
<file path=[Content_Types].xml><?xml version="1.0" encoding="utf-8"?>
<Types xmlns="http://schemas.openxmlformats.org/package/2006/content-types">
  <Default Extension="emf" ContentType="image/x-emf"/>
  <Default Extension="png" ContentType="image/png"/>
  <Default Extension="jpeg" ContentType="image/jpe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9"/>
  </p:handoutMasterIdLst>
  <p:sldIdLst>
    <p:sldId id="257" r:id="rId3"/>
    <p:sldId id="260" r:id="rId5"/>
    <p:sldId id="259" r:id="rId6"/>
    <p:sldId id="262" r:id="rId7"/>
    <p:sldId id="265" r:id="rId8"/>
    <p:sldId id="270" r:id="rId9"/>
    <p:sldId id="271" r:id="rId10"/>
    <p:sldId id="306" r:id="rId11"/>
    <p:sldId id="308" r:id="rId12"/>
    <p:sldId id="309" r:id="rId13"/>
    <p:sldId id="310" r:id="rId14"/>
    <p:sldId id="311" r:id="rId15"/>
    <p:sldId id="354" r:id="rId16"/>
    <p:sldId id="313" r:id="rId17"/>
    <p:sldId id="351" r:id="rId18"/>
    <p:sldId id="356" r:id="rId19"/>
    <p:sldId id="355" r:id="rId20"/>
    <p:sldId id="357" r:id="rId21"/>
    <p:sldId id="358" r:id="rId22"/>
    <p:sldId id="359" r:id="rId23"/>
    <p:sldId id="400" r:id="rId24"/>
    <p:sldId id="352" r:id="rId25"/>
    <p:sldId id="401" r:id="rId26"/>
    <p:sldId id="307" r:id="rId27"/>
    <p:sldId id="440" r:id="rId28"/>
    <p:sldId id="442" r:id="rId29"/>
    <p:sldId id="443" r:id="rId30"/>
    <p:sldId id="441" r:id="rId31"/>
    <p:sldId id="444" r:id="rId32"/>
    <p:sldId id="503" r:id="rId33"/>
    <p:sldId id="504" r:id="rId34"/>
    <p:sldId id="505" r:id="rId35"/>
    <p:sldId id="506" r:id="rId36"/>
    <p:sldId id="482" r:id="rId37"/>
    <p:sldId id="483" r:id="rId38"/>
  </p:sldIdLst>
  <p:sldSz cx="10691495" cy="15119985"/>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du weng" initials="dw" lastIdx="1" clrIdx="0"/>
  <p:cmAuthor id="2" name="作者" initials="A" lastIdx="0" clrIdx="1"/>
  <p:cmAuthor id="3" name="Administrator" initials="A" lastIdx="3" clrIdx="2"/>
  <p:cmAuthor id="4" name="Admin" initials="A" lastIdx="1"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7E6E6"/>
    <a:srgbClr val="39B0BB"/>
    <a:srgbClr val="F0E1EA"/>
    <a:srgbClr val="EAE2D8"/>
    <a:srgbClr val="FF0000"/>
    <a:srgbClr val="FE85C8"/>
    <a:srgbClr val="FEDC78"/>
    <a:srgbClr val="8B5DD7"/>
    <a:srgbClr val="DFEC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4665"/>
        <p:guide pos="334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commentAuthors" Target="commentAuthors.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notesMaster" Target="notesMasters/notesMaster1.xml"/><Relationship Id="rId39" Type="http://schemas.openxmlformats.org/officeDocument/2006/relationships/handoutMaster" Target="handoutMasters/handoutMaster1.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337843" y="1143000"/>
            <a:ext cx="2182314"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5" name="页眉占位符 4"/>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7730" y="1252538"/>
            <a:ext cx="2391115" cy="3381375"/>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zh-CN" altLang="en-US"/>
              <a:t>龙江县国土空间总体规划（</a:t>
            </a:r>
            <a:r>
              <a:rPr lang="en-US" altLang="zh-CN"/>
              <a:t>2021-2035</a:t>
            </a:r>
            <a:r>
              <a:rPr lang="zh-CN" altLang="en-US"/>
              <a:t>年）（草案公示）</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051310" y="2016000"/>
            <a:ext cx="8593590" cy="5667024"/>
          </a:xfrm>
        </p:spPr>
        <p:txBody>
          <a:bodyPr lIns="90000" tIns="46800" rIns="90000" bIns="46800" anchor="b" anchorCtr="0">
            <a:normAutofit/>
          </a:bodyPr>
          <a:lstStyle>
            <a:lvl1pPr algn="ctr">
              <a:defRPr sz="7015"/>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051310" y="7849701"/>
            <a:ext cx="8593590" cy="3246236"/>
          </a:xfrm>
        </p:spPr>
        <p:txBody>
          <a:bodyPr lIns="90000" tIns="46800" rIns="90000" bIns="46800">
            <a:normAutofit/>
          </a:bodyPr>
          <a:lstStyle>
            <a:lvl1pPr marL="0" indent="0" algn="ctr">
              <a:lnSpc>
                <a:spcPct val="110000"/>
              </a:lnSpc>
              <a:buNone/>
              <a:defRPr sz="2805" spc="200"/>
            </a:lvl1pPr>
            <a:lvl2pPr marL="534670" indent="0" algn="ctr">
              <a:buNone/>
              <a:defRPr sz="2340"/>
            </a:lvl2pPr>
            <a:lvl3pPr marL="1069340" indent="0" algn="ctr">
              <a:buNone/>
              <a:defRPr sz="2105"/>
            </a:lvl3pPr>
            <a:lvl4pPr marL="1604010" indent="0" algn="ctr">
              <a:buNone/>
              <a:defRPr sz="1870"/>
            </a:lvl4pPr>
            <a:lvl5pPr marL="2138680" indent="0" algn="ctr">
              <a:buNone/>
              <a:defRPr sz="1870"/>
            </a:lvl5pPr>
            <a:lvl6pPr marL="2672715" indent="0" algn="ctr">
              <a:buNone/>
              <a:defRPr sz="1870"/>
            </a:lvl6pPr>
            <a:lvl7pPr marL="3207385" indent="0" algn="ctr">
              <a:buNone/>
              <a:defRPr sz="1870"/>
            </a:lvl7pPr>
            <a:lvl8pPr marL="3742055" indent="0" algn="ctr">
              <a:buNone/>
              <a:defRPr sz="1870"/>
            </a:lvl8pPr>
            <a:lvl9pPr marL="4276725" indent="0" algn="ctr">
              <a:buNone/>
              <a:defRPr sz="187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533548" y="1706457"/>
            <a:ext cx="9622800" cy="12088063"/>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051310" y="5476535"/>
            <a:ext cx="8593590" cy="2246173"/>
          </a:xfrm>
        </p:spPr>
        <p:txBody>
          <a:bodyPr vert="horz" lIns="90000" tIns="46800" rIns="90000" bIns="46800" rtlCol="0" anchor="t" anchorCtr="0">
            <a:normAutofit/>
          </a:bodyPr>
          <a:lstStyle>
            <a:lvl1pPr algn="ctr">
              <a:defRPr sz="7015"/>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051310" y="7849701"/>
            <a:ext cx="8593590" cy="1039748"/>
          </a:xfrm>
        </p:spPr>
        <p:txBody>
          <a:bodyPr lIns="90000" tIns="46800" rIns="90000" bIns="46800">
            <a:normAutofit/>
          </a:bodyPr>
          <a:lstStyle>
            <a:lvl1pPr algn="ctr">
              <a:lnSpc>
                <a:spcPct val="110000"/>
              </a:lnSpc>
              <a:buNone/>
              <a:defRPr sz="2805"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0" name="图片占位符 4"/>
          <p:cNvSpPr>
            <a:spLocks noGrp="1"/>
          </p:cNvSpPr>
          <p:nvPr>
            <p:ph type="pic" sz="quarter" idx="11"/>
          </p:nvPr>
        </p:nvSpPr>
        <p:spPr>
          <a:xfrm>
            <a:off x="6180008" y="4541331"/>
            <a:ext cx="4252299" cy="4337206"/>
          </a:xfrm>
          <a:prstGeom prst="roundRect">
            <a:avLst>
              <a:gd name="adj" fmla="val 6732"/>
            </a:avLst>
          </a:prstGeom>
          <a:ln w="28575">
            <a:noFill/>
            <a:miter lim="800000"/>
          </a:ln>
        </p:spPr>
        <p:txBody>
          <a:bodyPr vert="horz" lIns="91440" tIns="45720" rIns="91440" bIns="45720" rtlCol="0">
            <a:normAutofit/>
          </a:bodyPr>
          <a:lstStyle>
            <a:lvl1pPr>
              <a:defRPr lang="zh-CN" altLang="en-US">
                <a:solidFill>
                  <a:schemeClr val="tx1"/>
                </a:solidFill>
              </a:defRPr>
            </a:lvl1pPr>
          </a:lstStyle>
          <a:p>
            <a:pPr lvl="0"/>
            <a:r>
              <a:rPr lang="zh-CN" altLang="en-US"/>
              <a:t>单击图标添加图片</a:t>
            </a:r>
            <a:endParaRPr lang="zh-CN" altLang="en-US"/>
          </a:p>
        </p:txBody>
      </p:sp>
      <p:sp>
        <p:nvSpPr>
          <p:cNvPr id="11" name="图片占位符 4"/>
          <p:cNvSpPr>
            <a:spLocks noGrp="1"/>
          </p:cNvSpPr>
          <p:nvPr>
            <p:ph type="pic" sz="quarter" idx="12"/>
          </p:nvPr>
        </p:nvSpPr>
        <p:spPr>
          <a:xfrm>
            <a:off x="6180008" y="9454954"/>
            <a:ext cx="4252299" cy="4337206"/>
          </a:xfrm>
          <a:prstGeom prst="roundRect">
            <a:avLst>
              <a:gd name="adj" fmla="val 6732"/>
            </a:avLst>
          </a:prstGeom>
          <a:ln w="28575">
            <a:noFill/>
            <a:miter lim="800000"/>
          </a:ln>
        </p:spPr>
        <p:txBody>
          <a:bodyPr vert="horz" lIns="91440" tIns="45720" rIns="91440" bIns="45720" rtlCol="0">
            <a:normAutofit/>
          </a:bodyPr>
          <a:lstStyle>
            <a:lvl1pPr>
              <a:defRPr lang="zh-CN" altLang="en-US">
                <a:solidFill>
                  <a:schemeClr val="tx1"/>
                </a:solidFill>
              </a:defRPr>
            </a:lvl1pPr>
          </a:lstStyle>
          <a:p>
            <a:pPr lvl="0"/>
            <a:r>
              <a:rPr lang="zh-CN" altLang="en-US"/>
              <a:t>单击图标添加图片</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33548" y="1341354"/>
            <a:ext cx="9619643" cy="1555654"/>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33548" y="3285921"/>
            <a:ext cx="9619643" cy="10492724"/>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745869" y="8484661"/>
            <a:ext cx="6812993" cy="1690583"/>
          </a:xfrm>
        </p:spPr>
        <p:txBody>
          <a:bodyPr lIns="90000" tIns="46800" rIns="90000" bIns="46800" anchor="b" anchorCtr="0">
            <a:normAutofit/>
          </a:bodyPr>
          <a:lstStyle>
            <a:lvl1pPr>
              <a:defRPr sz="5145"/>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745869" y="10175244"/>
            <a:ext cx="6812993" cy="1912819"/>
          </a:xfrm>
        </p:spPr>
        <p:txBody>
          <a:bodyPr lIns="90000" tIns="46800" rIns="90000" bIns="46800">
            <a:normAutofit/>
          </a:bodyPr>
          <a:lstStyle>
            <a:lvl1pPr marL="0" indent="0">
              <a:buNone/>
              <a:defRPr sz="2105">
                <a:solidFill>
                  <a:schemeClr val="tx1">
                    <a:lumMod val="65000"/>
                    <a:lumOff val="35000"/>
                  </a:schemeClr>
                </a:solidFill>
              </a:defRPr>
            </a:lvl1pPr>
            <a:lvl2pPr marL="534670" indent="0">
              <a:buNone/>
              <a:defRPr sz="1870">
                <a:solidFill>
                  <a:schemeClr val="tx1">
                    <a:tint val="75000"/>
                  </a:schemeClr>
                </a:solidFill>
              </a:defRPr>
            </a:lvl2pPr>
            <a:lvl3pPr marL="1069340" indent="0">
              <a:buNone/>
              <a:defRPr sz="1870">
                <a:solidFill>
                  <a:schemeClr val="tx1">
                    <a:tint val="75000"/>
                  </a:schemeClr>
                </a:solidFill>
              </a:defRPr>
            </a:lvl3pPr>
            <a:lvl4pPr marL="1604010" indent="0">
              <a:buNone/>
              <a:defRPr sz="1870">
                <a:solidFill>
                  <a:schemeClr val="tx1">
                    <a:tint val="75000"/>
                  </a:schemeClr>
                </a:solidFill>
              </a:defRPr>
            </a:lvl4pPr>
            <a:lvl5pPr marL="2138680" indent="0">
              <a:buNone/>
              <a:defRPr sz="1870">
                <a:solidFill>
                  <a:schemeClr val="tx1">
                    <a:tint val="75000"/>
                  </a:schemeClr>
                </a:solidFill>
              </a:defRPr>
            </a:lvl5pPr>
            <a:lvl6pPr marL="2672715" indent="0">
              <a:buNone/>
              <a:defRPr sz="1870">
                <a:solidFill>
                  <a:schemeClr val="tx1">
                    <a:tint val="75000"/>
                  </a:schemeClr>
                </a:solidFill>
              </a:defRPr>
            </a:lvl6pPr>
            <a:lvl7pPr marL="3207385" indent="0">
              <a:buNone/>
              <a:defRPr sz="1870">
                <a:solidFill>
                  <a:schemeClr val="tx1">
                    <a:tint val="75000"/>
                  </a:schemeClr>
                </a:solidFill>
              </a:defRPr>
            </a:lvl7pPr>
            <a:lvl8pPr marL="3742055" indent="0">
              <a:buNone/>
              <a:defRPr sz="1870">
                <a:solidFill>
                  <a:schemeClr val="tx1">
                    <a:tint val="75000"/>
                  </a:schemeClr>
                </a:solidFill>
              </a:defRPr>
            </a:lvl8pPr>
            <a:lvl9pPr marL="4276725" indent="0">
              <a:buNone/>
              <a:defRPr sz="187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33548" y="1341354"/>
            <a:ext cx="9619643" cy="1555654"/>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533548" y="3309732"/>
            <a:ext cx="4539890" cy="10468913"/>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5622771" y="3309732"/>
            <a:ext cx="4539890" cy="10468913"/>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33548" y="1341354"/>
            <a:ext cx="9619643" cy="1555654"/>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533548" y="3150992"/>
            <a:ext cx="4685116" cy="841323"/>
          </a:xfrm>
        </p:spPr>
        <p:txBody>
          <a:bodyPr lIns="101600" tIns="38100" rIns="76200" bIns="38100" anchor="t" anchorCtr="0">
            <a:normAutofit/>
          </a:bodyPr>
          <a:lstStyle>
            <a:lvl1pPr marL="0" indent="0">
              <a:lnSpc>
                <a:spcPct val="100000"/>
              </a:lnSpc>
              <a:buNone/>
              <a:defRPr sz="2340" b="1" spc="200">
                <a:solidFill>
                  <a:schemeClr val="tx1">
                    <a:lumMod val="75000"/>
                    <a:lumOff val="25000"/>
                  </a:schemeClr>
                </a:solidFill>
              </a:defRPr>
            </a:lvl1pPr>
            <a:lvl2pPr marL="534670" indent="0">
              <a:buNone/>
              <a:defRPr sz="2340" b="1"/>
            </a:lvl2pPr>
            <a:lvl3pPr marL="1069340" indent="0">
              <a:buNone/>
              <a:defRPr sz="2105" b="1"/>
            </a:lvl3pPr>
            <a:lvl4pPr marL="1604010" indent="0">
              <a:buNone/>
              <a:defRPr sz="1870" b="1"/>
            </a:lvl4pPr>
            <a:lvl5pPr marL="2138680" indent="0">
              <a:buNone/>
              <a:defRPr sz="1870" b="1"/>
            </a:lvl5pPr>
            <a:lvl6pPr marL="2672715" indent="0">
              <a:buNone/>
              <a:defRPr sz="1870" b="1"/>
            </a:lvl6pPr>
            <a:lvl7pPr marL="3207385" indent="0">
              <a:buNone/>
              <a:defRPr sz="1870" b="1"/>
            </a:lvl7pPr>
            <a:lvl8pPr marL="3742055" indent="0">
              <a:buNone/>
              <a:defRPr sz="1870" b="1"/>
            </a:lvl8pPr>
            <a:lvl9pPr marL="4276725" indent="0">
              <a:buNone/>
              <a:defRPr sz="187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533548" y="4087559"/>
            <a:ext cx="4685116" cy="9691087"/>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5468556" y="3134521"/>
            <a:ext cx="4685116" cy="841323"/>
          </a:xfrm>
        </p:spPr>
        <p:txBody>
          <a:bodyPr vert="horz" lIns="101600" tIns="38100" rIns="76200" bIns="38100" rtlCol="0" anchor="t" anchorCtr="0">
            <a:normAutofit/>
          </a:bodyPr>
          <a:lstStyle>
            <a:lvl1pPr marL="0" indent="0">
              <a:lnSpc>
                <a:spcPct val="100000"/>
              </a:lnSpc>
              <a:buNone/>
              <a:defRPr sz="2340" b="1" spc="200">
                <a:solidFill>
                  <a:schemeClr val="tx1">
                    <a:lumMod val="75000"/>
                    <a:lumOff val="25000"/>
                  </a:schemeClr>
                </a:solidFill>
              </a:defRPr>
            </a:lvl1pPr>
            <a:lvl2pPr marL="534670" indent="0">
              <a:buNone/>
              <a:defRPr sz="2340" b="1"/>
            </a:lvl2pPr>
            <a:lvl3pPr marL="1069340" indent="0">
              <a:buNone/>
              <a:defRPr sz="2105" b="1"/>
            </a:lvl3pPr>
            <a:lvl4pPr marL="1604010" indent="0">
              <a:buNone/>
              <a:defRPr sz="1870" b="1"/>
            </a:lvl4pPr>
            <a:lvl5pPr marL="2138680" indent="0">
              <a:buNone/>
              <a:defRPr sz="1870" b="1"/>
            </a:lvl5pPr>
            <a:lvl6pPr marL="2672715" indent="0">
              <a:buNone/>
              <a:defRPr sz="1870" b="1"/>
            </a:lvl6pPr>
            <a:lvl7pPr marL="3207385" indent="0">
              <a:buNone/>
              <a:defRPr sz="1870" b="1"/>
            </a:lvl7pPr>
            <a:lvl8pPr marL="3742055" indent="0">
              <a:buNone/>
              <a:defRPr sz="1870" b="1"/>
            </a:lvl8pPr>
            <a:lvl9pPr marL="4276725" indent="0">
              <a:buNone/>
              <a:defRPr sz="187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5468556" y="4087559"/>
            <a:ext cx="4685116" cy="9691087"/>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33548" y="1341354"/>
            <a:ext cx="9619643" cy="1555654"/>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533548" y="3428787"/>
            <a:ext cx="4589244" cy="10159370"/>
          </a:xfrm>
        </p:spPr>
        <p:txBody>
          <a:bodyPr vert="horz" lIns="90000" tIns="46800" rIns="90000" bIns="46800" rtlCol="0">
            <a:normAutofit/>
          </a:bodyPr>
          <a:lstStyle>
            <a:lvl1pPr>
              <a:buNone/>
              <a:defRPr sz="1870"/>
            </a:lvl1pPr>
          </a:lstStyle>
          <a:p>
            <a:pPr lvl="0"/>
            <a:endParaRPr lang="zh-CN" altLang="en-US"/>
          </a:p>
        </p:txBody>
      </p:sp>
      <p:sp>
        <p:nvSpPr>
          <p:cNvPr id="4" name="文本占位符 3"/>
          <p:cNvSpPr>
            <a:spLocks noGrp="1"/>
          </p:cNvSpPr>
          <p:nvPr>
            <p:ph type="body" sz="half" idx="2"/>
            <p:custDataLst>
              <p:tags r:id="rId3"/>
            </p:custDataLst>
          </p:nvPr>
        </p:nvSpPr>
        <p:spPr>
          <a:xfrm>
            <a:off x="5569101" y="3428787"/>
            <a:ext cx="4584090" cy="10159370"/>
          </a:xfrm>
        </p:spPr>
        <p:txBody>
          <a:bodyPr vert="horz" lIns="90000" tIns="46800" rIns="90000" bIns="46800" rtlCol="0">
            <a:normAutofit/>
          </a:bodyPr>
          <a:lstStyle>
            <a:lvl1pPr>
              <a:buNone/>
              <a:defRPr sz="187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8975597" y="2016000"/>
            <a:ext cx="915555" cy="11088000"/>
          </a:xfrm>
        </p:spPr>
        <p:txBody>
          <a:bodyPr vert="eaVert" lIns="90000" tIns="46800" rIns="90000" bIns="46800" rtlCol="0" anchor="ctr" anchorCtr="0">
            <a:normAutofit/>
          </a:bodyPr>
          <a:lstStyle>
            <a:lvl1pPr>
              <a:buNone/>
              <a:defRPr sz="3275"/>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801900" y="2016000"/>
            <a:ext cx="8041099" cy="11088000"/>
          </a:xfrm>
        </p:spPr>
        <p:txBody>
          <a:bodyPr vert="eaVert" lIns="46800" tIns="46800" rIns="46800" bIns="46800"/>
          <a:lstStyle>
            <a:lvl1pPr marL="267335" indent="-267335">
              <a:spcAft>
                <a:spcPts val="1000"/>
              </a:spcAft>
              <a:defRPr spc="300"/>
            </a:lvl1pPr>
            <a:lvl2pPr marL="802005" indent="-267335">
              <a:defRPr spc="300"/>
            </a:lvl2pPr>
            <a:lvl3pPr marL="1336675" indent="-267335">
              <a:defRPr spc="300"/>
            </a:lvl3pPr>
            <a:lvl4pPr marL="1871345" indent="-267335">
              <a:defRPr spc="300"/>
            </a:lvl4pPr>
            <a:lvl5pPr marL="2406015" indent="-267335">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tags" Target="../tags/tag61.xml"/><Relationship Id="rId18" Type="http://schemas.openxmlformats.org/officeDocument/2006/relationships/tags" Target="../tags/tag60.xml"/><Relationship Id="rId17" Type="http://schemas.openxmlformats.org/officeDocument/2006/relationships/tags" Target="../tags/tag59.xml"/><Relationship Id="rId16" Type="http://schemas.openxmlformats.org/officeDocument/2006/relationships/tags" Target="../tags/tag58.xml"/><Relationship Id="rId15" Type="http://schemas.openxmlformats.org/officeDocument/2006/relationships/tags" Target="../tags/tag57.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533548" y="1341354"/>
            <a:ext cx="9619643" cy="1555654"/>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6"/>
            </p:custDataLst>
          </p:nvPr>
        </p:nvSpPr>
        <p:spPr>
          <a:xfrm>
            <a:off x="533548" y="3285921"/>
            <a:ext cx="9619643" cy="10492724"/>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7"/>
            </p:custDataLst>
          </p:nvPr>
        </p:nvSpPr>
        <p:spPr>
          <a:xfrm>
            <a:off x="536705" y="13921512"/>
            <a:ext cx="2367815" cy="698457"/>
          </a:xfrm>
          <a:prstGeom prst="rect">
            <a:avLst/>
          </a:prstGeom>
        </p:spPr>
        <p:txBody>
          <a:bodyPr vert="horz" lIns="91440" tIns="45720" rIns="91440" bIns="45720" rtlCol="0" anchor="ctr">
            <a:normAutofit/>
          </a:bodyPr>
          <a:lstStyle>
            <a:lvl1pPr algn="l">
              <a:defRPr sz="117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3609602" y="13921512"/>
            <a:ext cx="3472795" cy="698457"/>
          </a:xfrm>
          <a:prstGeom prst="rect">
            <a:avLst/>
          </a:prstGeom>
        </p:spPr>
        <p:txBody>
          <a:bodyPr vert="horz" lIns="91440" tIns="45720" rIns="91440" bIns="45720" rtlCol="0" anchor="ctr">
            <a:normAutofit/>
          </a:bodyPr>
          <a:lstStyle>
            <a:lvl1pPr algn="ctr">
              <a:defRPr sz="117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7785375" y="13921512"/>
            <a:ext cx="2367815" cy="698457"/>
          </a:xfrm>
          <a:prstGeom prst="rect">
            <a:avLst/>
          </a:prstGeom>
        </p:spPr>
        <p:txBody>
          <a:bodyPr vert="horz" lIns="91440" tIns="45720" rIns="91440" bIns="45720" rtlCol="0" anchor="ctr">
            <a:normAutofit/>
          </a:bodyPr>
          <a:lstStyle>
            <a:lvl1pPr algn="r">
              <a:defRPr sz="1170" baseline="0">
                <a:solidFill>
                  <a:schemeClr val="tx1">
                    <a:tint val="75000"/>
                  </a:schemeClr>
                </a:solidFill>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1069340" rtl="0" eaLnBrk="1" fontAlgn="auto" latinLnBrk="0" hangingPunct="1">
        <a:lnSpc>
          <a:spcPct val="100000"/>
        </a:lnSpc>
        <a:spcBef>
          <a:spcPct val="0"/>
        </a:spcBef>
        <a:buNone/>
        <a:defRPr sz="4210" b="1" u="none" strike="noStrike" kern="1200" cap="none" spc="300" normalizeH="0" baseline="0">
          <a:solidFill>
            <a:schemeClr val="tx1">
              <a:lumMod val="85000"/>
              <a:lumOff val="15000"/>
            </a:schemeClr>
          </a:solidFill>
          <a:uFillTx/>
          <a:latin typeface="+mj-lt"/>
          <a:ea typeface="+mj-ea"/>
          <a:cs typeface="+mj-cs"/>
        </a:defRPr>
      </a:lvl1pPr>
    </p:titleStyle>
    <p:bodyStyle>
      <a:lvl1pPr marL="267335" indent="-267335" algn="l" defTabSz="1069340" rtl="0" eaLnBrk="1" fontAlgn="auto" latinLnBrk="0" hangingPunct="1">
        <a:lnSpc>
          <a:spcPct val="130000"/>
        </a:lnSpc>
        <a:spcBef>
          <a:spcPts val="0"/>
        </a:spcBef>
        <a:spcAft>
          <a:spcPts val="1000"/>
        </a:spcAft>
        <a:buFont typeface="Arial" panose="020B0604020202020204" pitchFamily="34" charset="0"/>
        <a:buChar char="●"/>
        <a:defRPr sz="2105" u="none" strike="noStrike" kern="1200" cap="none" spc="150" normalizeH="0" baseline="0">
          <a:solidFill>
            <a:schemeClr val="tx1">
              <a:lumMod val="65000"/>
              <a:lumOff val="35000"/>
            </a:schemeClr>
          </a:solidFill>
          <a:uFillTx/>
          <a:latin typeface="+mn-lt"/>
          <a:ea typeface="+mn-ea"/>
          <a:cs typeface="+mn-cs"/>
        </a:defRPr>
      </a:lvl1pPr>
      <a:lvl2pPr marL="802005" indent="-267335" algn="l" defTabSz="1069340" rtl="0" eaLnBrk="1" fontAlgn="auto" latinLnBrk="0" hangingPunct="1">
        <a:lnSpc>
          <a:spcPct val="120000"/>
        </a:lnSpc>
        <a:spcBef>
          <a:spcPts val="0"/>
        </a:spcBef>
        <a:spcAft>
          <a:spcPts val="600"/>
        </a:spcAft>
        <a:buFont typeface="Arial" panose="020B0604020202020204" pitchFamily="34" charset="0"/>
        <a:buChar char="●"/>
        <a:tabLst>
          <a:tab pos="1882140" algn="l"/>
          <a:tab pos="1882140" algn="l"/>
          <a:tab pos="1882140" algn="l"/>
          <a:tab pos="1882140" algn="l"/>
        </a:tabLst>
        <a:defRPr sz="1870" u="none" strike="noStrike" kern="1200" cap="none" spc="150" normalizeH="0" baseline="0">
          <a:solidFill>
            <a:schemeClr val="tx1">
              <a:lumMod val="65000"/>
              <a:lumOff val="35000"/>
            </a:schemeClr>
          </a:solidFill>
          <a:uFillTx/>
          <a:latin typeface="+mn-lt"/>
          <a:ea typeface="+mn-ea"/>
          <a:cs typeface="+mn-cs"/>
        </a:defRPr>
      </a:lvl2pPr>
      <a:lvl3pPr marL="1336675" indent="-267335" algn="l" defTabSz="1069340" rtl="0" eaLnBrk="1" fontAlgn="auto" latinLnBrk="0" hangingPunct="1">
        <a:lnSpc>
          <a:spcPct val="120000"/>
        </a:lnSpc>
        <a:spcBef>
          <a:spcPts val="0"/>
        </a:spcBef>
        <a:spcAft>
          <a:spcPts val="600"/>
        </a:spcAft>
        <a:buFont typeface="Arial" panose="020B0604020202020204" pitchFamily="34" charset="0"/>
        <a:buChar char="●"/>
        <a:defRPr sz="1870" u="none" strike="noStrike" kern="1200" cap="none" spc="150" normalizeH="0" baseline="0">
          <a:solidFill>
            <a:schemeClr val="tx1">
              <a:lumMod val="65000"/>
              <a:lumOff val="35000"/>
            </a:schemeClr>
          </a:solidFill>
          <a:uFillTx/>
          <a:latin typeface="+mn-lt"/>
          <a:ea typeface="+mn-ea"/>
          <a:cs typeface="+mn-cs"/>
        </a:defRPr>
      </a:lvl3pPr>
      <a:lvl4pPr marL="1871345" indent="-267335" algn="l" defTabSz="1069340" rtl="0" eaLnBrk="1" fontAlgn="auto" latinLnBrk="0" hangingPunct="1">
        <a:lnSpc>
          <a:spcPct val="120000"/>
        </a:lnSpc>
        <a:spcBef>
          <a:spcPts val="0"/>
        </a:spcBef>
        <a:spcAft>
          <a:spcPts val="300"/>
        </a:spcAft>
        <a:buFont typeface="Wingdings" panose="05000000000000000000" charset="0"/>
        <a:buChar char=""/>
        <a:defRPr sz="1635" u="none" strike="noStrike" kern="1200" cap="none" spc="150" normalizeH="0" baseline="0">
          <a:solidFill>
            <a:schemeClr val="tx1">
              <a:lumMod val="65000"/>
              <a:lumOff val="35000"/>
            </a:schemeClr>
          </a:solidFill>
          <a:uFillTx/>
          <a:latin typeface="+mn-lt"/>
          <a:ea typeface="+mn-ea"/>
          <a:cs typeface="+mn-cs"/>
        </a:defRPr>
      </a:lvl4pPr>
      <a:lvl5pPr marL="2406015" indent="-267335" algn="l" defTabSz="1069340" rtl="0" eaLnBrk="1" fontAlgn="auto" latinLnBrk="0" hangingPunct="1">
        <a:lnSpc>
          <a:spcPct val="120000"/>
        </a:lnSpc>
        <a:spcBef>
          <a:spcPts val="0"/>
        </a:spcBef>
        <a:spcAft>
          <a:spcPts val="300"/>
        </a:spcAft>
        <a:buFont typeface="Arial" panose="020B0604020202020204" pitchFamily="34" charset="0"/>
        <a:buChar char="•"/>
        <a:defRPr sz="1635" u="none" strike="noStrike" kern="1200" cap="none" spc="150" normalizeH="0" baseline="0">
          <a:solidFill>
            <a:schemeClr val="tx1">
              <a:lumMod val="65000"/>
              <a:lumOff val="35000"/>
            </a:schemeClr>
          </a:solidFill>
          <a:uFillTx/>
          <a:latin typeface="+mn-lt"/>
          <a:ea typeface="+mn-ea"/>
          <a:cs typeface="+mn-cs"/>
        </a:defRPr>
      </a:lvl5pPr>
      <a:lvl6pPr marL="2940050"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4720"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09390"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060"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zh-CN"/>
      </a:defPPr>
      <a:lvl1pPr marL="0" algn="l" defTabSz="1069340" rtl="0" eaLnBrk="1" latinLnBrk="0" hangingPunct="1">
        <a:defRPr sz="2105" kern="1200">
          <a:solidFill>
            <a:schemeClr val="tx1"/>
          </a:solidFill>
          <a:latin typeface="+mn-lt"/>
          <a:ea typeface="+mn-ea"/>
          <a:cs typeface="+mn-cs"/>
        </a:defRPr>
      </a:lvl1pPr>
      <a:lvl2pPr marL="534670" algn="l" defTabSz="1069340" rtl="0" eaLnBrk="1" latinLnBrk="0" hangingPunct="1">
        <a:defRPr sz="2105" kern="1200">
          <a:solidFill>
            <a:schemeClr val="tx1"/>
          </a:solidFill>
          <a:latin typeface="+mn-lt"/>
          <a:ea typeface="+mn-ea"/>
          <a:cs typeface="+mn-cs"/>
        </a:defRPr>
      </a:lvl2pPr>
      <a:lvl3pPr marL="1069340" algn="l" defTabSz="1069340" rtl="0" eaLnBrk="1" latinLnBrk="0" hangingPunct="1">
        <a:defRPr sz="2105" kern="1200">
          <a:solidFill>
            <a:schemeClr val="tx1"/>
          </a:solidFill>
          <a:latin typeface="+mn-lt"/>
          <a:ea typeface="+mn-ea"/>
          <a:cs typeface="+mn-cs"/>
        </a:defRPr>
      </a:lvl3pPr>
      <a:lvl4pPr marL="1604010" algn="l" defTabSz="1069340" rtl="0" eaLnBrk="1" latinLnBrk="0" hangingPunct="1">
        <a:defRPr sz="2105" kern="1200">
          <a:solidFill>
            <a:schemeClr val="tx1"/>
          </a:solidFill>
          <a:latin typeface="+mn-lt"/>
          <a:ea typeface="+mn-ea"/>
          <a:cs typeface="+mn-cs"/>
        </a:defRPr>
      </a:lvl4pPr>
      <a:lvl5pPr marL="2138680" algn="l" defTabSz="1069340" rtl="0" eaLnBrk="1" latinLnBrk="0" hangingPunct="1">
        <a:defRPr sz="2105" kern="1200">
          <a:solidFill>
            <a:schemeClr val="tx1"/>
          </a:solidFill>
          <a:latin typeface="+mn-lt"/>
          <a:ea typeface="+mn-ea"/>
          <a:cs typeface="+mn-cs"/>
        </a:defRPr>
      </a:lvl5pPr>
      <a:lvl6pPr marL="2672715" algn="l" defTabSz="1069340" rtl="0" eaLnBrk="1" latinLnBrk="0" hangingPunct="1">
        <a:defRPr sz="2105" kern="1200">
          <a:solidFill>
            <a:schemeClr val="tx1"/>
          </a:solidFill>
          <a:latin typeface="+mn-lt"/>
          <a:ea typeface="+mn-ea"/>
          <a:cs typeface="+mn-cs"/>
        </a:defRPr>
      </a:lvl6pPr>
      <a:lvl7pPr marL="3207385" algn="l" defTabSz="1069340" rtl="0" eaLnBrk="1" latinLnBrk="0" hangingPunct="1">
        <a:defRPr sz="2105" kern="1200">
          <a:solidFill>
            <a:schemeClr val="tx1"/>
          </a:solidFill>
          <a:latin typeface="+mn-lt"/>
          <a:ea typeface="+mn-ea"/>
          <a:cs typeface="+mn-cs"/>
        </a:defRPr>
      </a:lvl7pPr>
      <a:lvl8pPr marL="3742055" algn="l" defTabSz="1069340" rtl="0" eaLnBrk="1" latinLnBrk="0" hangingPunct="1">
        <a:defRPr sz="2105" kern="1200">
          <a:solidFill>
            <a:schemeClr val="tx1"/>
          </a:solidFill>
          <a:latin typeface="+mn-lt"/>
          <a:ea typeface="+mn-ea"/>
          <a:cs typeface="+mn-cs"/>
        </a:defRPr>
      </a:lvl8pPr>
      <a:lvl9pPr marL="4276725" algn="l" defTabSz="1069340" rtl="0" eaLnBrk="1" latinLnBrk="0" hangingPunct="1">
        <a:defRPr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1" Type="http://schemas.openxmlformats.org/officeDocument/2006/relationships/notesSlide" Target="../notesSlides/notesSlide1.xml"/><Relationship Id="rId20" Type="http://schemas.openxmlformats.org/officeDocument/2006/relationships/slideLayout" Target="../slideLayouts/slideLayout2.xml"/><Relationship Id="rId2" Type="http://schemas.openxmlformats.org/officeDocument/2006/relationships/image" Target="../media/image1.emf"/><Relationship Id="rId19" Type="http://schemas.openxmlformats.org/officeDocument/2006/relationships/tags" Target="../tags/tag75.xml"/><Relationship Id="rId18" Type="http://schemas.openxmlformats.org/officeDocument/2006/relationships/image" Target="../media/image5.png"/><Relationship Id="rId17" Type="http://schemas.openxmlformats.org/officeDocument/2006/relationships/tags" Target="../tags/tag74.xml"/><Relationship Id="rId16" Type="http://schemas.openxmlformats.org/officeDocument/2006/relationships/image" Target="../media/image4.png"/><Relationship Id="rId15" Type="http://schemas.openxmlformats.org/officeDocument/2006/relationships/tags" Target="../tags/tag73.xml"/><Relationship Id="rId14" Type="http://schemas.openxmlformats.org/officeDocument/2006/relationships/image" Target="../media/image3.png"/><Relationship Id="rId13" Type="http://schemas.openxmlformats.org/officeDocument/2006/relationships/tags" Target="../tags/tag72.xml"/><Relationship Id="rId12" Type="http://schemas.openxmlformats.org/officeDocument/2006/relationships/tags" Target="../tags/tag71.xml"/><Relationship Id="rId11" Type="http://schemas.openxmlformats.org/officeDocument/2006/relationships/image" Target="../media/image2.png"/><Relationship Id="rId10" Type="http://schemas.openxmlformats.org/officeDocument/2006/relationships/tags" Target="../tags/tag70.xml"/><Relationship Id="rId1" Type="http://schemas.openxmlformats.org/officeDocument/2006/relationships/tags" Target="../tags/tag62.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image" Target="../media/image34.jpeg"/><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tags" Target="../tags/tag197.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2.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image" Target="../media/image35.jpeg"/><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2.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image" Target="../media/image36.jpeg"/><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tags" Target="../tags/tag205.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tags" Target="../tags/tag213.xml"/><Relationship Id="rId4" Type="http://schemas.openxmlformats.org/officeDocument/2006/relationships/image" Target="../media/image37.jpeg"/><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tags" Target="../tags/tag210.xml"/></Relationships>
</file>

<file path=ppt/slides/_rels/slide14.xml.rels><?xml version="1.0" encoding="UTF-8" standalone="yes"?>
<Relationships xmlns="http://schemas.openxmlformats.org/package/2006/relationships"><Relationship Id="rId9" Type="http://schemas.openxmlformats.org/officeDocument/2006/relationships/tags" Target="../tags/tag221.xml"/><Relationship Id="rId8" Type="http://schemas.openxmlformats.org/officeDocument/2006/relationships/tags" Target="../tags/tag220.xml"/><Relationship Id="rId7" Type="http://schemas.openxmlformats.org/officeDocument/2006/relationships/tags" Target="../tags/tag219.xml"/><Relationship Id="rId6" Type="http://schemas.openxmlformats.org/officeDocument/2006/relationships/tags" Target="../tags/tag218.xml"/><Relationship Id="rId5" Type="http://schemas.openxmlformats.org/officeDocument/2006/relationships/tags" Target="../tags/tag217.xml"/><Relationship Id="rId4" Type="http://schemas.openxmlformats.org/officeDocument/2006/relationships/tags" Target="../tags/tag216.xml"/><Relationship Id="rId3" Type="http://schemas.openxmlformats.org/officeDocument/2006/relationships/tags" Target="../tags/tag215.xml"/><Relationship Id="rId2" Type="http://schemas.openxmlformats.org/officeDocument/2006/relationships/image" Target="../media/image38.jpeg"/><Relationship Id="rId12" Type="http://schemas.openxmlformats.org/officeDocument/2006/relationships/notesSlide" Target="../notesSlides/notesSlide14.xml"/><Relationship Id="rId11" Type="http://schemas.openxmlformats.org/officeDocument/2006/relationships/slideLayout" Target="../slideLayouts/slideLayout2.xml"/><Relationship Id="rId10" Type="http://schemas.openxmlformats.org/officeDocument/2006/relationships/tags" Target="../tags/tag222.xml"/><Relationship Id="rId1" Type="http://schemas.openxmlformats.org/officeDocument/2006/relationships/tags" Target="../tags/tag214.xml"/></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2.xml"/><Relationship Id="rId7" Type="http://schemas.openxmlformats.org/officeDocument/2006/relationships/image" Target="../media/image39.jpeg"/><Relationship Id="rId6" Type="http://schemas.openxmlformats.org/officeDocument/2006/relationships/tags" Target="../tags/tag228.xml"/><Relationship Id="rId5" Type="http://schemas.openxmlformats.org/officeDocument/2006/relationships/tags" Target="../tags/tag227.xml"/><Relationship Id="rId4" Type="http://schemas.openxmlformats.org/officeDocument/2006/relationships/tags" Target="../tags/tag226.xml"/><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tags" Target="../tags/tag223.xml"/></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2.xml"/><Relationship Id="rId7" Type="http://schemas.openxmlformats.org/officeDocument/2006/relationships/image" Target="../media/image40.jpeg"/><Relationship Id="rId6" Type="http://schemas.openxmlformats.org/officeDocument/2006/relationships/tags" Target="../tags/tag234.xml"/><Relationship Id="rId5" Type="http://schemas.openxmlformats.org/officeDocument/2006/relationships/tags" Target="../tags/tag233.xml"/><Relationship Id="rId4" Type="http://schemas.openxmlformats.org/officeDocument/2006/relationships/tags" Target="../tags/tag232.xml"/><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tags" Target="../tags/tag229.xml"/></Relationships>
</file>

<file path=ppt/slides/_rels/slide17.xml.rels><?xml version="1.0" encoding="UTF-8" standalone="yes"?>
<Relationships xmlns="http://schemas.openxmlformats.org/package/2006/relationships"><Relationship Id="rId9" Type="http://schemas.openxmlformats.org/officeDocument/2006/relationships/tags" Target="../tags/tag242.xml"/><Relationship Id="rId8" Type="http://schemas.openxmlformats.org/officeDocument/2006/relationships/tags" Target="../tags/tag241.xml"/><Relationship Id="rId7" Type="http://schemas.openxmlformats.org/officeDocument/2006/relationships/tags" Target="../tags/tag240.xml"/><Relationship Id="rId6" Type="http://schemas.openxmlformats.org/officeDocument/2006/relationships/tags" Target="../tags/tag239.xml"/><Relationship Id="rId5" Type="http://schemas.openxmlformats.org/officeDocument/2006/relationships/tags" Target="../tags/tag238.xml"/><Relationship Id="rId4" Type="http://schemas.openxmlformats.org/officeDocument/2006/relationships/image" Target="../media/image41.jpeg"/><Relationship Id="rId3" Type="http://schemas.openxmlformats.org/officeDocument/2006/relationships/tags" Target="../tags/tag237.xml"/><Relationship Id="rId2" Type="http://schemas.openxmlformats.org/officeDocument/2006/relationships/tags" Target="../tags/tag236.xml"/><Relationship Id="rId12" Type="http://schemas.openxmlformats.org/officeDocument/2006/relationships/notesSlide" Target="../notesSlides/notesSlide17.xml"/><Relationship Id="rId11" Type="http://schemas.openxmlformats.org/officeDocument/2006/relationships/slideLayout" Target="../slideLayouts/slideLayout2.xml"/><Relationship Id="rId10" Type="http://schemas.openxmlformats.org/officeDocument/2006/relationships/tags" Target="../tags/tag243.xml"/><Relationship Id="rId1" Type="http://schemas.openxmlformats.org/officeDocument/2006/relationships/tags" Target="../tags/tag235.xml"/></Relationships>
</file>

<file path=ppt/slides/_rels/slide18.xml.rels><?xml version="1.0" encoding="UTF-8" standalone="yes"?>
<Relationships xmlns="http://schemas.openxmlformats.org/package/2006/relationships"><Relationship Id="rId99" Type="http://schemas.openxmlformats.org/officeDocument/2006/relationships/tags" Target="../tags/tag339.xml"/><Relationship Id="rId98" Type="http://schemas.openxmlformats.org/officeDocument/2006/relationships/tags" Target="../tags/tag338.xml"/><Relationship Id="rId97" Type="http://schemas.openxmlformats.org/officeDocument/2006/relationships/tags" Target="../tags/tag337.xml"/><Relationship Id="rId96" Type="http://schemas.openxmlformats.org/officeDocument/2006/relationships/tags" Target="../tags/tag336.xml"/><Relationship Id="rId95" Type="http://schemas.openxmlformats.org/officeDocument/2006/relationships/tags" Target="../tags/tag335.xml"/><Relationship Id="rId94" Type="http://schemas.openxmlformats.org/officeDocument/2006/relationships/tags" Target="../tags/tag334.xml"/><Relationship Id="rId93" Type="http://schemas.openxmlformats.org/officeDocument/2006/relationships/tags" Target="../tags/tag333.xml"/><Relationship Id="rId92" Type="http://schemas.openxmlformats.org/officeDocument/2006/relationships/tags" Target="../tags/tag332.xml"/><Relationship Id="rId91" Type="http://schemas.openxmlformats.org/officeDocument/2006/relationships/tags" Target="../tags/tag331.xml"/><Relationship Id="rId90" Type="http://schemas.openxmlformats.org/officeDocument/2006/relationships/tags" Target="../tags/tag330.xml"/><Relationship Id="rId9" Type="http://schemas.openxmlformats.org/officeDocument/2006/relationships/tags" Target="../tags/tag251.xml"/><Relationship Id="rId89" Type="http://schemas.openxmlformats.org/officeDocument/2006/relationships/tags" Target="../tags/tag329.xml"/><Relationship Id="rId88" Type="http://schemas.openxmlformats.org/officeDocument/2006/relationships/tags" Target="../tags/tag328.xml"/><Relationship Id="rId87" Type="http://schemas.openxmlformats.org/officeDocument/2006/relationships/image" Target="../media/image44.jpeg"/><Relationship Id="rId86" Type="http://schemas.openxmlformats.org/officeDocument/2006/relationships/tags" Target="../tags/tag327.xml"/><Relationship Id="rId85" Type="http://schemas.openxmlformats.org/officeDocument/2006/relationships/tags" Target="../tags/tag326.xml"/><Relationship Id="rId84" Type="http://schemas.openxmlformats.org/officeDocument/2006/relationships/tags" Target="../tags/tag325.xml"/><Relationship Id="rId83" Type="http://schemas.openxmlformats.org/officeDocument/2006/relationships/tags" Target="../tags/tag324.xml"/><Relationship Id="rId82" Type="http://schemas.openxmlformats.org/officeDocument/2006/relationships/tags" Target="../tags/tag323.xml"/><Relationship Id="rId81" Type="http://schemas.openxmlformats.org/officeDocument/2006/relationships/tags" Target="../tags/tag322.xml"/><Relationship Id="rId80" Type="http://schemas.openxmlformats.org/officeDocument/2006/relationships/tags" Target="../tags/tag321.xml"/><Relationship Id="rId8" Type="http://schemas.openxmlformats.org/officeDocument/2006/relationships/tags" Target="../tags/tag250.xml"/><Relationship Id="rId79" Type="http://schemas.openxmlformats.org/officeDocument/2006/relationships/tags" Target="../tags/tag320.xml"/><Relationship Id="rId78" Type="http://schemas.openxmlformats.org/officeDocument/2006/relationships/tags" Target="../tags/tag319.xml"/><Relationship Id="rId77" Type="http://schemas.openxmlformats.org/officeDocument/2006/relationships/tags" Target="../tags/tag318.xml"/><Relationship Id="rId76" Type="http://schemas.openxmlformats.org/officeDocument/2006/relationships/tags" Target="../tags/tag317.xml"/><Relationship Id="rId75" Type="http://schemas.openxmlformats.org/officeDocument/2006/relationships/tags" Target="../tags/tag316.xml"/><Relationship Id="rId74" Type="http://schemas.openxmlformats.org/officeDocument/2006/relationships/tags" Target="../tags/tag315.xml"/><Relationship Id="rId73" Type="http://schemas.openxmlformats.org/officeDocument/2006/relationships/tags" Target="../tags/tag314.xml"/><Relationship Id="rId72" Type="http://schemas.openxmlformats.org/officeDocument/2006/relationships/tags" Target="../tags/tag313.xml"/><Relationship Id="rId71" Type="http://schemas.openxmlformats.org/officeDocument/2006/relationships/tags" Target="../tags/tag312.xml"/><Relationship Id="rId70" Type="http://schemas.openxmlformats.org/officeDocument/2006/relationships/tags" Target="../tags/tag311.xml"/><Relationship Id="rId7" Type="http://schemas.openxmlformats.org/officeDocument/2006/relationships/tags" Target="../tags/tag249.xml"/><Relationship Id="rId69" Type="http://schemas.openxmlformats.org/officeDocument/2006/relationships/tags" Target="../tags/tag310.xml"/><Relationship Id="rId68" Type="http://schemas.openxmlformats.org/officeDocument/2006/relationships/tags" Target="../tags/tag309.xml"/><Relationship Id="rId67" Type="http://schemas.openxmlformats.org/officeDocument/2006/relationships/tags" Target="../tags/tag308.xml"/><Relationship Id="rId66" Type="http://schemas.openxmlformats.org/officeDocument/2006/relationships/tags" Target="../tags/tag307.xml"/><Relationship Id="rId65" Type="http://schemas.openxmlformats.org/officeDocument/2006/relationships/tags" Target="../tags/tag306.xml"/><Relationship Id="rId64" Type="http://schemas.openxmlformats.org/officeDocument/2006/relationships/tags" Target="../tags/tag305.xml"/><Relationship Id="rId63" Type="http://schemas.openxmlformats.org/officeDocument/2006/relationships/tags" Target="../tags/tag304.xml"/><Relationship Id="rId62" Type="http://schemas.openxmlformats.org/officeDocument/2006/relationships/tags" Target="../tags/tag303.xml"/><Relationship Id="rId61" Type="http://schemas.openxmlformats.org/officeDocument/2006/relationships/tags" Target="../tags/tag302.xml"/><Relationship Id="rId60" Type="http://schemas.openxmlformats.org/officeDocument/2006/relationships/tags" Target="../tags/tag301.xml"/><Relationship Id="rId6" Type="http://schemas.openxmlformats.org/officeDocument/2006/relationships/tags" Target="../tags/tag248.xml"/><Relationship Id="rId59" Type="http://schemas.openxmlformats.org/officeDocument/2006/relationships/tags" Target="../tags/tag300.xml"/><Relationship Id="rId58" Type="http://schemas.openxmlformats.org/officeDocument/2006/relationships/tags" Target="../tags/tag299.xml"/><Relationship Id="rId57" Type="http://schemas.openxmlformats.org/officeDocument/2006/relationships/tags" Target="../tags/tag298.xml"/><Relationship Id="rId56" Type="http://schemas.openxmlformats.org/officeDocument/2006/relationships/tags" Target="../tags/tag297.xml"/><Relationship Id="rId55" Type="http://schemas.openxmlformats.org/officeDocument/2006/relationships/tags" Target="../tags/tag296.xml"/><Relationship Id="rId54" Type="http://schemas.openxmlformats.org/officeDocument/2006/relationships/tags" Target="../tags/tag295.xml"/><Relationship Id="rId53" Type="http://schemas.openxmlformats.org/officeDocument/2006/relationships/tags" Target="../tags/tag294.xml"/><Relationship Id="rId52" Type="http://schemas.openxmlformats.org/officeDocument/2006/relationships/tags" Target="../tags/tag293.xml"/><Relationship Id="rId51" Type="http://schemas.openxmlformats.org/officeDocument/2006/relationships/tags" Target="../tags/tag292.xml"/><Relationship Id="rId50" Type="http://schemas.openxmlformats.org/officeDocument/2006/relationships/tags" Target="../tags/tag291.xml"/><Relationship Id="rId5" Type="http://schemas.openxmlformats.org/officeDocument/2006/relationships/tags" Target="../tags/tag247.xml"/><Relationship Id="rId49" Type="http://schemas.openxmlformats.org/officeDocument/2006/relationships/tags" Target="../tags/tag290.xml"/><Relationship Id="rId48" Type="http://schemas.openxmlformats.org/officeDocument/2006/relationships/tags" Target="../tags/tag289.xml"/><Relationship Id="rId47" Type="http://schemas.openxmlformats.org/officeDocument/2006/relationships/tags" Target="../tags/tag288.xml"/><Relationship Id="rId46" Type="http://schemas.openxmlformats.org/officeDocument/2006/relationships/tags" Target="../tags/tag287.xml"/><Relationship Id="rId45" Type="http://schemas.openxmlformats.org/officeDocument/2006/relationships/tags" Target="../tags/tag286.xml"/><Relationship Id="rId44" Type="http://schemas.openxmlformats.org/officeDocument/2006/relationships/tags" Target="../tags/tag285.xml"/><Relationship Id="rId43" Type="http://schemas.openxmlformats.org/officeDocument/2006/relationships/tags" Target="../tags/tag284.xml"/><Relationship Id="rId42" Type="http://schemas.openxmlformats.org/officeDocument/2006/relationships/tags" Target="../tags/tag283.xml"/><Relationship Id="rId41" Type="http://schemas.openxmlformats.org/officeDocument/2006/relationships/tags" Target="../tags/tag282.xml"/><Relationship Id="rId40" Type="http://schemas.openxmlformats.org/officeDocument/2006/relationships/tags" Target="../tags/tag281.xml"/><Relationship Id="rId4" Type="http://schemas.openxmlformats.org/officeDocument/2006/relationships/tags" Target="../tags/tag246.xml"/><Relationship Id="rId39" Type="http://schemas.openxmlformats.org/officeDocument/2006/relationships/tags" Target="../tags/tag280.xml"/><Relationship Id="rId38" Type="http://schemas.openxmlformats.org/officeDocument/2006/relationships/tags" Target="../tags/tag279.xml"/><Relationship Id="rId37" Type="http://schemas.openxmlformats.org/officeDocument/2006/relationships/tags" Target="../tags/tag278.xml"/><Relationship Id="rId36" Type="http://schemas.openxmlformats.org/officeDocument/2006/relationships/tags" Target="../tags/tag277.xml"/><Relationship Id="rId35" Type="http://schemas.openxmlformats.org/officeDocument/2006/relationships/tags" Target="../tags/tag276.xml"/><Relationship Id="rId34" Type="http://schemas.openxmlformats.org/officeDocument/2006/relationships/tags" Target="../tags/tag275.xml"/><Relationship Id="rId33" Type="http://schemas.openxmlformats.org/officeDocument/2006/relationships/tags" Target="../tags/tag274.xml"/><Relationship Id="rId32" Type="http://schemas.openxmlformats.org/officeDocument/2006/relationships/tags" Target="../tags/tag273.xml"/><Relationship Id="rId31" Type="http://schemas.openxmlformats.org/officeDocument/2006/relationships/tags" Target="../tags/tag272.xml"/><Relationship Id="rId30" Type="http://schemas.openxmlformats.org/officeDocument/2006/relationships/tags" Target="../tags/tag271.xml"/><Relationship Id="rId3" Type="http://schemas.openxmlformats.org/officeDocument/2006/relationships/tags" Target="../tags/tag245.xml"/><Relationship Id="rId29" Type="http://schemas.openxmlformats.org/officeDocument/2006/relationships/tags" Target="../tags/tag270.xml"/><Relationship Id="rId287" Type="http://schemas.openxmlformats.org/officeDocument/2006/relationships/notesSlide" Target="../notesSlides/notesSlide18.xml"/><Relationship Id="rId286" Type="http://schemas.openxmlformats.org/officeDocument/2006/relationships/slideLayout" Target="../slideLayouts/slideLayout2.xml"/><Relationship Id="rId285" Type="http://schemas.openxmlformats.org/officeDocument/2006/relationships/image" Target="../media/image49.jpeg"/><Relationship Id="rId284" Type="http://schemas.openxmlformats.org/officeDocument/2006/relationships/tags" Target="../tags/tag520.xml"/><Relationship Id="rId283" Type="http://schemas.openxmlformats.org/officeDocument/2006/relationships/tags" Target="../tags/tag519.xml"/><Relationship Id="rId282" Type="http://schemas.openxmlformats.org/officeDocument/2006/relationships/tags" Target="../tags/tag518.xml"/><Relationship Id="rId281" Type="http://schemas.openxmlformats.org/officeDocument/2006/relationships/tags" Target="../tags/tag517.xml"/><Relationship Id="rId280" Type="http://schemas.openxmlformats.org/officeDocument/2006/relationships/tags" Target="../tags/tag516.xml"/><Relationship Id="rId28" Type="http://schemas.openxmlformats.org/officeDocument/2006/relationships/tags" Target="../tags/tag269.xml"/><Relationship Id="rId279" Type="http://schemas.openxmlformats.org/officeDocument/2006/relationships/tags" Target="../tags/tag515.xml"/><Relationship Id="rId278" Type="http://schemas.openxmlformats.org/officeDocument/2006/relationships/tags" Target="../tags/tag514.xml"/><Relationship Id="rId277" Type="http://schemas.openxmlformats.org/officeDocument/2006/relationships/tags" Target="../tags/tag513.xml"/><Relationship Id="rId276" Type="http://schemas.openxmlformats.org/officeDocument/2006/relationships/tags" Target="../tags/tag512.xml"/><Relationship Id="rId275" Type="http://schemas.openxmlformats.org/officeDocument/2006/relationships/tags" Target="../tags/tag511.xml"/><Relationship Id="rId274" Type="http://schemas.openxmlformats.org/officeDocument/2006/relationships/tags" Target="../tags/tag510.xml"/><Relationship Id="rId273" Type="http://schemas.openxmlformats.org/officeDocument/2006/relationships/tags" Target="../tags/tag509.xml"/><Relationship Id="rId272" Type="http://schemas.openxmlformats.org/officeDocument/2006/relationships/tags" Target="../tags/tag508.xml"/><Relationship Id="rId271" Type="http://schemas.openxmlformats.org/officeDocument/2006/relationships/tags" Target="../tags/tag507.xml"/><Relationship Id="rId270" Type="http://schemas.openxmlformats.org/officeDocument/2006/relationships/tags" Target="../tags/tag506.xml"/><Relationship Id="rId27" Type="http://schemas.openxmlformats.org/officeDocument/2006/relationships/tags" Target="../tags/tag268.xml"/><Relationship Id="rId269" Type="http://schemas.openxmlformats.org/officeDocument/2006/relationships/tags" Target="../tags/tag505.xml"/><Relationship Id="rId268" Type="http://schemas.openxmlformats.org/officeDocument/2006/relationships/tags" Target="../tags/tag504.xml"/><Relationship Id="rId267" Type="http://schemas.openxmlformats.org/officeDocument/2006/relationships/image" Target="../media/image48.jpeg"/><Relationship Id="rId266" Type="http://schemas.openxmlformats.org/officeDocument/2006/relationships/tags" Target="../tags/tag503.xml"/><Relationship Id="rId265" Type="http://schemas.openxmlformats.org/officeDocument/2006/relationships/tags" Target="../tags/tag502.xml"/><Relationship Id="rId264" Type="http://schemas.openxmlformats.org/officeDocument/2006/relationships/tags" Target="../tags/tag501.xml"/><Relationship Id="rId263" Type="http://schemas.openxmlformats.org/officeDocument/2006/relationships/tags" Target="../tags/tag500.xml"/><Relationship Id="rId262" Type="http://schemas.openxmlformats.org/officeDocument/2006/relationships/tags" Target="../tags/tag499.xml"/><Relationship Id="rId261" Type="http://schemas.openxmlformats.org/officeDocument/2006/relationships/tags" Target="../tags/tag498.xml"/><Relationship Id="rId260" Type="http://schemas.openxmlformats.org/officeDocument/2006/relationships/tags" Target="../tags/tag497.xml"/><Relationship Id="rId26" Type="http://schemas.openxmlformats.org/officeDocument/2006/relationships/tags" Target="../tags/tag267.xml"/><Relationship Id="rId259" Type="http://schemas.openxmlformats.org/officeDocument/2006/relationships/tags" Target="../tags/tag496.xml"/><Relationship Id="rId258" Type="http://schemas.openxmlformats.org/officeDocument/2006/relationships/tags" Target="../tags/tag495.xml"/><Relationship Id="rId257" Type="http://schemas.openxmlformats.org/officeDocument/2006/relationships/tags" Target="../tags/tag494.xml"/><Relationship Id="rId256" Type="http://schemas.openxmlformats.org/officeDocument/2006/relationships/tags" Target="../tags/tag493.xml"/><Relationship Id="rId255" Type="http://schemas.openxmlformats.org/officeDocument/2006/relationships/tags" Target="../tags/tag492.xml"/><Relationship Id="rId254" Type="http://schemas.openxmlformats.org/officeDocument/2006/relationships/tags" Target="../tags/tag491.xml"/><Relationship Id="rId253" Type="http://schemas.openxmlformats.org/officeDocument/2006/relationships/tags" Target="../tags/tag490.xml"/><Relationship Id="rId252" Type="http://schemas.openxmlformats.org/officeDocument/2006/relationships/tags" Target="../tags/tag489.xml"/><Relationship Id="rId251" Type="http://schemas.openxmlformats.org/officeDocument/2006/relationships/tags" Target="../tags/tag488.xml"/><Relationship Id="rId250" Type="http://schemas.openxmlformats.org/officeDocument/2006/relationships/tags" Target="../tags/tag487.xml"/><Relationship Id="rId25" Type="http://schemas.openxmlformats.org/officeDocument/2006/relationships/tags" Target="../tags/tag266.xml"/><Relationship Id="rId249" Type="http://schemas.openxmlformats.org/officeDocument/2006/relationships/tags" Target="../tags/tag486.xml"/><Relationship Id="rId248" Type="http://schemas.openxmlformats.org/officeDocument/2006/relationships/tags" Target="../tags/tag485.xml"/><Relationship Id="rId247" Type="http://schemas.openxmlformats.org/officeDocument/2006/relationships/tags" Target="../tags/tag484.xml"/><Relationship Id="rId246" Type="http://schemas.openxmlformats.org/officeDocument/2006/relationships/tags" Target="../tags/tag483.xml"/><Relationship Id="rId245" Type="http://schemas.openxmlformats.org/officeDocument/2006/relationships/tags" Target="../tags/tag482.xml"/><Relationship Id="rId244" Type="http://schemas.openxmlformats.org/officeDocument/2006/relationships/tags" Target="../tags/tag481.xml"/><Relationship Id="rId243" Type="http://schemas.openxmlformats.org/officeDocument/2006/relationships/tags" Target="../tags/tag480.xml"/><Relationship Id="rId242" Type="http://schemas.openxmlformats.org/officeDocument/2006/relationships/tags" Target="../tags/tag479.xml"/><Relationship Id="rId241" Type="http://schemas.openxmlformats.org/officeDocument/2006/relationships/tags" Target="../tags/tag478.xml"/><Relationship Id="rId240" Type="http://schemas.openxmlformats.org/officeDocument/2006/relationships/tags" Target="../tags/tag477.xml"/><Relationship Id="rId24" Type="http://schemas.openxmlformats.org/officeDocument/2006/relationships/tags" Target="../tags/tag265.xml"/><Relationship Id="rId239" Type="http://schemas.openxmlformats.org/officeDocument/2006/relationships/tags" Target="../tags/tag476.xml"/><Relationship Id="rId238" Type="http://schemas.openxmlformats.org/officeDocument/2006/relationships/tags" Target="../tags/tag475.xml"/><Relationship Id="rId237" Type="http://schemas.openxmlformats.org/officeDocument/2006/relationships/tags" Target="../tags/tag474.xml"/><Relationship Id="rId236" Type="http://schemas.openxmlformats.org/officeDocument/2006/relationships/tags" Target="../tags/tag473.xml"/><Relationship Id="rId235" Type="http://schemas.openxmlformats.org/officeDocument/2006/relationships/tags" Target="../tags/tag472.xml"/><Relationship Id="rId234" Type="http://schemas.openxmlformats.org/officeDocument/2006/relationships/tags" Target="../tags/tag471.xml"/><Relationship Id="rId233" Type="http://schemas.openxmlformats.org/officeDocument/2006/relationships/tags" Target="../tags/tag470.xml"/><Relationship Id="rId232" Type="http://schemas.openxmlformats.org/officeDocument/2006/relationships/tags" Target="../tags/tag469.xml"/><Relationship Id="rId231" Type="http://schemas.openxmlformats.org/officeDocument/2006/relationships/tags" Target="../tags/tag468.xml"/><Relationship Id="rId230" Type="http://schemas.openxmlformats.org/officeDocument/2006/relationships/tags" Target="../tags/tag467.xml"/><Relationship Id="rId23" Type="http://schemas.openxmlformats.org/officeDocument/2006/relationships/tags" Target="../tags/tag264.xml"/><Relationship Id="rId229" Type="http://schemas.openxmlformats.org/officeDocument/2006/relationships/tags" Target="../tags/tag466.xml"/><Relationship Id="rId228" Type="http://schemas.openxmlformats.org/officeDocument/2006/relationships/tags" Target="../tags/tag465.xml"/><Relationship Id="rId227" Type="http://schemas.openxmlformats.org/officeDocument/2006/relationships/tags" Target="../tags/tag464.xml"/><Relationship Id="rId226" Type="http://schemas.openxmlformats.org/officeDocument/2006/relationships/tags" Target="../tags/tag463.xml"/><Relationship Id="rId225" Type="http://schemas.openxmlformats.org/officeDocument/2006/relationships/tags" Target="../tags/tag462.xml"/><Relationship Id="rId224" Type="http://schemas.openxmlformats.org/officeDocument/2006/relationships/tags" Target="../tags/tag461.xml"/><Relationship Id="rId223" Type="http://schemas.openxmlformats.org/officeDocument/2006/relationships/tags" Target="../tags/tag460.xml"/><Relationship Id="rId222" Type="http://schemas.openxmlformats.org/officeDocument/2006/relationships/tags" Target="../tags/tag459.xml"/><Relationship Id="rId221" Type="http://schemas.openxmlformats.org/officeDocument/2006/relationships/tags" Target="../tags/tag458.xml"/><Relationship Id="rId220" Type="http://schemas.openxmlformats.org/officeDocument/2006/relationships/tags" Target="../tags/tag457.xml"/><Relationship Id="rId22" Type="http://schemas.openxmlformats.org/officeDocument/2006/relationships/tags" Target="../tags/tag263.xml"/><Relationship Id="rId219" Type="http://schemas.openxmlformats.org/officeDocument/2006/relationships/tags" Target="../tags/tag456.xml"/><Relationship Id="rId218" Type="http://schemas.openxmlformats.org/officeDocument/2006/relationships/tags" Target="../tags/tag455.xml"/><Relationship Id="rId217" Type="http://schemas.openxmlformats.org/officeDocument/2006/relationships/tags" Target="../tags/tag454.xml"/><Relationship Id="rId216" Type="http://schemas.openxmlformats.org/officeDocument/2006/relationships/tags" Target="../tags/tag453.xml"/><Relationship Id="rId215" Type="http://schemas.openxmlformats.org/officeDocument/2006/relationships/tags" Target="../tags/tag452.xml"/><Relationship Id="rId214" Type="http://schemas.openxmlformats.org/officeDocument/2006/relationships/tags" Target="../tags/tag451.xml"/><Relationship Id="rId213" Type="http://schemas.openxmlformats.org/officeDocument/2006/relationships/tags" Target="../tags/tag450.xml"/><Relationship Id="rId212" Type="http://schemas.openxmlformats.org/officeDocument/2006/relationships/tags" Target="../tags/tag449.xml"/><Relationship Id="rId211" Type="http://schemas.openxmlformats.org/officeDocument/2006/relationships/tags" Target="../tags/tag448.xml"/><Relationship Id="rId210" Type="http://schemas.openxmlformats.org/officeDocument/2006/relationships/tags" Target="../tags/tag447.xml"/><Relationship Id="rId21" Type="http://schemas.openxmlformats.org/officeDocument/2006/relationships/tags" Target="../tags/tag262.xml"/><Relationship Id="rId209" Type="http://schemas.openxmlformats.org/officeDocument/2006/relationships/tags" Target="../tags/tag446.xml"/><Relationship Id="rId208" Type="http://schemas.openxmlformats.org/officeDocument/2006/relationships/tags" Target="../tags/tag445.xml"/><Relationship Id="rId207" Type="http://schemas.openxmlformats.org/officeDocument/2006/relationships/tags" Target="../tags/tag444.xml"/><Relationship Id="rId206" Type="http://schemas.openxmlformats.org/officeDocument/2006/relationships/tags" Target="../tags/tag443.xml"/><Relationship Id="rId205" Type="http://schemas.openxmlformats.org/officeDocument/2006/relationships/tags" Target="../tags/tag442.xml"/><Relationship Id="rId204" Type="http://schemas.openxmlformats.org/officeDocument/2006/relationships/tags" Target="../tags/tag441.xml"/><Relationship Id="rId203" Type="http://schemas.openxmlformats.org/officeDocument/2006/relationships/tags" Target="../tags/tag440.xml"/><Relationship Id="rId202" Type="http://schemas.openxmlformats.org/officeDocument/2006/relationships/tags" Target="../tags/tag439.xml"/><Relationship Id="rId201" Type="http://schemas.openxmlformats.org/officeDocument/2006/relationships/tags" Target="../tags/tag438.xml"/><Relationship Id="rId200" Type="http://schemas.openxmlformats.org/officeDocument/2006/relationships/tags" Target="../tags/tag437.xml"/><Relationship Id="rId20" Type="http://schemas.openxmlformats.org/officeDocument/2006/relationships/tags" Target="../tags/tag261.xml"/><Relationship Id="rId2" Type="http://schemas.openxmlformats.org/officeDocument/2006/relationships/image" Target="../media/image42.jpeg"/><Relationship Id="rId199" Type="http://schemas.openxmlformats.org/officeDocument/2006/relationships/tags" Target="../tags/tag436.xml"/><Relationship Id="rId198" Type="http://schemas.openxmlformats.org/officeDocument/2006/relationships/tags" Target="../tags/tag435.xml"/><Relationship Id="rId197" Type="http://schemas.openxmlformats.org/officeDocument/2006/relationships/tags" Target="../tags/tag434.xml"/><Relationship Id="rId196" Type="http://schemas.openxmlformats.org/officeDocument/2006/relationships/tags" Target="../tags/tag433.xml"/><Relationship Id="rId195" Type="http://schemas.openxmlformats.org/officeDocument/2006/relationships/tags" Target="../tags/tag432.xml"/><Relationship Id="rId194" Type="http://schemas.openxmlformats.org/officeDocument/2006/relationships/image" Target="../media/image47.png"/><Relationship Id="rId193" Type="http://schemas.openxmlformats.org/officeDocument/2006/relationships/tags" Target="../tags/tag431.xml"/><Relationship Id="rId192" Type="http://schemas.openxmlformats.org/officeDocument/2006/relationships/tags" Target="../tags/tag430.xml"/><Relationship Id="rId191" Type="http://schemas.openxmlformats.org/officeDocument/2006/relationships/tags" Target="../tags/tag429.xml"/><Relationship Id="rId190" Type="http://schemas.openxmlformats.org/officeDocument/2006/relationships/tags" Target="../tags/tag428.xml"/><Relationship Id="rId19" Type="http://schemas.openxmlformats.org/officeDocument/2006/relationships/tags" Target="../tags/tag260.xml"/><Relationship Id="rId189" Type="http://schemas.openxmlformats.org/officeDocument/2006/relationships/tags" Target="../tags/tag427.xml"/><Relationship Id="rId188" Type="http://schemas.openxmlformats.org/officeDocument/2006/relationships/tags" Target="../tags/tag426.xml"/><Relationship Id="rId187" Type="http://schemas.openxmlformats.org/officeDocument/2006/relationships/tags" Target="../tags/tag425.xml"/><Relationship Id="rId186" Type="http://schemas.openxmlformats.org/officeDocument/2006/relationships/tags" Target="../tags/tag424.xml"/><Relationship Id="rId185" Type="http://schemas.openxmlformats.org/officeDocument/2006/relationships/tags" Target="../tags/tag423.xml"/><Relationship Id="rId184" Type="http://schemas.openxmlformats.org/officeDocument/2006/relationships/tags" Target="../tags/tag422.xml"/><Relationship Id="rId183" Type="http://schemas.openxmlformats.org/officeDocument/2006/relationships/tags" Target="../tags/tag421.xml"/><Relationship Id="rId182" Type="http://schemas.openxmlformats.org/officeDocument/2006/relationships/tags" Target="../tags/tag420.xml"/><Relationship Id="rId181" Type="http://schemas.openxmlformats.org/officeDocument/2006/relationships/tags" Target="../tags/tag419.xml"/><Relationship Id="rId180" Type="http://schemas.openxmlformats.org/officeDocument/2006/relationships/tags" Target="../tags/tag418.xml"/><Relationship Id="rId18" Type="http://schemas.openxmlformats.org/officeDocument/2006/relationships/tags" Target="../tags/tag259.xml"/><Relationship Id="rId179" Type="http://schemas.openxmlformats.org/officeDocument/2006/relationships/tags" Target="../tags/tag417.xml"/><Relationship Id="rId178" Type="http://schemas.openxmlformats.org/officeDocument/2006/relationships/tags" Target="../tags/tag416.xml"/><Relationship Id="rId177" Type="http://schemas.openxmlformats.org/officeDocument/2006/relationships/image" Target="../media/image46.png"/><Relationship Id="rId176" Type="http://schemas.openxmlformats.org/officeDocument/2006/relationships/tags" Target="../tags/tag415.xml"/><Relationship Id="rId175" Type="http://schemas.openxmlformats.org/officeDocument/2006/relationships/tags" Target="../tags/tag414.xml"/><Relationship Id="rId174" Type="http://schemas.openxmlformats.org/officeDocument/2006/relationships/tags" Target="../tags/tag413.xml"/><Relationship Id="rId173" Type="http://schemas.openxmlformats.org/officeDocument/2006/relationships/tags" Target="../tags/tag412.xml"/><Relationship Id="rId172" Type="http://schemas.openxmlformats.org/officeDocument/2006/relationships/tags" Target="../tags/tag411.xml"/><Relationship Id="rId171" Type="http://schemas.openxmlformats.org/officeDocument/2006/relationships/tags" Target="../tags/tag410.xml"/><Relationship Id="rId170" Type="http://schemas.openxmlformats.org/officeDocument/2006/relationships/tags" Target="../tags/tag409.xml"/><Relationship Id="rId17" Type="http://schemas.openxmlformats.org/officeDocument/2006/relationships/tags" Target="../tags/tag258.xml"/><Relationship Id="rId169" Type="http://schemas.openxmlformats.org/officeDocument/2006/relationships/tags" Target="../tags/tag408.xml"/><Relationship Id="rId168" Type="http://schemas.openxmlformats.org/officeDocument/2006/relationships/tags" Target="../tags/tag407.xml"/><Relationship Id="rId167" Type="http://schemas.openxmlformats.org/officeDocument/2006/relationships/tags" Target="../tags/tag406.xml"/><Relationship Id="rId166" Type="http://schemas.openxmlformats.org/officeDocument/2006/relationships/tags" Target="../tags/tag405.xml"/><Relationship Id="rId165" Type="http://schemas.openxmlformats.org/officeDocument/2006/relationships/tags" Target="../tags/tag404.xml"/><Relationship Id="rId164" Type="http://schemas.openxmlformats.org/officeDocument/2006/relationships/tags" Target="../tags/tag403.xml"/><Relationship Id="rId163" Type="http://schemas.openxmlformats.org/officeDocument/2006/relationships/tags" Target="../tags/tag402.xml"/><Relationship Id="rId162" Type="http://schemas.openxmlformats.org/officeDocument/2006/relationships/tags" Target="../tags/tag401.xml"/><Relationship Id="rId161" Type="http://schemas.openxmlformats.org/officeDocument/2006/relationships/tags" Target="../tags/tag400.xml"/><Relationship Id="rId160" Type="http://schemas.openxmlformats.org/officeDocument/2006/relationships/tags" Target="../tags/tag399.xml"/><Relationship Id="rId16" Type="http://schemas.openxmlformats.org/officeDocument/2006/relationships/tags" Target="../tags/tag257.xml"/><Relationship Id="rId159" Type="http://schemas.openxmlformats.org/officeDocument/2006/relationships/tags" Target="../tags/tag398.xml"/><Relationship Id="rId158" Type="http://schemas.openxmlformats.org/officeDocument/2006/relationships/tags" Target="../tags/tag397.xml"/><Relationship Id="rId157" Type="http://schemas.openxmlformats.org/officeDocument/2006/relationships/tags" Target="../tags/tag396.xml"/><Relationship Id="rId156" Type="http://schemas.openxmlformats.org/officeDocument/2006/relationships/tags" Target="../tags/tag395.xml"/><Relationship Id="rId155" Type="http://schemas.openxmlformats.org/officeDocument/2006/relationships/tags" Target="../tags/tag394.xml"/><Relationship Id="rId154" Type="http://schemas.openxmlformats.org/officeDocument/2006/relationships/tags" Target="../tags/tag393.xml"/><Relationship Id="rId153" Type="http://schemas.openxmlformats.org/officeDocument/2006/relationships/tags" Target="../tags/tag392.xml"/><Relationship Id="rId152" Type="http://schemas.openxmlformats.org/officeDocument/2006/relationships/tags" Target="../tags/tag391.xml"/><Relationship Id="rId151" Type="http://schemas.openxmlformats.org/officeDocument/2006/relationships/tags" Target="../tags/tag390.xml"/><Relationship Id="rId150" Type="http://schemas.openxmlformats.org/officeDocument/2006/relationships/tags" Target="../tags/tag389.xml"/><Relationship Id="rId15" Type="http://schemas.openxmlformats.org/officeDocument/2006/relationships/tags" Target="../tags/tag256.xml"/><Relationship Id="rId149" Type="http://schemas.openxmlformats.org/officeDocument/2006/relationships/tags" Target="../tags/tag388.xml"/><Relationship Id="rId148" Type="http://schemas.openxmlformats.org/officeDocument/2006/relationships/tags" Target="../tags/tag387.xml"/><Relationship Id="rId147" Type="http://schemas.openxmlformats.org/officeDocument/2006/relationships/tags" Target="../tags/tag386.xml"/><Relationship Id="rId146" Type="http://schemas.openxmlformats.org/officeDocument/2006/relationships/tags" Target="../tags/tag385.xml"/><Relationship Id="rId145" Type="http://schemas.openxmlformats.org/officeDocument/2006/relationships/tags" Target="../tags/tag384.xml"/><Relationship Id="rId144" Type="http://schemas.openxmlformats.org/officeDocument/2006/relationships/tags" Target="../tags/tag383.xml"/><Relationship Id="rId143" Type="http://schemas.openxmlformats.org/officeDocument/2006/relationships/tags" Target="../tags/tag382.xml"/><Relationship Id="rId142" Type="http://schemas.openxmlformats.org/officeDocument/2006/relationships/tags" Target="../tags/tag381.xml"/><Relationship Id="rId141" Type="http://schemas.openxmlformats.org/officeDocument/2006/relationships/tags" Target="../tags/tag380.xml"/><Relationship Id="rId140" Type="http://schemas.openxmlformats.org/officeDocument/2006/relationships/tags" Target="../tags/tag379.xml"/><Relationship Id="rId14" Type="http://schemas.openxmlformats.org/officeDocument/2006/relationships/image" Target="../media/image43.png"/><Relationship Id="rId139" Type="http://schemas.openxmlformats.org/officeDocument/2006/relationships/tags" Target="../tags/tag378.xml"/><Relationship Id="rId138" Type="http://schemas.openxmlformats.org/officeDocument/2006/relationships/tags" Target="../tags/tag377.xml"/><Relationship Id="rId137" Type="http://schemas.openxmlformats.org/officeDocument/2006/relationships/tags" Target="../tags/tag376.xml"/><Relationship Id="rId136" Type="http://schemas.openxmlformats.org/officeDocument/2006/relationships/tags" Target="../tags/tag375.xml"/><Relationship Id="rId135" Type="http://schemas.openxmlformats.org/officeDocument/2006/relationships/tags" Target="../tags/tag374.xml"/><Relationship Id="rId134" Type="http://schemas.openxmlformats.org/officeDocument/2006/relationships/tags" Target="../tags/tag373.xml"/><Relationship Id="rId133" Type="http://schemas.openxmlformats.org/officeDocument/2006/relationships/tags" Target="../tags/tag372.xml"/><Relationship Id="rId132" Type="http://schemas.openxmlformats.org/officeDocument/2006/relationships/tags" Target="../tags/tag371.xml"/><Relationship Id="rId131" Type="http://schemas.openxmlformats.org/officeDocument/2006/relationships/tags" Target="../tags/tag370.xml"/><Relationship Id="rId130" Type="http://schemas.openxmlformats.org/officeDocument/2006/relationships/tags" Target="../tags/tag369.xml"/><Relationship Id="rId13" Type="http://schemas.openxmlformats.org/officeDocument/2006/relationships/tags" Target="../tags/tag255.xml"/><Relationship Id="rId129" Type="http://schemas.openxmlformats.org/officeDocument/2006/relationships/tags" Target="../tags/tag368.xml"/><Relationship Id="rId128" Type="http://schemas.openxmlformats.org/officeDocument/2006/relationships/tags" Target="../tags/tag367.xml"/><Relationship Id="rId127" Type="http://schemas.openxmlformats.org/officeDocument/2006/relationships/tags" Target="../tags/tag366.xml"/><Relationship Id="rId126" Type="http://schemas.openxmlformats.org/officeDocument/2006/relationships/tags" Target="../tags/tag365.xml"/><Relationship Id="rId125" Type="http://schemas.openxmlformats.org/officeDocument/2006/relationships/tags" Target="../tags/tag364.xml"/><Relationship Id="rId124" Type="http://schemas.openxmlformats.org/officeDocument/2006/relationships/tags" Target="../tags/tag363.xml"/><Relationship Id="rId123" Type="http://schemas.openxmlformats.org/officeDocument/2006/relationships/tags" Target="../tags/tag362.xml"/><Relationship Id="rId122" Type="http://schemas.openxmlformats.org/officeDocument/2006/relationships/tags" Target="../tags/tag361.xml"/><Relationship Id="rId121" Type="http://schemas.openxmlformats.org/officeDocument/2006/relationships/tags" Target="../tags/tag360.xml"/><Relationship Id="rId120" Type="http://schemas.openxmlformats.org/officeDocument/2006/relationships/tags" Target="../tags/tag359.xml"/><Relationship Id="rId12" Type="http://schemas.openxmlformats.org/officeDocument/2006/relationships/tags" Target="../tags/tag254.xml"/><Relationship Id="rId119" Type="http://schemas.openxmlformats.org/officeDocument/2006/relationships/tags" Target="../tags/tag358.xml"/><Relationship Id="rId118" Type="http://schemas.openxmlformats.org/officeDocument/2006/relationships/tags" Target="../tags/tag357.xml"/><Relationship Id="rId117" Type="http://schemas.openxmlformats.org/officeDocument/2006/relationships/tags" Target="../tags/tag356.xml"/><Relationship Id="rId116" Type="http://schemas.openxmlformats.org/officeDocument/2006/relationships/tags" Target="../tags/tag355.xml"/><Relationship Id="rId115" Type="http://schemas.openxmlformats.org/officeDocument/2006/relationships/tags" Target="../tags/tag354.xml"/><Relationship Id="rId114" Type="http://schemas.openxmlformats.org/officeDocument/2006/relationships/tags" Target="../tags/tag353.xml"/><Relationship Id="rId113" Type="http://schemas.openxmlformats.org/officeDocument/2006/relationships/tags" Target="../tags/tag352.xml"/><Relationship Id="rId112" Type="http://schemas.openxmlformats.org/officeDocument/2006/relationships/tags" Target="../tags/tag351.xml"/><Relationship Id="rId111" Type="http://schemas.openxmlformats.org/officeDocument/2006/relationships/tags" Target="../tags/tag350.xml"/><Relationship Id="rId110" Type="http://schemas.openxmlformats.org/officeDocument/2006/relationships/tags" Target="../tags/tag349.xml"/><Relationship Id="rId11" Type="http://schemas.openxmlformats.org/officeDocument/2006/relationships/tags" Target="../tags/tag253.xml"/><Relationship Id="rId109" Type="http://schemas.openxmlformats.org/officeDocument/2006/relationships/tags" Target="../tags/tag348.xml"/><Relationship Id="rId108" Type="http://schemas.openxmlformats.org/officeDocument/2006/relationships/tags" Target="../tags/tag347.xml"/><Relationship Id="rId107" Type="http://schemas.openxmlformats.org/officeDocument/2006/relationships/tags" Target="../tags/tag346.xml"/><Relationship Id="rId106" Type="http://schemas.openxmlformats.org/officeDocument/2006/relationships/tags" Target="../tags/tag345.xml"/><Relationship Id="rId105" Type="http://schemas.openxmlformats.org/officeDocument/2006/relationships/tags" Target="../tags/tag344.xml"/><Relationship Id="rId104" Type="http://schemas.openxmlformats.org/officeDocument/2006/relationships/image" Target="../media/image45.png"/><Relationship Id="rId103" Type="http://schemas.openxmlformats.org/officeDocument/2006/relationships/tags" Target="../tags/tag343.xml"/><Relationship Id="rId102" Type="http://schemas.openxmlformats.org/officeDocument/2006/relationships/tags" Target="../tags/tag342.xml"/><Relationship Id="rId101" Type="http://schemas.openxmlformats.org/officeDocument/2006/relationships/tags" Target="../tags/tag341.xml"/><Relationship Id="rId100" Type="http://schemas.openxmlformats.org/officeDocument/2006/relationships/tags" Target="../tags/tag340.xml"/><Relationship Id="rId10" Type="http://schemas.openxmlformats.org/officeDocument/2006/relationships/tags" Target="../tags/tag252.xml"/><Relationship Id="rId1" Type="http://schemas.openxmlformats.org/officeDocument/2006/relationships/tags" Target="../tags/tag244.xml"/></Relationships>
</file>

<file path=ppt/slides/_rels/slide19.xml.rels><?xml version="1.0" encoding="UTF-8" standalone="yes"?>
<Relationships xmlns="http://schemas.openxmlformats.org/package/2006/relationships"><Relationship Id="rId9" Type="http://schemas.openxmlformats.org/officeDocument/2006/relationships/tags" Target="../tags/tag528.xml"/><Relationship Id="rId8" Type="http://schemas.openxmlformats.org/officeDocument/2006/relationships/tags" Target="../tags/tag527.xml"/><Relationship Id="rId7" Type="http://schemas.openxmlformats.org/officeDocument/2006/relationships/tags" Target="../tags/tag526.xml"/><Relationship Id="rId6" Type="http://schemas.openxmlformats.org/officeDocument/2006/relationships/tags" Target="../tags/tag525.xml"/><Relationship Id="rId5" Type="http://schemas.openxmlformats.org/officeDocument/2006/relationships/tags" Target="../tags/tag524.xml"/><Relationship Id="rId4" Type="http://schemas.openxmlformats.org/officeDocument/2006/relationships/tags" Target="../tags/tag523.xml"/><Relationship Id="rId3" Type="http://schemas.openxmlformats.org/officeDocument/2006/relationships/tags" Target="../tags/tag522.xml"/><Relationship Id="rId2" Type="http://schemas.openxmlformats.org/officeDocument/2006/relationships/image" Target="../media/image50.jpeg"/><Relationship Id="rId12" Type="http://schemas.openxmlformats.org/officeDocument/2006/relationships/notesSlide" Target="../notesSlides/notesSlide19.xml"/><Relationship Id="rId11" Type="http://schemas.openxmlformats.org/officeDocument/2006/relationships/slideLayout" Target="../slideLayouts/slideLayout2.xml"/><Relationship Id="rId10" Type="http://schemas.openxmlformats.org/officeDocument/2006/relationships/tags" Target="../tags/tag529.xml"/><Relationship Id="rId1" Type="http://schemas.openxmlformats.org/officeDocument/2006/relationships/tags" Target="../tags/tag521.xml"/></Relationships>
</file>

<file path=ppt/slides/_rels/slide2.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image" Target="../media/image6.jpeg"/><Relationship Id="rId13" Type="http://schemas.openxmlformats.org/officeDocument/2006/relationships/notesSlide" Target="../notesSlides/notesSlide2.xml"/><Relationship Id="rId12" Type="http://schemas.openxmlformats.org/officeDocument/2006/relationships/slideLayout" Target="../slideLayouts/slideLayout2.xml"/><Relationship Id="rId11" Type="http://schemas.openxmlformats.org/officeDocument/2006/relationships/image" Target="../media/image8.png"/><Relationship Id="rId10" Type="http://schemas.openxmlformats.org/officeDocument/2006/relationships/tags" Target="../tags/tag83.xml"/><Relationship Id="rId1" Type="http://schemas.openxmlformats.org/officeDocument/2006/relationships/tags" Target="../tags/tag76.xml"/></Relationships>
</file>

<file path=ppt/slides/_rels/slide20.xml.rels><?xml version="1.0" encoding="UTF-8" standalone="yes"?>
<Relationships xmlns="http://schemas.openxmlformats.org/package/2006/relationships"><Relationship Id="rId9" Type="http://schemas.openxmlformats.org/officeDocument/2006/relationships/tags" Target="../tags/tag538.xml"/><Relationship Id="rId8" Type="http://schemas.openxmlformats.org/officeDocument/2006/relationships/tags" Target="../tags/tag537.xml"/><Relationship Id="rId7" Type="http://schemas.openxmlformats.org/officeDocument/2006/relationships/tags" Target="../tags/tag536.xml"/><Relationship Id="rId6" Type="http://schemas.openxmlformats.org/officeDocument/2006/relationships/tags" Target="../tags/tag535.xml"/><Relationship Id="rId5" Type="http://schemas.openxmlformats.org/officeDocument/2006/relationships/tags" Target="../tags/tag534.xml"/><Relationship Id="rId4" Type="http://schemas.openxmlformats.org/officeDocument/2006/relationships/tags" Target="../tags/tag533.xml"/><Relationship Id="rId3" Type="http://schemas.openxmlformats.org/officeDocument/2006/relationships/tags" Target="../tags/tag532.xml"/><Relationship Id="rId2" Type="http://schemas.openxmlformats.org/officeDocument/2006/relationships/tags" Target="../tags/tag531.xml"/><Relationship Id="rId18" Type="http://schemas.openxmlformats.org/officeDocument/2006/relationships/notesSlide" Target="../notesSlides/notesSlide20.xml"/><Relationship Id="rId17" Type="http://schemas.openxmlformats.org/officeDocument/2006/relationships/slideLayout" Target="../slideLayouts/slideLayout2.xml"/><Relationship Id="rId16" Type="http://schemas.openxmlformats.org/officeDocument/2006/relationships/tags" Target="../tags/tag544.xml"/><Relationship Id="rId15" Type="http://schemas.openxmlformats.org/officeDocument/2006/relationships/tags" Target="../tags/tag543.xml"/><Relationship Id="rId14" Type="http://schemas.openxmlformats.org/officeDocument/2006/relationships/tags" Target="../tags/tag542.xml"/><Relationship Id="rId13" Type="http://schemas.openxmlformats.org/officeDocument/2006/relationships/image" Target="../media/image51.jpeg"/><Relationship Id="rId12" Type="http://schemas.openxmlformats.org/officeDocument/2006/relationships/tags" Target="../tags/tag541.xml"/><Relationship Id="rId11" Type="http://schemas.openxmlformats.org/officeDocument/2006/relationships/tags" Target="../tags/tag540.xml"/><Relationship Id="rId10" Type="http://schemas.openxmlformats.org/officeDocument/2006/relationships/tags" Target="../tags/tag539.xml"/><Relationship Id="rId1" Type="http://schemas.openxmlformats.org/officeDocument/2006/relationships/tags" Target="../tags/tag530.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551.xml"/><Relationship Id="rId7" Type="http://schemas.openxmlformats.org/officeDocument/2006/relationships/tags" Target="../tags/tag550.xml"/><Relationship Id="rId6" Type="http://schemas.openxmlformats.org/officeDocument/2006/relationships/tags" Target="../tags/tag549.xml"/><Relationship Id="rId5" Type="http://schemas.openxmlformats.org/officeDocument/2006/relationships/image" Target="../media/image52.jpeg"/><Relationship Id="rId4" Type="http://schemas.openxmlformats.org/officeDocument/2006/relationships/tags" Target="../tags/tag548.xml"/><Relationship Id="rId3" Type="http://schemas.openxmlformats.org/officeDocument/2006/relationships/tags" Target="../tags/tag547.xml"/><Relationship Id="rId2" Type="http://schemas.openxmlformats.org/officeDocument/2006/relationships/tags" Target="../tags/tag546.xml"/><Relationship Id="rId10" Type="http://schemas.openxmlformats.org/officeDocument/2006/relationships/notesSlide" Target="../notesSlides/notesSlide21.xml"/><Relationship Id="rId1" Type="http://schemas.openxmlformats.org/officeDocument/2006/relationships/tags" Target="../tags/tag545.xml"/></Relationships>
</file>

<file path=ppt/slides/_rels/slide22.xml.rels><?xml version="1.0" encoding="UTF-8" standalone="yes"?>
<Relationships xmlns="http://schemas.openxmlformats.org/package/2006/relationships"><Relationship Id="rId9" Type="http://schemas.openxmlformats.org/officeDocument/2006/relationships/image" Target="../media/image53.jpeg"/><Relationship Id="rId8" Type="http://schemas.openxmlformats.org/officeDocument/2006/relationships/tags" Target="../tags/tag559.xml"/><Relationship Id="rId7" Type="http://schemas.openxmlformats.org/officeDocument/2006/relationships/tags" Target="../tags/tag558.xml"/><Relationship Id="rId6" Type="http://schemas.openxmlformats.org/officeDocument/2006/relationships/tags" Target="../tags/tag557.xml"/><Relationship Id="rId5" Type="http://schemas.openxmlformats.org/officeDocument/2006/relationships/tags" Target="../tags/tag556.xml"/><Relationship Id="rId48" Type="http://schemas.openxmlformats.org/officeDocument/2006/relationships/notesSlide" Target="../notesSlides/notesSlide22.xml"/><Relationship Id="rId47" Type="http://schemas.openxmlformats.org/officeDocument/2006/relationships/slideLayout" Target="../slideLayouts/slideLayout2.xml"/><Relationship Id="rId46" Type="http://schemas.openxmlformats.org/officeDocument/2006/relationships/tags" Target="../tags/tag595.xml"/><Relationship Id="rId45" Type="http://schemas.openxmlformats.org/officeDocument/2006/relationships/tags" Target="../tags/tag594.xml"/><Relationship Id="rId44" Type="http://schemas.openxmlformats.org/officeDocument/2006/relationships/tags" Target="../tags/tag593.xml"/><Relationship Id="rId43" Type="http://schemas.openxmlformats.org/officeDocument/2006/relationships/tags" Target="../tags/tag592.xml"/><Relationship Id="rId42" Type="http://schemas.openxmlformats.org/officeDocument/2006/relationships/tags" Target="../tags/tag591.xml"/><Relationship Id="rId41" Type="http://schemas.openxmlformats.org/officeDocument/2006/relationships/image" Target="../media/image54.jpeg"/><Relationship Id="rId40" Type="http://schemas.openxmlformats.org/officeDocument/2006/relationships/tags" Target="../tags/tag590.xml"/><Relationship Id="rId4" Type="http://schemas.openxmlformats.org/officeDocument/2006/relationships/tags" Target="../tags/tag555.xml"/><Relationship Id="rId39" Type="http://schemas.openxmlformats.org/officeDocument/2006/relationships/tags" Target="../tags/tag589.xml"/><Relationship Id="rId38" Type="http://schemas.openxmlformats.org/officeDocument/2006/relationships/tags" Target="../tags/tag588.xml"/><Relationship Id="rId37" Type="http://schemas.openxmlformats.org/officeDocument/2006/relationships/tags" Target="../tags/tag587.xml"/><Relationship Id="rId36" Type="http://schemas.openxmlformats.org/officeDocument/2006/relationships/tags" Target="../tags/tag586.xml"/><Relationship Id="rId35" Type="http://schemas.openxmlformats.org/officeDocument/2006/relationships/tags" Target="../tags/tag585.xml"/><Relationship Id="rId34" Type="http://schemas.openxmlformats.org/officeDocument/2006/relationships/tags" Target="../tags/tag584.xml"/><Relationship Id="rId33" Type="http://schemas.openxmlformats.org/officeDocument/2006/relationships/tags" Target="../tags/tag583.xml"/><Relationship Id="rId32" Type="http://schemas.openxmlformats.org/officeDocument/2006/relationships/tags" Target="../tags/tag582.xml"/><Relationship Id="rId31" Type="http://schemas.openxmlformats.org/officeDocument/2006/relationships/tags" Target="../tags/tag581.xml"/><Relationship Id="rId30" Type="http://schemas.openxmlformats.org/officeDocument/2006/relationships/tags" Target="../tags/tag580.xml"/><Relationship Id="rId3" Type="http://schemas.openxmlformats.org/officeDocument/2006/relationships/tags" Target="../tags/tag554.xml"/><Relationship Id="rId29" Type="http://schemas.openxmlformats.org/officeDocument/2006/relationships/tags" Target="../tags/tag579.xml"/><Relationship Id="rId28" Type="http://schemas.openxmlformats.org/officeDocument/2006/relationships/tags" Target="../tags/tag578.xml"/><Relationship Id="rId27" Type="http://schemas.openxmlformats.org/officeDocument/2006/relationships/tags" Target="../tags/tag577.xml"/><Relationship Id="rId26" Type="http://schemas.openxmlformats.org/officeDocument/2006/relationships/tags" Target="../tags/tag576.xml"/><Relationship Id="rId25" Type="http://schemas.openxmlformats.org/officeDocument/2006/relationships/tags" Target="../tags/tag575.xml"/><Relationship Id="rId24" Type="http://schemas.openxmlformats.org/officeDocument/2006/relationships/tags" Target="../tags/tag574.xml"/><Relationship Id="rId23" Type="http://schemas.openxmlformats.org/officeDocument/2006/relationships/tags" Target="../tags/tag573.xml"/><Relationship Id="rId22" Type="http://schemas.openxmlformats.org/officeDocument/2006/relationships/tags" Target="../tags/tag572.xml"/><Relationship Id="rId21" Type="http://schemas.openxmlformats.org/officeDocument/2006/relationships/tags" Target="../tags/tag571.xml"/><Relationship Id="rId20" Type="http://schemas.openxmlformats.org/officeDocument/2006/relationships/tags" Target="../tags/tag570.xml"/><Relationship Id="rId2" Type="http://schemas.openxmlformats.org/officeDocument/2006/relationships/tags" Target="../tags/tag553.xml"/><Relationship Id="rId19" Type="http://schemas.openxmlformats.org/officeDocument/2006/relationships/tags" Target="../tags/tag569.xml"/><Relationship Id="rId18" Type="http://schemas.openxmlformats.org/officeDocument/2006/relationships/tags" Target="../tags/tag568.xml"/><Relationship Id="rId17" Type="http://schemas.openxmlformats.org/officeDocument/2006/relationships/tags" Target="../tags/tag567.xml"/><Relationship Id="rId16" Type="http://schemas.openxmlformats.org/officeDocument/2006/relationships/tags" Target="../tags/tag566.xml"/><Relationship Id="rId15" Type="http://schemas.openxmlformats.org/officeDocument/2006/relationships/tags" Target="../tags/tag565.xml"/><Relationship Id="rId14" Type="http://schemas.openxmlformats.org/officeDocument/2006/relationships/tags" Target="../tags/tag564.xml"/><Relationship Id="rId13" Type="http://schemas.openxmlformats.org/officeDocument/2006/relationships/tags" Target="../tags/tag563.xml"/><Relationship Id="rId12" Type="http://schemas.openxmlformats.org/officeDocument/2006/relationships/tags" Target="../tags/tag562.xml"/><Relationship Id="rId11" Type="http://schemas.openxmlformats.org/officeDocument/2006/relationships/tags" Target="../tags/tag561.xml"/><Relationship Id="rId10" Type="http://schemas.openxmlformats.org/officeDocument/2006/relationships/tags" Target="../tags/tag560.xml"/><Relationship Id="rId1" Type="http://schemas.openxmlformats.org/officeDocument/2006/relationships/tags" Target="../tags/tag552.xml"/></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602.xml"/><Relationship Id="rId7" Type="http://schemas.openxmlformats.org/officeDocument/2006/relationships/tags" Target="../tags/tag601.xml"/><Relationship Id="rId6" Type="http://schemas.openxmlformats.org/officeDocument/2006/relationships/tags" Target="../tags/tag600.xml"/><Relationship Id="rId5" Type="http://schemas.openxmlformats.org/officeDocument/2006/relationships/tags" Target="../tags/tag599.xml"/><Relationship Id="rId4" Type="http://schemas.openxmlformats.org/officeDocument/2006/relationships/tags" Target="../tags/tag598.xml"/><Relationship Id="rId3" Type="http://schemas.openxmlformats.org/officeDocument/2006/relationships/tags" Target="../tags/tag597.xml"/><Relationship Id="rId2" Type="http://schemas.openxmlformats.org/officeDocument/2006/relationships/tags" Target="../tags/tag596.xml"/><Relationship Id="rId10" Type="http://schemas.openxmlformats.org/officeDocument/2006/relationships/notesSlide" Target="../notesSlides/notesSlide23.xml"/><Relationship Id="rId1" Type="http://schemas.openxmlformats.org/officeDocument/2006/relationships/image" Target="../media/image55.jpe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tags" Target="../tags/tag606.xml"/><Relationship Id="rId3" Type="http://schemas.openxmlformats.org/officeDocument/2006/relationships/tags" Target="../tags/tag605.xml"/><Relationship Id="rId2" Type="http://schemas.openxmlformats.org/officeDocument/2006/relationships/tags" Target="../tags/tag604.xml"/><Relationship Id="rId1" Type="http://schemas.openxmlformats.org/officeDocument/2006/relationships/tags" Target="../tags/tag603.xml"/></Relationships>
</file>

<file path=ppt/slides/_rels/slide25.xml.rels><?xml version="1.0" encoding="UTF-8" standalone="yes"?>
<Relationships xmlns="http://schemas.openxmlformats.org/package/2006/relationships"><Relationship Id="rId9" Type="http://schemas.openxmlformats.org/officeDocument/2006/relationships/tags" Target="../tags/tag614.xml"/><Relationship Id="rId8" Type="http://schemas.openxmlformats.org/officeDocument/2006/relationships/tags" Target="../tags/tag613.xml"/><Relationship Id="rId7" Type="http://schemas.openxmlformats.org/officeDocument/2006/relationships/tags" Target="../tags/tag612.xml"/><Relationship Id="rId6" Type="http://schemas.openxmlformats.org/officeDocument/2006/relationships/tags" Target="../tags/tag611.xml"/><Relationship Id="rId5" Type="http://schemas.openxmlformats.org/officeDocument/2006/relationships/image" Target="../media/image57.jpeg"/><Relationship Id="rId40" Type="http://schemas.openxmlformats.org/officeDocument/2006/relationships/notesSlide" Target="../notesSlides/notesSlide25.xml"/><Relationship Id="rId4" Type="http://schemas.openxmlformats.org/officeDocument/2006/relationships/tags" Target="../tags/tag610.xml"/><Relationship Id="rId39" Type="http://schemas.openxmlformats.org/officeDocument/2006/relationships/slideLayout" Target="../slideLayouts/slideLayout2.xml"/><Relationship Id="rId38" Type="http://schemas.openxmlformats.org/officeDocument/2006/relationships/image" Target="../media/image62.png"/><Relationship Id="rId37" Type="http://schemas.openxmlformats.org/officeDocument/2006/relationships/tags" Target="../tags/tag638.xml"/><Relationship Id="rId36" Type="http://schemas.openxmlformats.org/officeDocument/2006/relationships/image" Target="../media/image61.png"/><Relationship Id="rId35" Type="http://schemas.openxmlformats.org/officeDocument/2006/relationships/tags" Target="../tags/tag637.xml"/><Relationship Id="rId34" Type="http://schemas.openxmlformats.org/officeDocument/2006/relationships/image" Target="../media/image60.png"/><Relationship Id="rId33" Type="http://schemas.openxmlformats.org/officeDocument/2006/relationships/tags" Target="../tags/tag636.xml"/><Relationship Id="rId32" Type="http://schemas.openxmlformats.org/officeDocument/2006/relationships/image" Target="../media/image59.png"/><Relationship Id="rId31" Type="http://schemas.openxmlformats.org/officeDocument/2006/relationships/tags" Target="../tags/tag635.xml"/><Relationship Id="rId30" Type="http://schemas.openxmlformats.org/officeDocument/2006/relationships/image" Target="../media/image58.png"/><Relationship Id="rId3" Type="http://schemas.openxmlformats.org/officeDocument/2006/relationships/tags" Target="../tags/tag609.xml"/><Relationship Id="rId29" Type="http://schemas.openxmlformats.org/officeDocument/2006/relationships/tags" Target="../tags/tag634.xml"/><Relationship Id="rId28" Type="http://schemas.openxmlformats.org/officeDocument/2006/relationships/tags" Target="../tags/tag633.xml"/><Relationship Id="rId27" Type="http://schemas.openxmlformats.org/officeDocument/2006/relationships/tags" Target="../tags/tag632.xml"/><Relationship Id="rId26" Type="http://schemas.openxmlformats.org/officeDocument/2006/relationships/tags" Target="../tags/tag631.xml"/><Relationship Id="rId25" Type="http://schemas.openxmlformats.org/officeDocument/2006/relationships/tags" Target="../tags/tag630.xml"/><Relationship Id="rId24" Type="http://schemas.openxmlformats.org/officeDocument/2006/relationships/tags" Target="../tags/tag629.xml"/><Relationship Id="rId23" Type="http://schemas.openxmlformats.org/officeDocument/2006/relationships/tags" Target="../tags/tag628.xml"/><Relationship Id="rId22" Type="http://schemas.openxmlformats.org/officeDocument/2006/relationships/tags" Target="../tags/tag627.xml"/><Relationship Id="rId21" Type="http://schemas.openxmlformats.org/officeDocument/2006/relationships/tags" Target="../tags/tag626.xml"/><Relationship Id="rId20" Type="http://schemas.openxmlformats.org/officeDocument/2006/relationships/tags" Target="../tags/tag625.xml"/><Relationship Id="rId2" Type="http://schemas.openxmlformats.org/officeDocument/2006/relationships/tags" Target="../tags/tag608.xml"/><Relationship Id="rId19" Type="http://schemas.openxmlformats.org/officeDocument/2006/relationships/tags" Target="../tags/tag624.xml"/><Relationship Id="rId18" Type="http://schemas.openxmlformats.org/officeDocument/2006/relationships/tags" Target="../tags/tag623.xml"/><Relationship Id="rId17" Type="http://schemas.openxmlformats.org/officeDocument/2006/relationships/tags" Target="../tags/tag622.xml"/><Relationship Id="rId16" Type="http://schemas.openxmlformats.org/officeDocument/2006/relationships/tags" Target="../tags/tag621.xml"/><Relationship Id="rId15" Type="http://schemas.openxmlformats.org/officeDocument/2006/relationships/tags" Target="../tags/tag620.xml"/><Relationship Id="rId14" Type="http://schemas.openxmlformats.org/officeDocument/2006/relationships/tags" Target="../tags/tag619.xml"/><Relationship Id="rId13" Type="http://schemas.openxmlformats.org/officeDocument/2006/relationships/tags" Target="../tags/tag618.xml"/><Relationship Id="rId12" Type="http://schemas.openxmlformats.org/officeDocument/2006/relationships/tags" Target="../tags/tag617.xml"/><Relationship Id="rId11" Type="http://schemas.openxmlformats.org/officeDocument/2006/relationships/tags" Target="../tags/tag616.xml"/><Relationship Id="rId10" Type="http://schemas.openxmlformats.org/officeDocument/2006/relationships/tags" Target="../tags/tag615.xml"/><Relationship Id="rId1" Type="http://schemas.openxmlformats.org/officeDocument/2006/relationships/tags" Target="../tags/tag607.xml"/></Relationships>
</file>

<file path=ppt/slides/_rels/slide26.xml.rels><?xml version="1.0" encoding="UTF-8" standalone="yes"?>
<Relationships xmlns="http://schemas.openxmlformats.org/package/2006/relationships"><Relationship Id="rId9" Type="http://schemas.openxmlformats.org/officeDocument/2006/relationships/tags" Target="../tags/tag645.xml"/><Relationship Id="rId8" Type="http://schemas.openxmlformats.org/officeDocument/2006/relationships/tags" Target="../tags/tag644.xml"/><Relationship Id="rId7" Type="http://schemas.microsoft.com/office/2007/relationships/hdphoto" Target="../media/image64.wdp"/><Relationship Id="rId6" Type="http://schemas.openxmlformats.org/officeDocument/2006/relationships/image" Target="../media/image63.png"/><Relationship Id="rId5" Type="http://schemas.openxmlformats.org/officeDocument/2006/relationships/tags" Target="../tags/tag643.xml"/><Relationship Id="rId4" Type="http://schemas.openxmlformats.org/officeDocument/2006/relationships/tags" Target="../tags/tag642.xml"/><Relationship Id="rId34" Type="http://schemas.openxmlformats.org/officeDocument/2006/relationships/notesSlide" Target="../notesSlides/notesSlide26.xml"/><Relationship Id="rId33" Type="http://schemas.openxmlformats.org/officeDocument/2006/relationships/slideLayout" Target="../slideLayouts/slideLayout2.xml"/><Relationship Id="rId32" Type="http://schemas.openxmlformats.org/officeDocument/2006/relationships/image" Target="../media/image73.jpeg"/><Relationship Id="rId31" Type="http://schemas.openxmlformats.org/officeDocument/2006/relationships/tags" Target="../tags/tag659.xml"/><Relationship Id="rId30" Type="http://schemas.openxmlformats.org/officeDocument/2006/relationships/tags" Target="../tags/tag658.xml"/><Relationship Id="rId3" Type="http://schemas.openxmlformats.org/officeDocument/2006/relationships/tags" Target="../tags/tag641.xml"/><Relationship Id="rId29" Type="http://schemas.openxmlformats.org/officeDocument/2006/relationships/tags" Target="../tags/tag657.xml"/><Relationship Id="rId28" Type="http://schemas.openxmlformats.org/officeDocument/2006/relationships/image" Target="../media/image72.png"/><Relationship Id="rId27" Type="http://schemas.openxmlformats.org/officeDocument/2006/relationships/image" Target="../media/image71.png"/><Relationship Id="rId26" Type="http://schemas.openxmlformats.org/officeDocument/2006/relationships/image" Target="../media/image70.png"/><Relationship Id="rId25" Type="http://schemas.openxmlformats.org/officeDocument/2006/relationships/image" Target="../media/image69.png"/><Relationship Id="rId24" Type="http://schemas.openxmlformats.org/officeDocument/2006/relationships/image" Target="../media/image68.png"/><Relationship Id="rId23" Type="http://schemas.openxmlformats.org/officeDocument/2006/relationships/image" Target="../media/image67.png"/><Relationship Id="rId22" Type="http://schemas.openxmlformats.org/officeDocument/2006/relationships/image" Target="../media/image66.png"/><Relationship Id="rId21" Type="http://schemas.openxmlformats.org/officeDocument/2006/relationships/image" Target="../media/image65.jpeg"/><Relationship Id="rId20" Type="http://schemas.openxmlformats.org/officeDocument/2006/relationships/tags" Target="../tags/tag656.xml"/><Relationship Id="rId2" Type="http://schemas.openxmlformats.org/officeDocument/2006/relationships/tags" Target="../tags/tag640.xml"/><Relationship Id="rId19" Type="http://schemas.openxmlformats.org/officeDocument/2006/relationships/tags" Target="../tags/tag655.xml"/><Relationship Id="rId18" Type="http://schemas.openxmlformats.org/officeDocument/2006/relationships/tags" Target="../tags/tag654.xml"/><Relationship Id="rId17" Type="http://schemas.openxmlformats.org/officeDocument/2006/relationships/tags" Target="../tags/tag653.xml"/><Relationship Id="rId16" Type="http://schemas.openxmlformats.org/officeDocument/2006/relationships/tags" Target="../tags/tag652.xml"/><Relationship Id="rId15" Type="http://schemas.openxmlformats.org/officeDocument/2006/relationships/tags" Target="../tags/tag651.xml"/><Relationship Id="rId14" Type="http://schemas.openxmlformats.org/officeDocument/2006/relationships/tags" Target="../tags/tag650.xml"/><Relationship Id="rId13" Type="http://schemas.openxmlformats.org/officeDocument/2006/relationships/tags" Target="../tags/tag649.xml"/><Relationship Id="rId12" Type="http://schemas.openxmlformats.org/officeDocument/2006/relationships/tags" Target="../tags/tag648.xml"/><Relationship Id="rId11" Type="http://schemas.openxmlformats.org/officeDocument/2006/relationships/tags" Target="../tags/tag647.xml"/><Relationship Id="rId10" Type="http://schemas.openxmlformats.org/officeDocument/2006/relationships/tags" Target="../tags/tag646.xml"/><Relationship Id="rId1" Type="http://schemas.openxmlformats.org/officeDocument/2006/relationships/tags" Target="../tags/tag639.xml"/></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666.xml"/><Relationship Id="rId7" Type="http://schemas.openxmlformats.org/officeDocument/2006/relationships/tags" Target="../tags/tag665.xml"/><Relationship Id="rId6" Type="http://schemas.openxmlformats.org/officeDocument/2006/relationships/tags" Target="../tags/tag664.xml"/><Relationship Id="rId5" Type="http://schemas.openxmlformats.org/officeDocument/2006/relationships/tags" Target="../tags/tag663.xml"/><Relationship Id="rId4" Type="http://schemas.openxmlformats.org/officeDocument/2006/relationships/tags" Target="../tags/tag662.xml"/><Relationship Id="rId3" Type="http://schemas.openxmlformats.org/officeDocument/2006/relationships/tags" Target="../tags/tag661.xml"/><Relationship Id="rId2" Type="http://schemas.openxmlformats.org/officeDocument/2006/relationships/tags" Target="../tags/tag660.xml"/><Relationship Id="rId10" Type="http://schemas.openxmlformats.org/officeDocument/2006/relationships/notesSlide" Target="../notesSlides/notesSlide27.xml"/><Relationship Id="rId1" Type="http://schemas.openxmlformats.org/officeDocument/2006/relationships/image" Target="../media/image74.jpeg"/></Relationships>
</file>

<file path=ppt/slides/_rels/slide28.xml.rels><?xml version="1.0" encoding="UTF-8" standalone="yes"?>
<Relationships xmlns="http://schemas.openxmlformats.org/package/2006/relationships"><Relationship Id="rId9" Type="http://schemas.openxmlformats.org/officeDocument/2006/relationships/image" Target="../media/image75.jpeg"/><Relationship Id="rId8" Type="http://schemas.openxmlformats.org/officeDocument/2006/relationships/tags" Target="../tags/tag674.xml"/><Relationship Id="rId7" Type="http://schemas.openxmlformats.org/officeDocument/2006/relationships/tags" Target="../tags/tag673.xml"/><Relationship Id="rId6" Type="http://schemas.openxmlformats.org/officeDocument/2006/relationships/tags" Target="../tags/tag672.xml"/><Relationship Id="rId5" Type="http://schemas.openxmlformats.org/officeDocument/2006/relationships/tags" Target="../tags/tag671.xml"/><Relationship Id="rId4" Type="http://schemas.openxmlformats.org/officeDocument/2006/relationships/tags" Target="../tags/tag670.xml"/><Relationship Id="rId3" Type="http://schemas.openxmlformats.org/officeDocument/2006/relationships/tags" Target="../tags/tag669.xml"/><Relationship Id="rId25" Type="http://schemas.openxmlformats.org/officeDocument/2006/relationships/notesSlide" Target="../notesSlides/notesSlide28.xml"/><Relationship Id="rId24" Type="http://schemas.openxmlformats.org/officeDocument/2006/relationships/slideLayout" Target="../slideLayouts/slideLayout2.xml"/><Relationship Id="rId23" Type="http://schemas.openxmlformats.org/officeDocument/2006/relationships/image" Target="../media/image77.jpeg"/><Relationship Id="rId22" Type="http://schemas.openxmlformats.org/officeDocument/2006/relationships/tags" Target="../tags/tag686.xml"/><Relationship Id="rId21" Type="http://schemas.openxmlformats.org/officeDocument/2006/relationships/tags" Target="../tags/tag685.xml"/><Relationship Id="rId20" Type="http://schemas.openxmlformats.org/officeDocument/2006/relationships/tags" Target="../tags/tag684.xml"/><Relationship Id="rId2" Type="http://schemas.openxmlformats.org/officeDocument/2006/relationships/tags" Target="../tags/tag668.xml"/><Relationship Id="rId19" Type="http://schemas.openxmlformats.org/officeDocument/2006/relationships/tags" Target="../tags/tag683.xml"/><Relationship Id="rId18" Type="http://schemas.openxmlformats.org/officeDocument/2006/relationships/tags" Target="../tags/tag682.xml"/><Relationship Id="rId17" Type="http://schemas.openxmlformats.org/officeDocument/2006/relationships/tags" Target="../tags/tag681.xml"/><Relationship Id="rId16" Type="http://schemas.openxmlformats.org/officeDocument/2006/relationships/image" Target="../media/image76.jpeg"/><Relationship Id="rId15" Type="http://schemas.openxmlformats.org/officeDocument/2006/relationships/tags" Target="../tags/tag680.xml"/><Relationship Id="rId14" Type="http://schemas.openxmlformats.org/officeDocument/2006/relationships/tags" Target="../tags/tag679.xml"/><Relationship Id="rId13" Type="http://schemas.openxmlformats.org/officeDocument/2006/relationships/tags" Target="../tags/tag678.xml"/><Relationship Id="rId12" Type="http://schemas.openxmlformats.org/officeDocument/2006/relationships/tags" Target="../tags/tag677.xml"/><Relationship Id="rId11" Type="http://schemas.openxmlformats.org/officeDocument/2006/relationships/tags" Target="../tags/tag676.xml"/><Relationship Id="rId10" Type="http://schemas.openxmlformats.org/officeDocument/2006/relationships/tags" Target="../tags/tag675.xml"/><Relationship Id="rId1" Type="http://schemas.openxmlformats.org/officeDocument/2006/relationships/tags" Target="../tags/tag667.xml"/></Relationships>
</file>

<file path=ppt/slides/_rels/slide29.xml.rels><?xml version="1.0" encoding="UTF-8" standalone="yes"?>
<Relationships xmlns="http://schemas.openxmlformats.org/package/2006/relationships"><Relationship Id="rId9" Type="http://schemas.openxmlformats.org/officeDocument/2006/relationships/tags" Target="../tags/tag693.xml"/><Relationship Id="rId8" Type="http://schemas.openxmlformats.org/officeDocument/2006/relationships/image" Target="../media/image79.jpeg"/><Relationship Id="rId7" Type="http://schemas.openxmlformats.org/officeDocument/2006/relationships/tags" Target="../tags/tag692.xml"/><Relationship Id="rId6" Type="http://schemas.openxmlformats.org/officeDocument/2006/relationships/image" Target="../media/image78.png"/><Relationship Id="rId5" Type="http://schemas.openxmlformats.org/officeDocument/2006/relationships/tags" Target="../tags/tag691.xml"/><Relationship Id="rId4" Type="http://schemas.openxmlformats.org/officeDocument/2006/relationships/tags" Target="../tags/tag690.xml"/><Relationship Id="rId3" Type="http://schemas.openxmlformats.org/officeDocument/2006/relationships/tags" Target="../tags/tag689.xml"/><Relationship Id="rId26" Type="http://schemas.openxmlformats.org/officeDocument/2006/relationships/notesSlide" Target="../notesSlides/notesSlide29.xml"/><Relationship Id="rId25" Type="http://schemas.openxmlformats.org/officeDocument/2006/relationships/slideLayout" Target="../slideLayouts/slideLayout2.xml"/><Relationship Id="rId24" Type="http://schemas.openxmlformats.org/officeDocument/2006/relationships/tags" Target="../tags/tag706.xml"/><Relationship Id="rId23" Type="http://schemas.openxmlformats.org/officeDocument/2006/relationships/tags" Target="../tags/tag705.xml"/><Relationship Id="rId22" Type="http://schemas.openxmlformats.org/officeDocument/2006/relationships/tags" Target="../tags/tag704.xml"/><Relationship Id="rId21" Type="http://schemas.openxmlformats.org/officeDocument/2006/relationships/tags" Target="../tags/tag703.xml"/><Relationship Id="rId20" Type="http://schemas.openxmlformats.org/officeDocument/2006/relationships/tags" Target="../tags/tag702.xml"/><Relationship Id="rId2" Type="http://schemas.openxmlformats.org/officeDocument/2006/relationships/tags" Target="../tags/tag688.xml"/><Relationship Id="rId19" Type="http://schemas.openxmlformats.org/officeDocument/2006/relationships/image" Target="../media/image81.jpeg"/><Relationship Id="rId18" Type="http://schemas.openxmlformats.org/officeDocument/2006/relationships/tags" Target="../tags/tag701.xml"/><Relationship Id="rId17" Type="http://schemas.openxmlformats.org/officeDocument/2006/relationships/image" Target="../media/image80.jpeg"/><Relationship Id="rId16" Type="http://schemas.openxmlformats.org/officeDocument/2006/relationships/tags" Target="../tags/tag700.xml"/><Relationship Id="rId15" Type="http://schemas.openxmlformats.org/officeDocument/2006/relationships/tags" Target="../tags/tag699.xml"/><Relationship Id="rId14" Type="http://schemas.openxmlformats.org/officeDocument/2006/relationships/tags" Target="../tags/tag698.xml"/><Relationship Id="rId13" Type="http://schemas.openxmlformats.org/officeDocument/2006/relationships/tags" Target="../tags/tag697.xml"/><Relationship Id="rId12" Type="http://schemas.openxmlformats.org/officeDocument/2006/relationships/tags" Target="../tags/tag696.xml"/><Relationship Id="rId11" Type="http://schemas.openxmlformats.org/officeDocument/2006/relationships/tags" Target="../tags/tag695.xml"/><Relationship Id="rId10" Type="http://schemas.openxmlformats.org/officeDocument/2006/relationships/tags" Target="../tags/tag694.xml"/><Relationship Id="rId1" Type="http://schemas.openxmlformats.org/officeDocument/2006/relationships/tags" Target="../tags/tag687.xml"/></Relationships>
</file>

<file path=ppt/slides/_rels/slide3.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image" Target="../media/image11.png"/><Relationship Id="rId5" Type="http://schemas.openxmlformats.org/officeDocument/2006/relationships/tags" Target="../tags/tag86.xml"/><Relationship Id="rId4" Type="http://schemas.openxmlformats.org/officeDocument/2006/relationships/image" Target="../media/image10.png"/><Relationship Id="rId34" Type="http://schemas.openxmlformats.org/officeDocument/2006/relationships/notesSlide" Target="../notesSlides/notesSlide3.xml"/><Relationship Id="rId33" Type="http://schemas.openxmlformats.org/officeDocument/2006/relationships/slideLayout" Target="../slideLayouts/slideLayout2.xml"/><Relationship Id="rId32" Type="http://schemas.openxmlformats.org/officeDocument/2006/relationships/tags" Target="../tags/tag111.xml"/><Relationship Id="rId31" Type="http://schemas.openxmlformats.org/officeDocument/2006/relationships/tags" Target="../tags/tag110.xml"/><Relationship Id="rId30" Type="http://schemas.openxmlformats.org/officeDocument/2006/relationships/tags" Target="../tags/tag109.xml"/><Relationship Id="rId3" Type="http://schemas.openxmlformats.org/officeDocument/2006/relationships/tags" Target="../tags/tag85.xml"/><Relationship Id="rId29" Type="http://schemas.openxmlformats.org/officeDocument/2006/relationships/tags" Target="../tags/tag108.xml"/><Relationship Id="rId28" Type="http://schemas.openxmlformats.org/officeDocument/2006/relationships/tags" Target="../tags/tag107.xml"/><Relationship Id="rId27" Type="http://schemas.openxmlformats.org/officeDocument/2006/relationships/tags" Target="../tags/tag106.xml"/><Relationship Id="rId26" Type="http://schemas.openxmlformats.org/officeDocument/2006/relationships/tags" Target="../tags/tag105.xml"/><Relationship Id="rId25" Type="http://schemas.openxmlformats.org/officeDocument/2006/relationships/tags" Target="../tags/tag104.xml"/><Relationship Id="rId24" Type="http://schemas.openxmlformats.org/officeDocument/2006/relationships/tags" Target="../tags/tag103.xml"/><Relationship Id="rId23" Type="http://schemas.openxmlformats.org/officeDocument/2006/relationships/tags" Target="../tags/tag102.xml"/><Relationship Id="rId22" Type="http://schemas.openxmlformats.org/officeDocument/2006/relationships/tags" Target="../tags/tag101.xml"/><Relationship Id="rId21" Type="http://schemas.openxmlformats.org/officeDocument/2006/relationships/tags" Target="../tags/tag100.xml"/><Relationship Id="rId20" Type="http://schemas.openxmlformats.org/officeDocument/2006/relationships/tags" Target="../tags/tag99.xml"/><Relationship Id="rId2" Type="http://schemas.openxmlformats.org/officeDocument/2006/relationships/image" Target="../media/image9.png"/><Relationship Id="rId19" Type="http://schemas.openxmlformats.org/officeDocument/2006/relationships/tags" Target="../tags/tag98.xml"/><Relationship Id="rId18" Type="http://schemas.openxmlformats.org/officeDocument/2006/relationships/tags" Target="../tags/tag97.xml"/><Relationship Id="rId17" Type="http://schemas.openxmlformats.org/officeDocument/2006/relationships/tags" Target="../tags/tag96.xml"/><Relationship Id="rId16" Type="http://schemas.openxmlformats.org/officeDocument/2006/relationships/tags" Target="../tags/tag95.xml"/><Relationship Id="rId15" Type="http://schemas.openxmlformats.org/officeDocument/2006/relationships/tags" Target="../tags/tag94.xml"/><Relationship Id="rId14" Type="http://schemas.openxmlformats.org/officeDocument/2006/relationships/tags" Target="../tags/tag93.xml"/><Relationship Id="rId13" Type="http://schemas.openxmlformats.org/officeDocument/2006/relationships/tags" Target="../tags/tag92.xml"/><Relationship Id="rId12" Type="http://schemas.openxmlformats.org/officeDocument/2006/relationships/tags" Target="../tags/tag91.xml"/><Relationship Id="rId11" Type="http://schemas.openxmlformats.org/officeDocument/2006/relationships/tags" Target="../tags/tag90.xml"/><Relationship Id="rId10" Type="http://schemas.openxmlformats.org/officeDocument/2006/relationships/image" Target="../media/image12.jpeg"/><Relationship Id="rId1" Type="http://schemas.openxmlformats.org/officeDocument/2006/relationships/tags" Target="../tags/tag84.xml"/></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713.xml"/><Relationship Id="rId7" Type="http://schemas.openxmlformats.org/officeDocument/2006/relationships/tags" Target="../tags/tag712.xml"/><Relationship Id="rId6" Type="http://schemas.openxmlformats.org/officeDocument/2006/relationships/tags" Target="../tags/tag711.xml"/><Relationship Id="rId5" Type="http://schemas.openxmlformats.org/officeDocument/2006/relationships/tags" Target="../tags/tag710.xml"/><Relationship Id="rId4" Type="http://schemas.openxmlformats.org/officeDocument/2006/relationships/tags" Target="../tags/tag709.xml"/><Relationship Id="rId3" Type="http://schemas.openxmlformats.org/officeDocument/2006/relationships/tags" Target="../tags/tag708.xml"/><Relationship Id="rId2" Type="http://schemas.openxmlformats.org/officeDocument/2006/relationships/tags" Target="../tags/tag707.xml"/><Relationship Id="rId10" Type="http://schemas.openxmlformats.org/officeDocument/2006/relationships/notesSlide" Target="../notesSlides/notesSlide30.xml"/><Relationship Id="rId1" Type="http://schemas.openxmlformats.org/officeDocument/2006/relationships/image" Target="../media/image82.jpeg"/></Relationships>
</file>

<file path=ppt/slides/_rels/slide31.xml.rels><?xml version="1.0" encoding="UTF-8" standalone="yes"?>
<Relationships xmlns="http://schemas.openxmlformats.org/package/2006/relationships"><Relationship Id="rId9" Type="http://schemas.openxmlformats.org/officeDocument/2006/relationships/tags" Target="../tags/tag721.xml"/><Relationship Id="rId8" Type="http://schemas.openxmlformats.org/officeDocument/2006/relationships/tags" Target="../tags/tag720.xml"/><Relationship Id="rId7" Type="http://schemas.openxmlformats.org/officeDocument/2006/relationships/tags" Target="../tags/tag719.xml"/><Relationship Id="rId6" Type="http://schemas.openxmlformats.org/officeDocument/2006/relationships/tags" Target="../tags/tag718.xml"/><Relationship Id="rId5" Type="http://schemas.openxmlformats.org/officeDocument/2006/relationships/tags" Target="../tags/tag717.xml"/><Relationship Id="rId4" Type="http://schemas.openxmlformats.org/officeDocument/2006/relationships/tags" Target="../tags/tag716.xml"/><Relationship Id="rId3" Type="http://schemas.openxmlformats.org/officeDocument/2006/relationships/tags" Target="../tags/tag715.xml"/><Relationship Id="rId25" Type="http://schemas.openxmlformats.org/officeDocument/2006/relationships/notesSlide" Target="../notesSlides/notesSlide31.xml"/><Relationship Id="rId24" Type="http://schemas.openxmlformats.org/officeDocument/2006/relationships/slideLayout" Target="../slideLayouts/slideLayout2.xml"/><Relationship Id="rId23" Type="http://schemas.openxmlformats.org/officeDocument/2006/relationships/tags" Target="../tags/tag734.xml"/><Relationship Id="rId22" Type="http://schemas.openxmlformats.org/officeDocument/2006/relationships/tags" Target="../tags/tag733.xml"/><Relationship Id="rId21" Type="http://schemas.openxmlformats.org/officeDocument/2006/relationships/tags" Target="../tags/tag732.xml"/><Relationship Id="rId20" Type="http://schemas.openxmlformats.org/officeDocument/2006/relationships/tags" Target="../tags/tag731.xml"/><Relationship Id="rId2" Type="http://schemas.openxmlformats.org/officeDocument/2006/relationships/tags" Target="../tags/tag714.xml"/><Relationship Id="rId19" Type="http://schemas.openxmlformats.org/officeDocument/2006/relationships/tags" Target="../tags/tag730.xml"/><Relationship Id="rId18" Type="http://schemas.openxmlformats.org/officeDocument/2006/relationships/tags" Target="../tags/tag729.xml"/><Relationship Id="rId17" Type="http://schemas.openxmlformats.org/officeDocument/2006/relationships/tags" Target="../tags/tag728.xml"/><Relationship Id="rId16" Type="http://schemas.openxmlformats.org/officeDocument/2006/relationships/tags" Target="../tags/tag727.xml"/><Relationship Id="rId15" Type="http://schemas.openxmlformats.org/officeDocument/2006/relationships/tags" Target="../tags/tag726.xml"/><Relationship Id="rId14" Type="http://schemas.openxmlformats.org/officeDocument/2006/relationships/image" Target="../media/image54.jpeg"/><Relationship Id="rId13" Type="http://schemas.openxmlformats.org/officeDocument/2006/relationships/tags" Target="../tags/tag725.xml"/><Relationship Id="rId12" Type="http://schemas.openxmlformats.org/officeDocument/2006/relationships/tags" Target="../tags/tag724.xml"/><Relationship Id="rId11" Type="http://schemas.openxmlformats.org/officeDocument/2006/relationships/tags" Target="../tags/tag723.xml"/><Relationship Id="rId10" Type="http://schemas.openxmlformats.org/officeDocument/2006/relationships/tags" Target="../tags/tag722.xml"/><Relationship Id="rId1" Type="http://schemas.openxmlformats.org/officeDocument/2006/relationships/image" Target="../media/image83.jpe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2.xml"/><Relationship Id="rId4" Type="http://schemas.openxmlformats.org/officeDocument/2006/relationships/image" Target="../media/image84.jpeg"/><Relationship Id="rId3" Type="http://schemas.openxmlformats.org/officeDocument/2006/relationships/tags" Target="../tags/tag737.xml"/><Relationship Id="rId2" Type="http://schemas.openxmlformats.org/officeDocument/2006/relationships/tags" Target="../tags/tag736.xml"/><Relationship Id="rId1" Type="http://schemas.openxmlformats.org/officeDocument/2006/relationships/tags" Target="../tags/tag73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3.xml"/><Relationship Id="rId7"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tags" Target="../tags/tag741.xml"/><Relationship Id="rId4" Type="http://schemas.openxmlformats.org/officeDocument/2006/relationships/tags" Target="../tags/tag740.xml"/><Relationship Id="rId3" Type="http://schemas.openxmlformats.org/officeDocument/2006/relationships/image" Target="../media/image85.jpeg"/><Relationship Id="rId2" Type="http://schemas.openxmlformats.org/officeDocument/2006/relationships/tags" Target="../tags/tag739.xml"/><Relationship Id="rId1" Type="http://schemas.openxmlformats.org/officeDocument/2006/relationships/tags" Target="../tags/tag738.xml"/></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748.xml"/><Relationship Id="rId7" Type="http://schemas.openxmlformats.org/officeDocument/2006/relationships/tags" Target="../tags/tag747.xml"/><Relationship Id="rId6" Type="http://schemas.openxmlformats.org/officeDocument/2006/relationships/tags" Target="../tags/tag746.xml"/><Relationship Id="rId5" Type="http://schemas.openxmlformats.org/officeDocument/2006/relationships/tags" Target="../tags/tag745.xml"/><Relationship Id="rId4" Type="http://schemas.openxmlformats.org/officeDocument/2006/relationships/tags" Target="../tags/tag744.xml"/><Relationship Id="rId3" Type="http://schemas.openxmlformats.org/officeDocument/2006/relationships/tags" Target="../tags/tag743.xml"/><Relationship Id="rId2" Type="http://schemas.openxmlformats.org/officeDocument/2006/relationships/tags" Target="../tags/tag742.xml"/><Relationship Id="rId10" Type="http://schemas.openxmlformats.org/officeDocument/2006/relationships/notesSlide" Target="../notesSlides/notesSlide34.xml"/><Relationship Id="rId1" Type="http://schemas.openxmlformats.org/officeDocument/2006/relationships/image" Target="../media/image87.jpeg"/></Relationships>
</file>

<file path=ppt/slides/_rels/slide35.xml.rels><?xml version="1.0" encoding="UTF-8" standalone="yes"?>
<Relationships xmlns="http://schemas.openxmlformats.org/package/2006/relationships"><Relationship Id="rId9" Type="http://schemas.openxmlformats.org/officeDocument/2006/relationships/tags" Target="../tags/tag757.xml"/><Relationship Id="rId8" Type="http://schemas.openxmlformats.org/officeDocument/2006/relationships/tags" Target="../tags/tag756.xml"/><Relationship Id="rId7" Type="http://schemas.openxmlformats.org/officeDocument/2006/relationships/tags" Target="../tags/tag755.xml"/><Relationship Id="rId6" Type="http://schemas.openxmlformats.org/officeDocument/2006/relationships/tags" Target="../tags/tag754.xml"/><Relationship Id="rId5" Type="http://schemas.openxmlformats.org/officeDocument/2006/relationships/tags" Target="../tags/tag753.xml"/><Relationship Id="rId4" Type="http://schemas.openxmlformats.org/officeDocument/2006/relationships/tags" Target="../tags/tag752.xml"/><Relationship Id="rId3" Type="http://schemas.openxmlformats.org/officeDocument/2006/relationships/tags" Target="../tags/tag751.xml"/><Relationship Id="rId29" Type="http://schemas.openxmlformats.org/officeDocument/2006/relationships/notesSlide" Target="../notesSlides/notesSlide35.xml"/><Relationship Id="rId28" Type="http://schemas.openxmlformats.org/officeDocument/2006/relationships/slideLayout" Target="../slideLayouts/slideLayout2.xml"/><Relationship Id="rId27" Type="http://schemas.openxmlformats.org/officeDocument/2006/relationships/tags" Target="../tags/tag775.xml"/><Relationship Id="rId26" Type="http://schemas.openxmlformats.org/officeDocument/2006/relationships/tags" Target="../tags/tag774.xml"/><Relationship Id="rId25" Type="http://schemas.openxmlformats.org/officeDocument/2006/relationships/tags" Target="../tags/tag773.xml"/><Relationship Id="rId24" Type="http://schemas.openxmlformats.org/officeDocument/2006/relationships/tags" Target="../tags/tag772.xml"/><Relationship Id="rId23" Type="http://schemas.openxmlformats.org/officeDocument/2006/relationships/tags" Target="../tags/tag771.xml"/><Relationship Id="rId22" Type="http://schemas.openxmlformats.org/officeDocument/2006/relationships/tags" Target="../tags/tag770.xml"/><Relationship Id="rId21" Type="http://schemas.openxmlformats.org/officeDocument/2006/relationships/tags" Target="../tags/tag769.xml"/><Relationship Id="rId20" Type="http://schemas.openxmlformats.org/officeDocument/2006/relationships/tags" Target="../tags/tag768.xml"/><Relationship Id="rId2" Type="http://schemas.openxmlformats.org/officeDocument/2006/relationships/tags" Target="../tags/tag750.xml"/><Relationship Id="rId19" Type="http://schemas.openxmlformats.org/officeDocument/2006/relationships/tags" Target="../tags/tag767.xml"/><Relationship Id="rId18" Type="http://schemas.openxmlformats.org/officeDocument/2006/relationships/tags" Target="../tags/tag766.xml"/><Relationship Id="rId17" Type="http://schemas.openxmlformats.org/officeDocument/2006/relationships/tags" Target="../tags/tag765.xml"/><Relationship Id="rId16" Type="http://schemas.openxmlformats.org/officeDocument/2006/relationships/tags" Target="../tags/tag764.xml"/><Relationship Id="rId15" Type="http://schemas.openxmlformats.org/officeDocument/2006/relationships/tags" Target="../tags/tag763.xml"/><Relationship Id="rId14" Type="http://schemas.openxmlformats.org/officeDocument/2006/relationships/tags" Target="../tags/tag762.xml"/><Relationship Id="rId13" Type="http://schemas.openxmlformats.org/officeDocument/2006/relationships/tags" Target="../tags/tag761.xml"/><Relationship Id="rId12" Type="http://schemas.openxmlformats.org/officeDocument/2006/relationships/tags" Target="../tags/tag760.xml"/><Relationship Id="rId11" Type="http://schemas.openxmlformats.org/officeDocument/2006/relationships/tags" Target="../tags/tag759.xml"/><Relationship Id="rId10" Type="http://schemas.openxmlformats.org/officeDocument/2006/relationships/tags" Target="../tags/tag758.xml"/><Relationship Id="rId1" Type="http://schemas.openxmlformats.org/officeDocument/2006/relationships/tags" Target="../tags/tag749.xml"/></Relationships>
</file>

<file path=ppt/slides/_rels/slide4.xml.rels><?xml version="1.0" encoding="UTF-8" standalone="yes"?>
<Relationships xmlns="http://schemas.openxmlformats.org/package/2006/relationships"><Relationship Id="rId9" Type="http://schemas.openxmlformats.org/officeDocument/2006/relationships/tags" Target="../tags/tag117.xml"/><Relationship Id="rId8" Type="http://schemas.openxmlformats.org/officeDocument/2006/relationships/image" Target="../media/image11.png"/><Relationship Id="rId7" Type="http://schemas.openxmlformats.org/officeDocument/2006/relationships/tags" Target="../tags/tag116.xml"/><Relationship Id="rId6" Type="http://schemas.openxmlformats.org/officeDocument/2006/relationships/image" Target="../media/image10.png"/><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7" Type="http://schemas.openxmlformats.org/officeDocument/2006/relationships/notesSlide" Target="../notesSlides/notesSlide4.xml"/><Relationship Id="rId16" Type="http://schemas.openxmlformats.org/officeDocument/2006/relationships/slideLayout" Target="../slideLayouts/slideLayout2.xml"/><Relationship Id="rId15" Type="http://schemas.openxmlformats.org/officeDocument/2006/relationships/tags" Target="../tags/tag122.xml"/><Relationship Id="rId14" Type="http://schemas.openxmlformats.org/officeDocument/2006/relationships/tags" Target="../tags/tag121.xml"/><Relationship Id="rId13" Type="http://schemas.openxmlformats.org/officeDocument/2006/relationships/tags" Target="../tags/tag120.xml"/><Relationship Id="rId12" Type="http://schemas.openxmlformats.org/officeDocument/2006/relationships/tags" Target="../tags/tag119.xml"/><Relationship Id="rId11" Type="http://schemas.openxmlformats.org/officeDocument/2006/relationships/tags" Target="../tags/tag118.xml"/><Relationship Id="rId10" Type="http://schemas.openxmlformats.org/officeDocument/2006/relationships/image" Target="../media/image14.png"/><Relationship Id="rId1"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s>
</file>

<file path=ppt/slides/_rels/slide6.xml.rels><?xml version="1.0" encoding="UTF-8" standalone="yes"?>
<Relationships xmlns="http://schemas.openxmlformats.org/package/2006/relationships"><Relationship Id="rId9" Type="http://schemas.openxmlformats.org/officeDocument/2006/relationships/tags" Target="../tags/tag135.xml"/><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image" Target="../media/image16.jpeg"/><Relationship Id="rId11" Type="http://schemas.openxmlformats.org/officeDocument/2006/relationships/notesSlide" Target="../notesSlides/notesSlide6.xml"/><Relationship Id="rId10" Type="http://schemas.openxmlformats.org/officeDocument/2006/relationships/slideLayout" Target="../slideLayouts/slideLayout2.xml"/><Relationship Id="rId1" Type="http://schemas.openxmlformats.org/officeDocument/2006/relationships/tags" Target="../tags/tag128.xml"/></Relationships>
</file>

<file path=ppt/slides/_rels/slide7.xml.rels><?xml version="1.0" encoding="UTF-8" standalone="yes"?>
<Relationships xmlns="http://schemas.openxmlformats.org/package/2006/relationships"><Relationship Id="rId9" Type="http://schemas.openxmlformats.org/officeDocument/2006/relationships/image" Target="../media/image18.jpeg"/><Relationship Id="rId8" Type="http://schemas.openxmlformats.org/officeDocument/2006/relationships/tags" Target="../tags/tag142.xml"/><Relationship Id="rId7" Type="http://schemas.openxmlformats.org/officeDocument/2006/relationships/tags" Target="../tags/tag141.xml"/><Relationship Id="rId6" Type="http://schemas.openxmlformats.org/officeDocument/2006/relationships/tags" Target="../tags/tag140.xml"/><Relationship Id="rId5" Type="http://schemas.openxmlformats.org/officeDocument/2006/relationships/tags" Target="../tags/tag139.xml"/><Relationship Id="rId40" Type="http://schemas.openxmlformats.org/officeDocument/2006/relationships/notesSlide" Target="../notesSlides/notesSlide7.xml"/><Relationship Id="rId4" Type="http://schemas.openxmlformats.org/officeDocument/2006/relationships/tags" Target="../tags/tag138.xml"/><Relationship Id="rId39" Type="http://schemas.openxmlformats.org/officeDocument/2006/relationships/slideLayout" Target="../slideLayouts/slideLayout2.xml"/><Relationship Id="rId38" Type="http://schemas.openxmlformats.org/officeDocument/2006/relationships/image" Target="../media/image28.jpeg"/><Relationship Id="rId37" Type="http://schemas.openxmlformats.org/officeDocument/2006/relationships/tags" Target="../tags/tag161.xml"/><Relationship Id="rId36" Type="http://schemas.openxmlformats.org/officeDocument/2006/relationships/image" Target="../media/image27.jpeg"/><Relationship Id="rId35" Type="http://schemas.openxmlformats.org/officeDocument/2006/relationships/tags" Target="../tags/tag160.xml"/><Relationship Id="rId34" Type="http://schemas.openxmlformats.org/officeDocument/2006/relationships/image" Target="../media/image26.jpeg"/><Relationship Id="rId33" Type="http://schemas.openxmlformats.org/officeDocument/2006/relationships/tags" Target="../tags/tag159.xml"/><Relationship Id="rId32" Type="http://schemas.openxmlformats.org/officeDocument/2006/relationships/tags" Target="../tags/tag158.xml"/><Relationship Id="rId31" Type="http://schemas.openxmlformats.org/officeDocument/2006/relationships/tags" Target="../tags/tag157.xml"/><Relationship Id="rId30" Type="http://schemas.openxmlformats.org/officeDocument/2006/relationships/tags" Target="../tags/tag156.xml"/><Relationship Id="rId3" Type="http://schemas.openxmlformats.org/officeDocument/2006/relationships/tags" Target="../tags/tag137.xml"/><Relationship Id="rId29" Type="http://schemas.openxmlformats.org/officeDocument/2006/relationships/tags" Target="../tags/tag155.xml"/><Relationship Id="rId28" Type="http://schemas.openxmlformats.org/officeDocument/2006/relationships/tags" Target="../tags/tag154.xml"/><Relationship Id="rId27" Type="http://schemas.openxmlformats.org/officeDocument/2006/relationships/tags" Target="../tags/tag153.xml"/><Relationship Id="rId26" Type="http://schemas.openxmlformats.org/officeDocument/2006/relationships/tags" Target="../tags/tag152.xml"/><Relationship Id="rId25" Type="http://schemas.openxmlformats.org/officeDocument/2006/relationships/image" Target="../media/image25.jpeg"/><Relationship Id="rId24" Type="http://schemas.openxmlformats.org/officeDocument/2006/relationships/tags" Target="../tags/tag151.xml"/><Relationship Id="rId23" Type="http://schemas.openxmlformats.org/officeDocument/2006/relationships/image" Target="../media/image24.jpeg"/><Relationship Id="rId22" Type="http://schemas.openxmlformats.org/officeDocument/2006/relationships/tags" Target="../tags/tag150.xml"/><Relationship Id="rId21" Type="http://schemas.openxmlformats.org/officeDocument/2006/relationships/image" Target="../media/image23.jpeg"/><Relationship Id="rId20" Type="http://schemas.openxmlformats.org/officeDocument/2006/relationships/tags" Target="../tags/tag149.xml"/><Relationship Id="rId2" Type="http://schemas.openxmlformats.org/officeDocument/2006/relationships/tags" Target="../tags/tag136.xml"/><Relationship Id="rId19" Type="http://schemas.openxmlformats.org/officeDocument/2006/relationships/image" Target="../media/image22.jpeg"/><Relationship Id="rId18" Type="http://schemas.openxmlformats.org/officeDocument/2006/relationships/tags" Target="../tags/tag148.xml"/><Relationship Id="rId17" Type="http://schemas.openxmlformats.org/officeDocument/2006/relationships/image" Target="../media/image21.jpeg"/><Relationship Id="rId16" Type="http://schemas.openxmlformats.org/officeDocument/2006/relationships/tags" Target="../tags/tag147.xml"/><Relationship Id="rId15" Type="http://schemas.openxmlformats.org/officeDocument/2006/relationships/tags" Target="../tags/tag146.xml"/><Relationship Id="rId14" Type="http://schemas.openxmlformats.org/officeDocument/2006/relationships/image" Target="../media/image20.jpeg"/><Relationship Id="rId13" Type="http://schemas.openxmlformats.org/officeDocument/2006/relationships/tags" Target="../tags/tag145.xml"/><Relationship Id="rId12" Type="http://schemas.openxmlformats.org/officeDocument/2006/relationships/image" Target="../media/image19.png"/><Relationship Id="rId11" Type="http://schemas.openxmlformats.org/officeDocument/2006/relationships/tags" Target="../tags/tag144.xml"/><Relationship Id="rId10" Type="http://schemas.openxmlformats.org/officeDocument/2006/relationships/tags" Target="../tags/tag143.xml"/><Relationship Id="rId1" Type="http://schemas.openxmlformats.org/officeDocument/2006/relationships/image" Target="../media/image17.jpeg"/></Relationships>
</file>

<file path=ppt/slides/_rels/slide8.xml.rels><?xml version="1.0" encoding="UTF-8" standalone="yes"?>
<Relationships xmlns="http://schemas.openxmlformats.org/package/2006/relationships"><Relationship Id="rId9" Type="http://schemas.openxmlformats.org/officeDocument/2006/relationships/image" Target="../media/image30.jpeg"/><Relationship Id="rId8" Type="http://schemas.openxmlformats.org/officeDocument/2006/relationships/tags" Target="../tags/tag168.xml"/><Relationship Id="rId7" Type="http://schemas.openxmlformats.org/officeDocument/2006/relationships/image" Target="../media/image29.jpeg"/><Relationship Id="rId6" Type="http://schemas.openxmlformats.org/officeDocument/2006/relationships/tags" Target="../tags/tag167.xml"/><Relationship Id="rId5" Type="http://schemas.openxmlformats.org/officeDocument/2006/relationships/tags" Target="../tags/tag166.xml"/><Relationship Id="rId4" Type="http://schemas.openxmlformats.org/officeDocument/2006/relationships/tags" Target="../tags/tag165.xml"/><Relationship Id="rId32" Type="http://schemas.openxmlformats.org/officeDocument/2006/relationships/notesSlide" Target="../notesSlides/notesSlide8.xml"/><Relationship Id="rId31" Type="http://schemas.openxmlformats.org/officeDocument/2006/relationships/slideLayout" Target="../slideLayouts/slideLayout2.xml"/><Relationship Id="rId30" Type="http://schemas.openxmlformats.org/officeDocument/2006/relationships/tags" Target="../tags/tag187.xml"/><Relationship Id="rId3" Type="http://schemas.openxmlformats.org/officeDocument/2006/relationships/tags" Target="../tags/tag164.xml"/><Relationship Id="rId29" Type="http://schemas.openxmlformats.org/officeDocument/2006/relationships/tags" Target="../tags/tag186.xml"/><Relationship Id="rId28" Type="http://schemas.openxmlformats.org/officeDocument/2006/relationships/tags" Target="../tags/tag185.xml"/><Relationship Id="rId27" Type="http://schemas.openxmlformats.org/officeDocument/2006/relationships/tags" Target="../tags/tag184.xml"/><Relationship Id="rId26" Type="http://schemas.openxmlformats.org/officeDocument/2006/relationships/tags" Target="../tags/tag183.xml"/><Relationship Id="rId25" Type="http://schemas.openxmlformats.org/officeDocument/2006/relationships/tags" Target="../tags/tag182.xml"/><Relationship Id="rId24" Type="http://schemas.openxmlformats.org/officeDocument/2006/relationships/tags" Target="../tags/tag181.xml"/><Relationship Id="rId23" Type="http://schemas.openxmlformats.org/officeDocument/2006/relationships/tags" Target="../tags/tag180.xml"/><Relationship Id="rId22" Type="http://schemas.openxmlformats.org/officeDocument/2006/relationships/tags" Target="../tags/tag179.xml"/><Relationship Id="rId21" Type="http://schemas.openxmlformats.org/officeDocument/2006/relationships/tags" Target="../tags/tag178.xml"/><Relationship Id="rId20" Type="http://schemas.openxmlformats.org/officeDocument/2006/relationships/tags" Target="../tags/tag177.xml"/><Relationship Id="rId2" Type="http://schemas.openxmlformats.org/officeDocument/2006/relationships/tags" Target="../tags/tag163.xml"/><Relationship Id="rId19" Type="http://schemas.openxmlformats.org/officeDocument/2006/relationships/tags" Target="../tags/tag176.xml"/><Relationship Id="rId18" Type="http://schemas.openxmlformats.org/officeDocument/2006/relationships/tags" Target="../tags/tag175.xml"/><Relationship Id="rId17" Type="http://schemas.openxmlformats.org/officeDocument/2006/relationships/tags" Target="../tags/tag174.xml"/><Relationship Id="rId16" Type="http://schemas.openxmlformats.org/officeDocument/2006/relationships/tags" Target="../tags/tag173.xml"/><Relationship Id="rId15" Type="http://schemas.openxmlformats.org/officeDocument/2006/relationships/tags" Target="../tags/tag172.xml"/><Relationship Id="rId14" Type="http://schemas.openxmlformats.org/officeDocument/2006/relationships/tags" Target="../tags/tag171.xml"/><Relationship Id="rId13" Type="http://schemas.openxmlformats.org/officeDocument/2006/relationships/image" Target="../media/image32.jpeg"/><Relationship Id="rId12" Type="http://schemas.openxmlformats.org/officeDocument/2006/relationships/tags" Target="../tags/tag170.xml"/><Relationship Id="rId11" Type="http://schemas.openxmlformats.org/officeDocument/2006/relationships/image" Target="../media/image31.jpeg"/><Relationship Id="rId10" Type="http://schemas.openxmlformats.org/officeDocument/2006/relationships/tags" Target="../tags/tag169.xml"/><Relationship Id="rId1" Type="http://schemas.openxmlformats.org/officeDocument/2006/relationships/tags" Target="../tags/tag162.xml"/></Relationships>
</file>

<file path=ppt/slides/_rels/slide9.xml.rels><?xml version="1.0" encoding="UTF-8" standalone="yes"?>
<Relationships xmlns="http://schemas.openxmlformats.org/package/2006/relationships"><Relationship Id="rId9" Type="http://schemas.openxmlformats.org/officeDocument/2006/relationships/tags" Target="../tags/tag195.xml"/><Relationship Id="rId8" Type="http://schemas.openxmlformats.org/officeDocument/2006/relationships/tags" Target="../tags/tag194.xml"/><Relationship Id="rId7" Type="http://schemas.openxmlformats.org/officeDocument/2006/relationships/tags" Target="../tags/tag193.xml"/><Relationship Id="rId6" Type="http://schemas.openxmlformats.org/officeDocument/2006/relationships/tags" Target="../tags/tag192.xml"/><Relationship Id="rId5" Type="http://schemas.openxmlformats.org/officeDocument/2006/relationships/tags" Target="../tags/tag191.xml"/><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image" Target="../media/image33.jpeg"/><Relationship Id="rId12" Type="http://schemas.openxmlformats.org/officeDocument/2006/relationships/notesSlide" Target="../notesSlides/notesSlide9.xml"/><Relationship Id="rId11" Type="http://schemas.openxmlformats.org/officeDocument/2006/relationships/slideLayout" Target="../slideLayouts/slideLayout2.xml"/><Relationship Id="rId10" Type="http://schemas.openxmlformats.org/officeDocument/2006/relationships/tags" Target="../tags/tag196.xml"/><Relationship Id="rId1" Type="http://schemas.openxmlformats.org/officeDocument/2006/relationships/tags" Target="../tags/tag1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p:cNvPicPr>
            <a:picLocks noChangeAspect="1"/>
          </p:cNvPicPr>
          <p:nvPr>
            <p:custDataLst>
              <p:tags r:id="rId1"/>
            </p:custDataLst>
          </p:nvPr>
        </p:nvPicPr>
        <p:blipFill>
          <a:blip r:embed="rId2"/>
          <a:srcRect b="82850"/>
          <a:stretch>
            <a:fillRect/>
          </a:stretch>
        </p:blipFill>
        <p:spPr>
          <a:xfrm>
            <a:off x="-6985" y="797560"/>
            <a:ext cx="10698480" cy="1296035"/>
          </a:xfrm>
          <a:prstGeom prst="rect">
            <a:avLst/>
          </a:prstGeom>
        </p:spPr>
      </p:pic>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3"/>
            </p:custDataLst>
          </p:nvPr>
        </p:nvCxnSpPr>
        <p:spPr>
          <a:xfrm flipH="1">
            <a:off x="211455" y="79184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38785"/>
            <a:ext cx="4176395" cy="349250"/>
          </a:xfrm>
          <a:prstGeom prst="rect">
            <a:avLst/>
          </a:prstGeom>
          <a:noFill/>
        </p:spPr>
        <p:txBody>
          <a:bodyPr wrap="square" rtlCol="0">
            <a:no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grpSp>
        <p:nvGrpSpPr>
          <p:cNvPr id="21" name="组合 20"/>
          <p:cNvGrpSpPr/>
          <p:nvPr/>
        </p:nvGrpSpPr>
        <p:grpSpPr>
          <a:xfrm>
            <a:off x="-6985" y="2016125"/>
            <a:ext cx="10698480" cy="13097510"/>
            <a:chOff x="-11" y="1474"/>
            <a:chExt cx="16848" cy="20626"/>
          </a:xfrm>
        </p:grpSpPr>
        <p:pic>
          <p:nvPicPr>
            <p:cNvPr id="14" name="图片 13"/>
            <p:cNvPicPr>
              <a:picLocks noChangeAspect="1"/>
            </p:cNvPicPr>
            <p:nvPr>
              <p:custDataLst>
                <p:tags r:id="rId4"/>
              </p:custDataLst>
            </p:nvPr>
          </p:nvPicPr>
          <p:blipFill>
            <a:blip r:embed="rId2"/>
            <a:srcRect b="14293"/>
            <a:stretch>
              <a:fillRect/>
            </a:stretch>
          </p:blipFill>
          <p:spPr>
            <a:xfrm>
              <a:off x="-11" y="11900"/>
              <a:ext cx="16848" cy="10200"/>
            </a:xfrm>
            <a:prstGeom prst="rect">
              <a:avLst/>
            </a:prstGeom>
          </p:spPr>
        </p:pic>
        <p:pic>
          <p:nvPicPr>
            <p:cNvPr id="15" name="图片 14"/>
            <p:cNvPicPr>
              <a:picLocks noChangeAspect="1"/>
            </p:cNvPicPr>
            <p:nvPr>
              <p:custDataLst>
                <p:tags r:id="rId5"/>
              </p:custDataLst>
            </p:nvPr>
          </p:nvPicPr>
          <p:blipFill>
            <a:blip r:embed="rId2"/>
            <a:srcRect b="82850"/>
            <a:stretch>
              <a:fillRect/>
            </a:stretch>
          </p:blipFill>
          <p:spPr>
            <a:xfrm>
              <a:off x="-11" y="9862"/>
              <a:ext cx="16848" cy="2041"/>
            </a:xfrm>
            <a:prstGeom prst="rect">
              <a:avLst/>
            </a:prstGeom>
          </p:spPr>
        </p:pic>
        <p:pic>
          <p:nvPicPr>
            <p:cNvPr id="16" name="图片 15"/>
            <p:cNvPicPr>
              <a:picLocks noChangeAspect="1"/>
            </p:cNvPicPr>
            <p:nvPr>
              <p:custDataLst>
                <p:tags r:id="rId6"/>
              </p:custDataLst>
            </p:nvPr>
          </p:nvPicPr>
          <p:blipFill>
            <a:blip r:embed="rId2"/>
            <a:srcRect b="82850"/>
            <a:stretch>
              <a:fillRect/>
            </a:stretch>
          </p:blipFill>
          <p:spPr>
            <a:xfrm>
              <a:off x="-11" y="7875"/>
              <a:ext cx="16848" cy="2041"/>
            </a:xfrm>
            <a:prstGeom prst="rect">
              <a:avLst/>
            </a:prstGeom>
          </p:spPr>
        </p:pic>
        <p:pic>
          <p:nvPicPr>
            <p:cNvPr id="17" name="图片 16"/>
            <p:cNvPicPr>
              <a:picLocks noChangeAspect="1"/>
            </p:cNvPicPr>
            <p:nvPr>
              <p:custDataLst>
                <p:tags r:id="rId7"/>
              </p:custDataLst>
            </p:nvPr>
          </p:nvPicPr>
          <p:blipFill>
            <a:blip r:embed="rId2"/>
            <a:srcRect b="82850"/>
            <a:stretch>
              <a:fillRect/>
            </a:stretch>
          </p:blipFill>
          <p:spPr>
            <a:xfrm>
              <a:off x="-11" y="5896"/>
              <a:ext cx="16848" cy="2041"/>
            </a:xfrm>
            <a:prstGeom prst="rect">
              <a:avLst/>
            </a:prstGeom>
          </p:spPr>
        </p:pic>
        <p:pic>
          <p:nvPicPr>
            <p:cNvPr id="18" name="图片 17"/>
            <p:cNvPicPr>
              <a:picLocks noChangeAspect="1"/>
            </p:cNvPicPr>
            <p:nvPr>
              <p:custDataLst>
                <p:tags r:id="rId8"/>
              </p:custDataLst>
            </p:nvPr>
          </p:nvPicPr>
          <p:blipFill>
            <a:blip r:embed="rId2"/>
            <a:srcRect b="82850"/>
            <a:stretch>
              <a:fillRect/>
            </a:stretch>
          </p:blipFill>
          <p:spPr>
            <a:xfrm>
              <a:off x="-11" y="3968"/>
              <a:ext cx="16848" cy="2041"/>
            </a:xfrm>
            <a:prstGeom prst="rect">
              <a:avLst/>
            </a:prstGeom>
          </p:spPr>
        </p:pic>
        <p:pic>
          <p:nvPicPr>
            <p:cNvPr id="19" name="图片 18"/>
            <p:cNvPicPr>
              <a:picLocks noChangeAspect="1"/>
            </p:cNvPicPr>
            <p:nvPr>
              <p:custDataLst>
                <p:tags r:id="rId9"/>
              </p:custDataLst>
            </p:nvPr>
          </p:nvPicPr>
          <p:blipFill>
            <a:blip r:embed="rId2"/>
            <a:srcRect b="82850"/>
            <a:stretch>
              <a:fillRect/>
            </a:stretch>
          </p:blipFill>
          <p:spPr>
            <a:xfrm>
              <a:off x="-11" y="2041"/>
              <a:ext cx="16848" cy="2041"/>
            </a:xfrm>
            <a:prstGeom prst="rect">
              <a:avLst/>
            </a:prstGeom>
          </p:spPr>
        </p:pic>
        <p:pic>
          <p:nvPicPr>
            <p:cNvPr id="20" name="图片 19"/>
            <p:cNvPicPr>
              <a:picLocks noChangeAspect="1"/>
            </p:cNvPicPr>
            <p:nvPr>
              <p:custDataLst>
                <p:tags r:id="rId10"/>
              </p:custDataLst>
            </p:nvPr>
          </p:nvPicPr>
          <p:blipFill>
            <a:blip r:embed="rId2"/>
            <a:srcRect b="82850"/>
            <a:stretch>
              <a:fillRect/>
            </a:stretch>
          </p:blipFill>
          <p:spPr>
            <a:xfrm>
              <a:off x="-11" y="1474"/>
              <a:ext cx="16848" cy="2041"/>
            </a:xfrm>
            <a:prstGeom prst="rect">
              <a:avLst/>
            </a:prstGeom>
          </p:spPr>
        </p:pic>
      </p:grpSp>
      <p:pic>
        <p:nvPicPr>
          <p:cNvPr id="12" name="图片 11" descr="1"/>
          <p:cNvPicPr>
            <a:picLocks noChangeAspect="1"/>
          </p:cNvPicPr>
          <p:nvPr/>
        </p:nvPicPr>
        <p:blipFill>
          <a:blip r:embed="rId11">
            <a:alphaModFix amt="40000"/>
          </a:blip>
          <a:srcRect/>
          <a:stretch>
            <a:fillRect/>
          </a:stretch>
        </p:blipFill>
        <p:spPr>
          <a:xfrm>
            <a:off x="167005" y="1287145"/>
            <a:ext cx="10524490" cy="8164830"/>
          </a:xfrm>
          <a:prstGeom prst="rect">
            <a:avLst/>
          </a:prstGeom>
        </p:spPr>
      </p:pic>
      <p:sp>
        <p:nvSpPr>
          <p:cNvPr id="9" name="矩形 8"/>
          <p:cNvSpPr/>
          <p:nvPr/>
        </p:nvSpPr>
        <p:spPr>
          <a:xfrm>
            <a:off x="1905" y="5028565"/>
            <a:ext cx="10690225" cy="10085070"/>
          </a:xfrm>
          <a:prstGeom prst="rect">
            <a:avLst/>
          </a:prstGeom>
          <a:solidFill>
            <a:schemeClr val="bg1">
              <a:alpha val="57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custDataLst>
              <p:tags r:id="rId12"/>
            </p:custDataLst>
          </p:nvPr>
        </p:nvSpPr>
        <p:spPr>
          <a:xfrm>
            <a:off x="1035685" y="5028565"/>
            <a:ext cx="8787765" cy="7832725"/>
          </a:xfrm>
          <a:prstGeom prst="rect">
            <a:avLst/>
          </a:prstGeom>
          <a:noFill/>
        </p:spPr>
        <p:txBody>
          <a:bodyPr wrap="square" rtlCol="0">
            <a:noAutofit/>
          </a:bodyPr>
          <a:p>
            <a:pPr indent="0" algn="l" fontAlgn="auto">
              <a:lnSpc>
                <a:spcPct val="150000"/>
              </a:lnSpc>
              <a:spcBef>
                <a:spcPts val="0"/>
              </a:spcBef>
              <a:spcAft>
                <a:spcPts val="0"/>
              </a:spcAft>
            </a:pPr>
            <a:r>
              <a:rPr lang="zh-CN" altLang="en-US"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一、公示时间：</a:t>
            </a:r>
            <a:endParaRPr lang="zh-CN" altLang="en-US"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ts val="0"/>
              </a:spcBef>
              <a:spcAft>
                <a:spcPts val="0"/>
              </a:spcAft>
            </a:pPr>
            <a:r>
              <a:rPr lang="en-US" altLang="zh-CN" sz="2400">
                <a:solidFill>
                  <a:schemeClr val="tx1"/>
                </a:solidFill>
                <a:latin typeface="微软雅黑" panose="020B0503020204020204" charset="-122"/>
                <a:ea typeface="微软雅黑" panose="020B0503020204020204" charset="-122"/>
                <a:cs typeface="微软雅黑" panose="020B0503020204020204" charset="-122"/>
              </a:rPr>
              <a:t>2024 </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年</a:t>
            </a:r>
            <a:r>
              <a:rPr lang="en-US" altLang="zh-CN" sz="2400">
                <a:solidFill>
                  <a:schemeClr val="tx1"/>
                </a:solidFill>
                <a:latin typeface="微软雅黑" panose="020B0503020204020204" charset="-122"/>
                <a:ea typeface="微软雅黑" panose="020B0503020204020204" charset="-122"/>
                <a:cs typeface="微软雅黑" panose="020B0503020204020204" charset="-122"/>
              </a:rPr>
              <a:t>2</a:t>
            </a:r>
            <a:r>
              <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rPr>
              <a:t>月</a:t>
            </a:r>
            <a:r>
              <a:rPr lang="en-US" altLang="zh-CN" sz="2400">
                <a:solidFill>
                  <a:schemeClr val="tx1"/>
                </a:solidFill>
                <a:latin typeface="微软雅黑" panose="020B0503020204020204" charset="-122"/>
                <a:ea typeface="微软雅黑" panose="020B0503020204020204" charset="-122"/>
                <a:cs typeface="微软雅黑" panose="020B0503020204020204" charset="-122"/>
                <a:sym typeface="+mn-ea"/>
              </a:rPr>
              <a:t>5</a:t>
            </a:r>
            <a:r>
              <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rPr>
              <a:t>日至</a:t>
            </a:r>
            <a:r>
              <a:rPr lang="en-US" altLang="zh-CN" sz="2400">
                <a:solidFill>
                  <a:schemeClr val="tx1"/>
                </a:solidFill>
                <a:latin typeface="微软雅黑" panose="020B0503020204020204" charset="-122"/>
                <a:ea typeface="微软雅黑" panose="020B0503020204020204" charset="-122"/>
                <a:cs typeface="微软雅黑" panose="020B0503020204020204" charset="-122"/>
                <a:sym typeface="+mn-ea"/>
              </a:rPr>
              <a:t>2024</a:t>
            </a:r>
            <a:r>
              <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rPr>
              <a:t>年</a:t>
            </a:r>
            <a:r>
              <a:rPr lang="en-US" altLang="zh-CN" sz="2400">
                <a:solidFill>
                  <a:schemeClr val="tx1"/>
                </a:solidFill>
                <a:latin typeface="微软雅黑" panose="020B0503020204020204" charset="-122"/>
                <a:ea typeface="微软雅黑" panose="020B0503020204020204" charset="-122"/>
                <a:cs typeface="微软雅黑" panose="020B0503020204020204" charset="-122"/>
                <a:sym typeface="+mn-ea"/>
              </a:rPr>
              <a:t>3</a:t>
            </a:r>
            <a:r>
              <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rPr>
              <a:t>月</a:t>
            </a:r>
            <a:r>
              <a:rPr lang="en-US" altLang="zh-CN" sz="2400">
                <a:solidFill>
                  <a:schemeClr val="tx1"/>
                </a:solidFill>
                <a:latin typeface="微软雅黑" panose="020B0503020204020204" charset="-122"/>
                <a:ea typeface="微软雅黑" panose="020B0503020204020204" charset="-122"/>
                <a:cs typeface="微软雅黑" panose="020B0503020204020204" charset="-122"/>
                <a:sym typeface="+mn-ea"/>
              </a:rPr>
              <a:t>5</a:t>
            </a:r>
            <a:r>
              <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rPr>
              <a:t>日</a:t>
            </a:r>
            <a:r>
              <a:rPr lang="zh-CN"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（共</a:t>
            </a:r>
            <a:r>
              <a:rPr lang="en-US" altLang="zh-CN"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30 </a:t>
            </a:r>
            <a:r>
              <a:rPr lang="zh-CN" altLang="en-US"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日</a:t>
            </a:r>
            <a:r>
              <a:rPr lang="zh-CN"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endParaRPr lang="zh-CN"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85000"/>
              </a:lnSpc>
              <a:spcBef>
                <a:spcPts val="0"/>
              </a:spcBef>
              <a:spcAft>
                <a:spcPts val="0"/>
              </a:spcAft>
            </a:pPr>
            <a:r>
              <a:rPr lang="zh-CN" altLang="en-US"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二、公示平台：</a:t>
            </a:r>
            <a:endParaRPr lang="zh-CN" altLang="en-US"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indent="0" algn="l" fontAlgn="auto">
              <a:lnSpc>
                <a:spcPct val="135000"/>
              </a:lnSpc>
              <a:spcBef>
                <a:spcPts val="0"/>
              </a:spcBef>
              <a:spcAft>
                <a:spcPts val="1800"/>
              </a:spcAft>
            </a:pPr>
            <a:r>
              <a:rPr lang="zh-CN" altLang="en-US" sz="2400">
                <a:latin typeface="微软雅黑" panose="020B0503020204020204" charset="-122"/>
                <a:ea typeface="微软雅黑" panose="020B0503020204020204" charset="-122"/>
                <a:cs typeface="微软雅黑" panose="020B0503020204020204" charset="-122"/>
                <a:sym typeface="+mn-ea"/>
              </a:rPr>
              <a:t>姚安县人民政府门户网（网址：</a:t>
            </a:r>
            <a:r>
              <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rPr>
              <a:t>https://www.yaoan.gov.cn/</a:t>
            </a:r>
            <a:r>
              <a:rPr lang="zh-CN" altLang="en-US" sz="2400">
                <a:latin typeface="微软雅黑" panose="020B0503020204020204" charset="-122"/>
                <a:ea typeface="微软雅黑" panose="020B0503020204020204" charset="-122"/>
                <a:cs typeface="微软雅黑" panose="020B0503020204020204" charset="-122"/>
                <a:sym typeface="+mn-ea"/>
              </a:rPr>
              <a:t>）</a:t>
            </a:r>
            <a:endParaRPr lang="zh-CN" altLang="en-US"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ts val="0"/>
              </a:spcBef>
              <a:spcAft>
                <a:spcPts val="0"/>
              </a:spcAft>
              <a:buClrTx/>
              <a:buSzTx/>
              <a:buFontTx/>
            </a:pPr>
            <a:r>
              <a:rPr lang="zh-CN" altLang="en-US"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三、公众意见</a:t>
            </a:r>
            <a:endParaRPr lang="zh-CN" altLang="en-US"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ts val="0"/>
              </a:spcBef>
              <a:spcAft>
                <a:spcPts val="0"/>
              </a:spcAft>
              <a:buClrTx/>
              <a:buSzTx/>
              <a:buFontTx/>
            </a:pPr>
            <a:r>
              <a:rPr lang="zh-CN" altLang="en-US"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社会各界公众可通过电子邮件、信函、传真、电话等方式提出意见建议（附真实姓名和联系方式方便沟通，请在邮件或信函外标注</a:t>
            </a:r>
            <a:r>
              <a:rPr lang="en-US" altLang="zh-CN"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大河口乡国土空间规划意见建议</a:t>
            </a:r>
            <a:r>
              <a:rPr lang="en-US" altLang="zh-CN"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字样）。</a:t>
            </a:r>
            <a:endParaRPr lang="en-US" altLang="zh-CN"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ts val="0"/>
              </a:spcBef>
              <a:spcAft>
                <a:spcPts val="0"/>
              </a:spcAft>
              <a:buClrTx/>
              <a:buSzTx/>
              <a:buFontTx/>
            </a:pPr>
            <a:r>
              <a:rPr lang="en-US" altLang="zh-CN"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1. </a:t>
            </a:r>
            <a:r>
              <a:rPr lang="zh-CN" altLang="en-US"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联系单位：</a:t>
            </a:r>
            <a:r>
              <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rPr>
              <a:t>大河口乡人民政府</a:t>
            </a:r>
            <a:endParaRPr lang="en-US" altLang="zh-CN" sz="2400">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ts val="0"/>
              </a:spcBef>
              <a:spcAft>
                <a:spcPts val="0"/>
              </a:spcAft>
              <a:buClrTx/>
              <a:buSzTx/>
              <a:buFontTx/>
            </a:pPr>
            <a:r>
              <a:rPr lang="en-US" altLang="zh-CN" sz="2400">
                <a:solidFill>
                  <a:schemeClr val="tx1"/>
                </a:solidFill>
                <a:latin typeface="微软雅黑" panose="020B0503020204020204" charset="-122"/>
                <a:ea typeface="微软雅黑" panose="020B0503020204020204" charset="-122"/>
                <a:cs typeface="微软雅黑" panose="020B0503020204020204" charset="-122"/>
                <a:sym typeface="+mn-ea"/>
              </a:rPr>
              <a:t>2. </a:t>
            </a:r>
            <a:r>
              <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rPr>
              <a:t>联系电话：</a:t>
            </a:r>
            <a:r>
              <a:rPr lang="en-US" altLang="zh-CN" sz="2400">
                <a:solidFill>
                  <a:schemeClr val="tx1"/>
                </a:solidFill>
                <a:latin typeface="微软雅黑" panose="020B0503020204020204" charset="-122"/>
                <a:ea typeface="微软雅黑" panose="020B0503020204020204" charset="-122"/>
                <a:cs typeface="微软雅黑" panose="020B0503020204020204" charset="-122"/>
                <a:sym typeface="+mn-ea"/>
              </a:rPr>
              <a:t>0878-5865001   </a:t>
            </a:r>
            <a:endParaRPr lang="en-US" altLang="zh-CN" sz="2400">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ts val="0"/>
              </a:spcBef>
              <a:spcAft>
                <a:spcPts val="0"/>
              </a:spcAft>
              <a:buClrTx/>
              <a:buSzTx/>
              <a:buFontTx/>
            </a:pPr>
            <a:r>
              <a:rPr lang="en-US" altLang="zh-CN" sz="2400">
                <a:solidFill>
                  <a:schemeClr val="tx1"/>
                </a:solidFill>
                <a:latin typeface="微软雅黑" panose="020B0503020204020204" charset="-122"/>
                <a:ea typeface="微软雅黑" panose="020B0503020204020204" charset="-122"/>
                <a:cs typeface="微软雅黑" panose="020B0503020204020204" charset="-122"/>
                <a:sym typeface="+mn-ea"/>
              </a:rPr>
              <a:t>3 .</a:t>
            </a:r>
            <a:r>
              <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rPr>
              <a:t>电子邮箱：</a:t>
            </a:r>
            <a:r>
              <a:rPr lang="en-US" altLang="zh-CN" sz="2400">
                <a:solidFill>
                  <a:schemeClr val="tx1"/>
                </a:solidFill>
                <a:latin typeface="微软雅黑" panose="020B0503020204020204" charset="-122"/>
                <a:ea typeface="微软雅黑" panose="020B0503020204020204" charset="-122"/>
                <a:cs typeface="微软雅黑" panose="020B0503020204020204" charset="-122"/>
                <a:sym typeface="+mn-ea"/>
              </a:rPr>
              <a:t>yaxdhkxdzb@126.com</a:t>
            </a:r>
            <a:endParaRPr lang="en-US" altLang="zh-CN" sz="2400">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ts val="0"/>
              </a:spcBef>
              <a:spcAft>
                <a:spcPts val="0"/>
              </a:spcAft>
              <a:buClrTx/>
              <a:buSzTx/>
              <a:buFontTx/>
            </a:pPr>
            <a:r>
              <a:rPr lang="en-US" altLang="zh-CN" sz="2400">
                <a:solidFill>
                  <a:schemeClr val="tx1"/>
                </a:solidFill>
                <a:latin typeface="微软雅黑" panose="020B0503020204020204" charset="-122"/>
                <a:ea typeface="微软雅黑" panose="020B0503020204020204" charset="-122"/>
                <a:cs typeface="微软雅黑" panose="020B0503020204020204" charset="-122"/>
                <a:sym typeface="+mn-ea"/>
              </a:rPr>
              <a:t>4 .</a:t>
            </a:r>
            <a:r>
              <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rPr>
              <a:t>邮寄地址：姚安县大河口乡大河口街6号</a:t>
            </a:r>
            <a:endPar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ts val="0"/>
              </a:spcBef>
              <a:spcAft>
                <a:spcPts val="0"/>
              </a:spcAft>
              <a:buClrTx/>
              <a:buSzTx/>
              <a:buFontTx/>
            </a:pPr>
            <a:r>
              <a:rPr lang="en-US" altLang="zh-CN" sz="2400">
                <a:solidFill>
                  <a:schemeClr val="tx1"/>
                </a:solidFill>
                <a:latin typeface="微软雅黑" panose="020B0503020204020204" charset="-122"/>
                <a:ea typeface="微软雅黑" panose="020B0503020204020204" charset="-122"/>
                <a:cs typeface="微软雅黑" panose="020B0503020204020204" charset="-122"/>
                <a:sym typeface="+mn-ea"/>
              </a:rPr>
              <a:t>5.</a:t>
            </a:r>
            <a:r>
              <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rPr>
              <a:t>邮政编码：</a:t>
            </a:r>
            <a:r>
              <a:rPr sz="2400">
                <a:solidFill>
                  <a:schemeClr val="tx1"/>
                </a:solidFill>
                <a:latin typeface="微软雅黑" panose="020B0503020204020204" charset="-122"/>
                <a:ea typeface="微软雅黑" panose="020B0503020204020204" charset="-122"/>
                <a:cs typeface="微软雅黑" panose="020B0503020204020204" charset="-122"/>
                <a:sym typeface="+mn-ea"/>
              </a:rPr>
              <a:t>675303</a:t>
            </a:r>
            <a:endParaRPr lang="en-US" altLang="zh-CN" sz="2400">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buClrTx/>
              <a:buSzTx/>
              <a:buFontTx/>
            </a:pPr>
            <a:endParaRPr lang="zh-CN" altLang="en-US">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buClrTx/>
              <a:buSzTx/>
              <a:buFontTx/>
            </a:pPr>
            <a:endParaRPr lang="zh-CN" altLang="en-US">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buClrTx/>
              <a:buSzTx/>
              <a:buFontTx/>
            </a:pPr>
            <a:endParaRPr lang="zh-CN" altLang="en-US">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22" name="组合 21"/>
          <p:cNvGrpSpPr/>
          <p:nvPr/>
        </p:nvGrpSpPr>
        <p:grpSpPr>
          <a:xfrm>
            <a:off x="1270" y="787400"/>
            <a:ext cx="10690860" cy="4123319"/>
            <a:chOff x="-15" y="-16"/>
            <a:chExt cx="16805" cy="6310"/>
          </a:xfrm>
        </p:grpSpPr>
        <p:pic>
          <p:nvPicPr>
            <p:cNvPr id="11" name="图片 10" descr="templates\picture_hover\&amp;pky230_sjzg_VCG211358683873&amp;"/>
            <p:cNvPicPr>
              <a:picLocks noChangeAspect="1"/>
            </p:cNvPicPr>
            <p:nvPr>
              <p:custDataLst>
                <p:tags r:id="rId13"/>
              </p:custDataLst>
            </p:nvPr>
          </p:nvPicPr>
          <p:blipFill>
            <a:blip r:embed="rId14">
              <a:alphaModFix amt="20000"/>
            </a:blip>
            <a:stretch>
              <a:fillRect/>
            </a:stretch>
          </p:blipFill>
          <p:spPr>
            <a:xfrm>
              <a:off x="12330" y="-16"/>
              <a:ext cx="4460" cy="4460"/>
            </a:xfrm>
            <a:prstGeom prst="rect">
              <a:avLst/>
            </a:prstGeom>
          </p:spPr>
        </p:pic>
        <p:pic>
          <p:nvPicPr>
            <p:cNvPr id="49" name="图片 48" descr="templates\picture_hover\&amp;pky230_sjzg_VCG211358683873&amp;"/>
            <p:cNvPicPr>
              <a:picLocks noChangeAspect="1"/>
            </p:cNvPicPr>
            <p:nvPr>
              <p:custDataLst>
                <p:tags r:id="rId15"/>
              </p:custDataLst>
            </p:nvPr>
          </p:nvPicPr>
          <p:blipFill>
            <a:blip r:embed="rId16">
              <a:alphaModFix amt="20000"/>
            </a:blip>
            <a:srcRect/>
            <a:stretch>
              <a:fillRect/>
            </a:stretch>
          </p:blipFill>
          <p:spPr>
            <a:xfrm>
              <a:off x="4654" y="-16"/>
              <a:ext cx="9497" cy="6310"/>
            </a:xfrm>
            <a:custGeom>
              <a:avLst/>
              <a:gdLst>
                <a:gd name="connsiteX0" fmla="*/ 0 w 8274038"/>
                <a:gd name="connsiteY0" fmla="*/ 0 h 9082944"/>
                <a:gd name="connsiteX1" fmla="*/ 8274038 w 8274038"/>
                <a:gd name="connsiteY1" fmla="*/ 0 h 9082944"/>
                <a:gd name="connsiteX2" fmla="*/ 8274038 w 8274038"/>
                <a:gd name="connsiteY2" fmla="*/ 9082944 h 9082944"/>
                <a:gd name="connsiteX3" fmla="*/ 0 w 8274038"/>
                <a:gd name="connsiteY3" fmla="*/ 9082944 h 9082944"/>
                <a:gd name="connsiteX4" fmla="*/ 0 w 8274038"/>
                <a:gd name="connsiteY4" fmla="*/ 6122997 h 9082944"/>
                <a:gd name="connsiteX5" fmla="*/ 2038137 w 8274038"/>
                <a:gd name="connsiteY5" fmla="*/ 6122997 h 9082944"/>
                <a:gd name="connsiteX6" fmla="*/ 2038137 w 8274038"/>
                <a:gd name="connsiteY6" fmla="*/ 2319624 h 9082944"/>
                <a:gd name="connsiteX7" fmla="*/ 0 w 8274038"/>
                <a:gd name="connsiteY7" fmla="*/ 2319624 h 908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74038" h="9082944">
                  <a:moveTo>
                    <a:pt x="0" y="0"/>
                  </a:moveTo>
                  <a:lnTo>
                    <a:pt x="8274038" y="0"/>
                  </a:lnTo>
                  <a:lnTo>
                    <a:pt x="8274038" y="9082944"/>
                  </a:lnTo>
                  <a:lnTo>
                    <a:pt x="0" y="9082944"/>
                  </a:lnTo>
                  <a:lnTo>
                    <a:pt x="0" y="6122997"/>
                  </a:lnTo>
                  <a:lnTo>
                    <a:pt x="2038137" y="6122997"/>
                  </a:lnTo>
                  <a:lnTo>
                    <a:pt x="2038137" y="2319624"/>
                  </a:lnTo>
                  <a:lnTo>
                    <a:pt x="0" y="2319624"/>
                  </a:lnTo>
                  <a:close/>
                </a:path>
              </a:pathLst>
            </a:custGeom>
          </p:spPr>
        </p:pic>
        <p:pic>
          <p:nvPicPr>
            <p:cNvPr id="13" name="图片 12" descr="templates\picture_hover\&amp;pky230_sjzg_VCG211358683873&amp;"/>
            <p:cNvPicPr>
              <a:picLocks noChangeAspect="1"/>
            </p:cNvPicPr>
            <p:nvPr>
              <p:custDataLst>
                <p:tags r:id="rId17"/>
              </p:custDataLst>
            </p:nvPr>
          </p:nvPicPr>
          <p:blipFill rotWithShape="1">
            <a:blip r:embed="rId18">
              <a:alphaModFix amt="20000"/>
            </a:blip>
            <a:srcRect/>
            <a:stretch>
              <a:fillRect/>
            </a:stretch>
          </p:blipFill>
          <p:spPr>
            <a:xfrm rot="5400000">
              <a:off x="880" y="-903"/>
              <a:ext cx="2671" cy="4460"/>
            </a:xfrm>
            <a:prstGeom prst="rect">
              <a:avLst/>
            </a:prstGeom>
          </p:spPr>
        </p:pic>
      </p:grpSp>
      <p:sp>
        <p:nvSpPr>
          <p:cNvPr id="24" name="矩形 23"/>
          <p:cNvSpPr/>
          <p:nvPr/>
        </p:nvSpPr>
        <p:spPr>
          <a:xfrm>
            <a:off x="3099435" y="1682115"/>
            <a:ext cx="4754880" cy="2676525"/>
          </a:xfrm>
          <a:prstGeom prst="rect">
            <a:avLst/>
          </a:prstGeom>
          <a:noFill/>
          <a:ln>
            <a:noFill/>
          </a:ln>
        </p:spPr>
        <p:txBody>
          <a:bodyPr wrap="none" rtlCol="0" anchor="t">
            <a:spAutoFit/>
          </a:bodyPr>
          <a:p>
            <a:pPr indent="0" algn="ctr" fontAlgn="auto">
              <a:lnSpc>
                <a:spcPct val="150000"/>
              </a:lnSpc>
            </a:pPr>
            <a:r>
              <a:rPr lang="zh-CN" altLang="en-US" sz="3600" b="1">
                <a:solidFill>
                  <a:schemeClr val="accent1"/>
                </a:solidFill>
                <a:effectLst>
                  <a:outerShdw blurRad="38100" dist="25400" dir="5400000" algn="ctr" rotWithShape="0">
                    <a:srgbClr val="6E747A">
                      <a:alpha val="43000"/>
                    </a:srgbClr>
                  </a:outerShdw>
                </a:effectLst>
              </a:rPr>
              <a:t>大河口乡国土空间规划</a:t>
            </a:r>
            <a:endParaRPr lang="zh-CN" altLang="en-US" sz="3600" b="1">
              <a:solidFill>
                <a:schemeClr val="accent1"/>
              </a:solidFill>
              <a:effectLst>
                <a:outerShdw blurRad="38100" dist="25400" dir="5400000" algn="ctr" rotWithShape="0">
                  <a:srgbClr val="6E747A">
                    <a:alpha val="43000"/>
                  </a:srgbClr>
                </a:outerShdw>
              </a:effectLst>
            </a:endParaRPr>
          </a:p>
          <a:p>
            <a:pPr indent="0" algn="ctr" fontAlgn="auto">
              <a:lnSpc>
                <a:spcPct val="150000"/>
              </a:lnSpc>
            </a:pPr>
            <a:r>
              <a:rPr lang="zh-CN" altLang="en-US" sz="3600" b="1">
                <a:solidFill>
                  <a:schemeClr val="accent1"/>
                </a:solidFill>
                <a:effectLst>
                  <a:outerShdw blurRad="38100" dist="25400" dir="5400000" algn="ctr" rotWithShape="0">
                    <a:srgbClr val="6E747A">
                      <a:alpha val="43000"/>
                    </a:srgbClr>
                  </a:outerShdw>
                </a:effectLst>
              </a:rPr>
              <a:t>（</a:t>
            </a:r>
            <a:r>
              <a:rPr lang="en-US" altLang="zh-CN" sz="3600" b="1">
                <a:solidFill>
                  <a:schemeClr val="accent1"/>
                </a:solidFill>
                <a:effectLst>
                  <a:outerShdw blurRad="38100" dist="25400" dir="5400000" algn="ctr" rotWithShape="0">
                    <a:srgbClr val="6E747A">
                      <a:alpha val="43000"/>
                    </a:srgbClr>
                  </a:outerShdw>
                </a:effectLst>
              </a:rPr>
              <a:t>2021—2035</a:t>
            </a:r>
            <a:r>
              <a:rPr lang="zh-CN" altLang="en-US" sz="3600" b="1">
                <a:solidFill>
                  <a:schemeClr val="accent1"/>
                </a:solidFill>
                <a:effectLst>
                  <a:outerShdw blurRad="38100" dist="25400" dir="5400000" algn="ctr" rotWithShape="0">
                    <a:srgbClr val="6E747A">
                      <a:alpha val="43000"/>
                    </a:srgbClr>
                  </a:outerShdw>
                </a:effectLst>
              </a:rPr>
              <a:t>年）</a:t>
            </a:r>
            <a:endParaRPr lang="zh-CN" altLang="en-US" sz="3600" b="1">
              <a:solidFill>
                <a:schemeClr val="accent1"/>
              </a:solidFill>
              <a:effectLst>
                <a:outerShdw blurRad="38100" dist="25400" dir="5400000" algn="ctr" rotWithShape="0">
                  <a:srgbClr val="6E747A">
                    <a:alpha val="43000"/>
                  </a:srgbClr>
                </a:outerShdw>
              </a:effectLst>
            </a:endParaRPr>
          </a:p>
          <a:p>
            <a:pPr indent="0" algn="ctr" fontAlgn="auto">
              <a:lnSpc>
                <a:spcPct val="100000"/>
              </a:lnSpc>
            </a:pPr>
            <a:endParaRPr lang="zh-CN" altLang="en-US" sz="3600" b="1">
              <a:solidFill>
                <a:schemeClr val="accent1"/>
              </a:solidFill>
              <a:effectLst>
                <a:outerShdw blurRad="38100" dist="25400" dir="5400000" algn="ctr" rotWithShape="0">
                  <a:srgbClr val="6E747A">
                    <a:alpha val="43000"/>
                  </a:srgbClr>
                </a:outerShdw>
              </a:effectLst>
            </a:endParaRPr>
          </a:p>
          <a:p>
            <a:pPr indent="0" algn="ctr" fontAlgn="auto">
              <a:lnSpc>
                <a:spcPct val="100000"/>
              </a:lnSpc>
            </a:pPr>
            <a:r>
              <a:rPr lang="en-US" altLang="zh-CN" sz="2400" b="1">
                <a:sym typeface="+mn-ea"/>
              </a:rPr>
              <a:t>(</a:t>
            </a:r>
            <a:r>
              <a:rPr lang="zh-CN" altLang="en-US" sz="2400" b="1">
                <a:sym typeface="+mn-ea"/>
              </a:rPr>
              <a:t>公众征求意见稿</a:t>
            </a:r>
            <a:r>
              <a:rPr lang="en-US" altLang="zh-CN" sz="2400" b="1">
                <a:sym typeface="+mn-ea"/>
              </a:rPr>
              <a:t>)</a:t>
            </a:r>
            <a:endParaRPr lang="en-US" altLang="zh-CN" sz="2400" b="1">
              <a:solidFill>
                <a:schemeClr val="accent1"/>
              </a:solidFill>
              <a:effectLst>
                <a:outerShdw blurRad="38100" dist="25400" dir="5400000" algn="ctr" rotWithShape="0">
                  <a:srgbClr val="6E747A">
                    <a:alpha val="43000"/>
                  </a:srgbClr>
                </a:outerShdw>
              </a:effectLst>
              <a:sym typeface="+mn-ea"/>
            </a:endParaRPr>
          </a:p>
        </p:txBody>
      </p:sp>
      <p:sp>
        <p:nvSpPr>
          <p:cNvPr id="4" name="文本框 3"/>
          <p:cNvSpPr txBox="1"/>
          <p:nvPr>
            <p:custDataLst>
              <p:tags r:id="rId19"/>
            </p:custDataLst>
          </p:nvPr>
        </p:nvSpPr>
        <p:spPr>
          <a:xfrm>
            <a:off x="1905" y="14505940"/>
            <a:ext cx="3858895" cy="607695"/>
          </a:xfrm>
          <a:prstGeom prst="rect">
            <a:avLst/>
          </a:prstGeom>
          <a:noFill/>
        </p:spPr>
        <p:txBody>
          <a:bodyPr wrap="square" rtlCol="0" anchor="t">
            <a:spAutoFit/>
          </a:bodyPr>
          <a:p>
            <a:pPr indent="0" algn="l" fontAlgn="auto">
              <a:lnSpc>
                <a:spcPct val="120000"/>
              </a:lnSpc>
              <a:buClrTx/>
              <a:buSzTx/>
              <a:buFontTx/>
            </a:pPr>
            <a:r>
              <a:rPr lang="zh-CN" altLang="en-US" sz="1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（部分图片素材来源于网络，仅用于公示使用，如涉及版权问题，请与大河口乡人民政府联系）</a:t>
            </a:r>
            <a:endParaRPr lang="zh-CN" altLang="en-US" sz="1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1"/>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custDataLst>
              <p:tags r:id="rId2"/>
            </p:custDataLst>
          </p:nvPr>
        </p:nvSpPr>
        <p:spPr>
          <a:xfrm>
            <a:off x="500380" y="984885"/>
            <a:ext cx="5350510" cy="811530"/>
          </a:xfrm>
          <a:prstGeom prst="rect">
            <a:avLst/>
          </a:prstGeom>
          <a:noFill/>
        </p:spPr>
        <p:txBody>
          <a:bodyPr wrap="square" rtlCol="0">
            <a:spAutoFit/>
          </a:bodyPr>
          <a:p>
            <a:pPr>
              <a:lnSpc>
                <a:spcPct val="130000"/>
              </a:lnSpc>
            </a:pPr>
            <a:r>
              <a:rPr lang="en-US" altLang="zh-CN" sz="3600" b="1" dirty="0">
                <a:solidFill>
                  <a:schemeClr val="accent5"/>
                </a:solidFill>
                <a:effectLst/>
                <a:latin typeface="MiSans Bold" panose="00000800000000000000" pitchFamily="2" charset="-122"/>
                <a:ea typeface="MiSans Bold" panose="00000800000000000000" pitchFamily="2" charset="-122"/>
              </a:rPr>
              <a:t>3.1</a:t>
            </a:r>
            <a:r>
              <a:rPr lang="zh-CN" altLang="en-US" sz="3600" b="1" dirty="0">
                <a:solidFill>
                  <a:schemeClr val="accent5"/>
                </a:solidFill>
                <a:effectLst/>
                <a:latin typeface="MiSans Bold" panose="00000800000000000000" pitchFamily="2" charset="-122"/>
                <a:ea typeface="MiSans Bold" panose="00000800000000000000" pitchFamily="2" charset="-122"/>
              </a:rPr>
              <a:t>强化空间底线管控</a:t>
            </a:r>
            <a:endParaRPr lang="zh-CN" altLang="en-US" sz="3600" b="1" dirty="0">
              <a:solidFill>
                <a:schemeClr val="accent5"/>
              </a:solidFill>
              <a:effectLst/>
              <a:latin typeface="MiSans Bold" panose="00000800000000000000" pitchFamily="2" charset="-122"/>
              <a:ea typeface="MiSans Bold" panose="00000800000000000000" pitchFamily="2" charset="-122"/>
            </a:endParaRPr>
          </a:p>
        </p:txBody>
      </p:sp>
      <p:sp>
        <p:nvSpPr>
          <p:cNvPr id="3" name="文本框 2"/>
          <p:cNvSpPr txBox="1"/>
          <p:nvPr>
            <p:custDataLst>
              <p:tags r:id="rId3"/>
            </p:custDataLst>
          </p:nvPr>
        </p:nvSpPr>
        <p:spPr>
          <a:xfrm flipH="1">
            <a:off x="358140" y="2570480"/>
            <a:ext cx="10021570" cy="1198880"/>
          </a:xfrm>
          <a:prstGeom prst="rect">
            <a:avLst/>
          </a:prstGeom>
          <a:solidFill>
            <a:schemeClr val="accent4">
              <a:lumMod val="60000"/>
              <a:lumOff val="40000"/>
            </a:schemeClr>
          </a:solidFill>
          <a:ln>
            <a:noFill/>
          </a:ln>
        </p:spPr>
        <p:txBody>
          <a:bodyPr wrap="square" rtlCol="0">
            <a:spAutoFit/>
          </a:bodyPr>
          <a:p>
            <a:pPr marR="0" lvl="0" indent="609600" defTabSz="914400" rtl="0" fontAlgn="auto">
              <a:lnSpc>
                <a:spcPct val="150000"/>
              </a:lnSpc>
              <a:spcBef>
                <a:spcPts val="0"/>
              </a:spcBef>
              <a:spcAft>
                <a:spcPts val="0"/>
              </a:spcAft>
              <a:buClrTx/>
              <a:buSzTx/>
              <a:buFontTx/>
              <a:buNone/>
              <a:defRPr/>
              <a:extLst>
                <a:ext uri="{35155182-B16C-46BC-9424-99874614C6A1}">
                  <wpsdc:indentchars xmlns:wpsdc="http://www.wps.cn/officeDocument/2017/drawingmlCustomData" val="200" checksum="4158780845"/>
                </a:ext>
              </a:extLst>
            </a:pPr>
            <a:r>
              <a:rPr kumimoji="0" lang="zh-CN"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落实最严格的耕地和永久基本农田保护制度。</a:t>
            </a:r>
            <a:endParaRPr kumimoji="0" lang="zh-CN"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endParaRPr>
          </a:p>
          <a:p>
            <a:pPr marR="0" lvl="0" indent="609600" defTabSz="914400" rtl="0" fontAlgn="auto">
              <a:lnSpc>
                <a:spcPct val="150000"/>
              </a:lnSpc>
              <a:spcBef>
                <a:spcPts val="0"/>
              </a:spcBef>
              <a:spcAft>
                <a:spcPts val="0"/>
              </a:spcAft>
              <a:buClrTx/>
              <a:buSzTx/>
              <a:buFontTx/>
              <a:buNone/>
              <a:defRPr/>
              <a:extLst>
                <a:ext uri="{35155182-B16C-46BC-9424-99874614C6A1}">
                  <wpsdc:indentchars xmlns:wpsdc="http://www.wps.cn/officeDocument/2017/drawingmlCustomData" val="200" checksum="4158780845"/>
                </a:ext>
              </a:extLst>
            </a:pPr>
            <a:r>
              <a:rPr kumimoji="0" lang="zh-CN"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耕地保护目标1333.45公顷，永久基本农田830.46公顷。</a:t>
            </a:r>
            <a:endParaRPr kumimoji="0" lang="zh-CN"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endParaRPr>
          </a:p>
        </p:txBody>
      </p:sp>
      <p:pic>
        <p:nvPicPr>
          <p:cNvPr id="16" name="图片 15" descr="D:/云金地/02楚雄市/02大河口乡镇规划/03过程数据/07公示稿/永农.jpg永农"/>
          <p:cNvPicPr>
            <a:picLocks noChangeAspect="1"/>
          </p:cNvPicPr>
          <p:nvPr/>
        </p:nvPicPr>
        <p:blipFill>
          <a:blip r:embed="rId4"/>
          <a:srcRect/>
          <a:stretch>
            <a:fillRect/>
          </a:stretch>
        </p:blipFill>
        <p:spPr>
          <a:xfrm>
            <a:off x="0" y="4059555"/>
            <a:ext cx="10691495" cy="10735310"/>
          </a:xfrm>
          <a:prstGeom prst="rect">
            <a:avLst/>
          </a:prstGeom>
          <a:effectLst>
            <a:softEdge rad="127000"/>
          </a:effectLst>
        </p:spPr>
      </p:pic>
      <p:sp>
        <p:nvSpPr>
          <p:cNvPr id="2" name="等腰三角形 1"/>
          <p:cNvSpPr/>
          <p:nvPr/>
        </p:nvSpPr>
        <p:spPr>
          <a:xfrm rot="5400000">
            <a:off x="6339205" y="1924685"/>
            <a:ext cx="403225" cy="248920"/>
          </a:xfrm>
          <a:prstGeom prst="triangle">
            <a:avLst/>
          </a:prstGeom>
          <a:solidFill>
            <a:schemeClr val="accent4">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6962140" y="1758315"/>
            <a:ext cx="3416935" cy="521970"/>
          </a:xfrm>
          <a:prstGeom prst="rect">
            <a:avLst/>
          </a:prstGeom>
          <a:noFill/>
          <a:extLst>
            <a:ext uri="{909E8E84-426E-40DD-AFC4-6F175D3DCCD1}">
              <a14:hiddenFill xmlns:a14="http://schemas.microsoft.com/office/drawing/2010/main">
                <a:solidFill>
                  <a:schemeClr val="accent3"/>
                </a:solidFill>
              </a14:hiddenFill>
            </a:ext>
          </a:extLst>
        </p:spPr>
        <p:txBody>
          <a:bodyPr wrap="square" rtlCol="0">
            <a:spAutoFit/>
          </a:bodyPr>
          <a:p>
            <a:pPr indent="0" fontAlgn="auto">
              <a:extLst>
                <a:ext uri="{35155182-B16C-46BC-9424-99874614C6A1}">
                  <wpsdc:indentchars xmlns:wpsdc="http://www.wps.cn/officeDocument/2017/drawingmlCustomData" val="0" checksum="2798278923"/>
                </a:ext>
              </a:extLst>
            </a:pPr>
            <a:r>
              <a:rPr lang="zh-CN" altLang="en-US" sz="2800">
                <a:solidFill>
                  <a:schemeClr val="accent1">
                    <a:lumMod val="75000"/>
                  </a:schemeClr>
                </a:solidFill>
              </a:rPr>
              <a:t>耕地和永久基本农田</a:t>
            </a:r>
            <a:endParaRPr lang="zh-CN" altLang="en-US" sz="2800">
              <a:solidFill>
                <a:schemeClr val="accent1">
                  <a:lumMod val="75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1"/>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custDataLst>
              <p:tags r:id="rId2"/>
            </p:custDataLst>
          </p:nvPr>
        </p:nvSpPr>
        <p:spPr>
          <a:xfrm>
            <a:off x="500380" y="984885"/>
            <a:ext cx="5350510" cy="811530"/>
          </a:xfrm>
          <a:prstGeom prst="rect">
            <a:avLst/>
          </a:prstGeom>
          <a:noFill/>
        </p:spPr>
        <p:txBody>
          <a:bodyPr wrap="square" rtlCol="0">
            <a:spAutoFit/>
          </a:bodyPr>
          <a:p>
            <a:pPr>
              <a:lnSpc>
                <a:spcPct val="130000"/>
              </a:lnSpc>
            </a:pPr>
            <a:r>
              <a:rPr lang="en-US" altLang="zh-CN" sz="3600" b="1" dirty="0">
                <a:solidFill>
                  <a:schemeClr val="accent5"/>
                </a:solidFill>
                <a:effectLst/>
                <a:latin typeface="MiSans Bold" panose="00000800000000000000" pitchFamily="2" charset="-122"/>
                <a:ea typeface="MiSans Bold" panose="00000800000000000000" pitchFamily="2" charset="-122"/>
                <a:sym typeface="+mn-ea"/>
              </a:rPr>
              <a:t>3.1</a:t>
            </a:r>
            <a:r>
              <a:rPr lang="zh-CN" altLang="en-US" sz="3600" b="1" dirty="0">
                <a:solidFill>
                  <a:schemeClr val="accent5"/>
                </a:solidFill>
                <a:effectLst/>
                <a:latin typeface="MiSans Bold" panose="00000800000000000000" pitchFamily="2" charset="-122"/>
                <a:ea typeface="MiSans Bold" panose="00000800000000000000" pitchFamily="2" charset="-122"/>
                <a:sym typeface="+mn-ea"/>
              </a:rPr>
              <a:t>强化空间底线管控</a:t>
            </a:r>
            <a:endParaRPr lang="zh-CN" altLang="en-US" sz="3600" b="1" dirty="0">
              <a:solidFill>
                <a:schemeClr val="accent5"/>
              </a:solidFill>
              <a:effectLst/>
              <a:latin typeface="MiSans Bold" panose="00000800000000000000" pitchFamily="2" charset="-122"/>
              <a:ea typeface="MiSans Bold" panose="00000800000000000000" pitchFamily="2" charset="-122"/>
            </a:endParaRPr>
          </a:p>
        </p:txBody>
      </p:sp>
      <p:sp>
        <p:nvSpPr>
          <p:cNvPr id="3" name="文本框 2"/>
          <p:cNvSpPr txBox="1"/>
          <p:nvPr>
            <p:custDataLst>
              <p:tags r:id="rId3"/>
            </p:custDataLst>
          </p:nvPr>
        </p:nvSpPr>
        <p:spPr>
          <a:xfrm flipH="1">
            <a:off x="321310" y="2499995"/>
            <a:ext cx="9869170" cy="1198880"/>
          </a:xfrm>
          <a:prstGeom prst="rect">
            <a:avLst/>
          </a:prstGeom>
          <a:solidFill>
            <a:schemeClr val="accent4">
              <a:lumMod val="60000"/>
              <a:lumOff val="40000"/>
            </a:schemeClr>
          </a:solidFill>
          <a:ln>
            <a:noFill/>
          </a:ln>
        </p:spPr>
        <p:txBody>
          <a:bodyPr wrap="square" rtlCol="0">
            <a:spAutoFit/>
          </a:bodyPr>
          <a:p>
            <a:pPr marR="0" lvl="0" indent="609600" defTabSz="914400" rtl="0" fontAlgn="auto">
              <a:lnSpc>
                <a:spcPct val="150000"/>
              </a:lnSpc>
              <a:spcBef>
                <a:spcPts val="0"/>
              </a:spcBef>
              <a:spcAft>
                <a:spcPts val="0"/>
              </a:spcAft>
              <a:buClrTx/>
              <a:buSzTx/>
              <a:buFontTx/>
              <a:buNone/>
              <a:defRPr/>
              <a:extLst>
                <a:ext uri="{35155182-B16C-46BC-9424-99874614C6A1}">
                  <wpsdc:indentchars xmlns:wpsdc="http://www.wps.cn/officeDocument/2017/drawingmlCustomData" val="200" checksum="4158780845"/>
                </a:ext>
              </a:extLst>
            </a:pPr>
            <a:r>
              <a:rPr kumimoji="0" lang="zh-CN"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严格</a:t>
            </a:r>
            <a:r>
              <a:rPr lang="zh-CN" sz="2400" b="1" noProof="0" dirty="0">
                <a:ln>
                  <a:noFill/>
                </a:ln>
                <a:solidFill>
                  <a:schemeClr val="bg1"/>
                </a:solidFill>
                <a:effectLst/>
                <a:uLnTx/>
                <a:uFillTx/>
                <a:latin typeface="HYYakuHei 65W" panose="020B0604020202020204" pitchFamily="34" charset="-122"/>
                <a:ea typeface="HYYakuHei 65W" panose="020B0604020202020204" pitchFamily="34" charset="-122"/>
                <a:sym typeface="+mn-ea"/>
              </a:rPr>
              <a:t>落实</a:t>
            </a:r>
            <a:r>
              <a:rPr kumimoji="0" lang="zh-CN"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生态保护红线，保护生态功能的系统性和完整性。</a:t>
            </a:r>
            <a:endParaRPr kumimoji="0" lang="zh-CN"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endParaRPr>
          </a:p>
          <a:p>
            <a:pPr marR="0" lvl="0" indent="609600" defTabSz="914400" rtl="0" fontAlgn="auto">
              <a:lnSpc>
                <a:spcPct val="150000"/>
              </a:lnSpc>
              <a:spcBef>
                <a:spcPts val="0"/>
              </a:spcBef>
              <a:spcAft>
                <a:spcPts val="0"/>
              </a:spcAft>
              <a:buClrTx/>
              <a:buSzTx/>
              <a:buFontTx/>
              <a:buNone/>
              <a:defRPr/>
              <a:extLst>
                <a:ext uri="{35155182-B16C-46BC-9424-99874614C6A1}">
                  <wpsdc:indentchars xmlns:wpsdc="http://www.wps.cn/officeDocument/2017/drawingmlCustomData" val="200" checksum="4158780845"/>
                </a:ext>
              </a:extLst>
            </a:pPr>
            <a:r>
              <a:rPr kumimoji="0" lang="zh-CN"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生态保护红线总规模10064.33公顷。</a:t>
            </a:r>
            <a:endParaRPr kumimoji="0" lang="zh-CN"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endParaRPr>
          </a:p>
        </p:txBody>
      </p:sp>
      <p:pic>
        <p:nvPicPr>
          <p:cNvPr id="4" name="图片 3" descr="生态红线"/>
          <p:cNvPicPr>
            <a:picLocks noChangeAspect="1"/>
          </p:cNvPicPr>
          <p:nvPr/>
        </p:nvPicPr>
        <p:blipFill>
          <a:blip r:embed="rId4"/>
          <a:srcRect/>
          <a:stretch>
            <a:fillRect/>
          </a:stretch>
        </p:blipFill>
        <p:spPr>
          <a:xfrm>
            <a:off x="0" y="4074795"/>
            <a:ext cx="10691495" cy="10911205"/>
          </a:xfrm>
          <a:prstGeom prst="rect">
            <a:avLst/>
          </a:prstGeom>
          <a:effectLst>
            <a:softEdge rad="127000"/>
          </a:effectLst>
        </p:spPr>
      </p:pic>
      <p:sp>
        <p:nvSpPr>
          <p:cNvPr id="2" name="等腰三角形 1"/>
          <p:cNvSpPr/>
          <p:nvPr>
            <p:custDataLst>
              <p:tags r:id="rId5"/>
            </p:custDataLst>
          </p:nvPr>
        </p:nvSpPr>
        <p:spPr>
          <a:xfrm rot="5400000">
            <a:off x="7203440" y="1924685"/>
            <a:ext cx="403225" cy="248920"/>
          </a:xfrm>
          <a:prstGeom prst="triangle">
            <a:avLst/>
          </a:prstGeom>
          <a:solidFill>
            <a:schemeClr val="accent4">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custDataLst>
              <p:tags r:id="rId6"/>
            </p:custDataLst>
          </p:nvPr>
        </p:nvSpPr>
        <p:spPr>
          <a:xfrm>
            <a:off x="7826375" y="1758315"/>
            <a:ext cx="2553335" cy="521970"/>
          </a:xfrm>
          <a:prstGeom prst="rect">
            <a:avLst/>
          </a:prstGeom>
          <a:noFill/>
          <a:extLst>
            <a:ext uri="{909E8E84-426E-40DD-AFC4-6F175D3DCCD1}">
              <a14:hiddenFill xmlns:a14="http://schemas.microsoft.com/office/drawing/2010/main">
                <a:solidFill>
                  <a:schemeClr val="accent3"/>
                </a:solidFill>
              </a14:hiddenFill>
            </a:ext>
          </a:extLst>
        </p:spPr>
        <p:txBody>
          <a:bodyPr wrap="square" rtlCol="0">
            <a:spAutoFit/>
          </a:bodyPr>
          <a:p>
            <a:pPr indent="0" fontAlgn="auto">
              <a:extLst>
                <a:ext uri="{35155182-B16C-46BC-9424-99874614C6A1}">
                  <wpsdc:indentchars xmlns:wpsdc="http://www.wps.cn/officeDocument/2017/drawingmlCustomData" val="0" checksum="2798278923"/>
                </a:ext>
              </a:extLst>
            </a:pPr>
            <a:r>
              <a:rPr lang="zh-CN" altLang="en-US" sz="2800">
                <a:solidFill>
                  <a:schemeClr val="accent1">
                    <a:lumMod val="75000"/>
                  </a:schemeClr>
                </a:solidFill>
              </a:rPr>
              <a:t>生态保护红线</a:t>
            </a:r>
            <a:endParaRPr lang="zh-CN" altLang="en-US" sz="2800">
              <a:solidFill>
                <a:schemeClr val="accent1">
                  <a:lumMod val="75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1"/>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custDataLst>
              <p:tags r:id="rId2"/>
            </p:custDataLst>
          </p:nvPr>
        </p:nvSpPr>
        <p:spPr>
          <a:xfrm>
            <a:off x="500380" y="984885"/>
            <a:ext cx="5350510" cy="811530"/>
          </a:xfrm>
          <a:prstGeom prst="rect">
            <a:avLst/>
          </a:prstGeom>
          <a:noFill/>
        </p:spPr>
        <p:txBody>
          <a:bodyPr wrap="square" rtlCol="0">
            <a:spAutoFit/>
          </a:bodyPr>
          <a:p>
            <a:pPr>
              <a:lnSpc>
                <a:spcPct val="130000"/>
              </a:lnSpc>
            </a:pPr>
            <a:r>
              <a:rPr lang="en-US" altLang="zh-CN" sz="3600" b="1" dirty="0">
                <a:solidFill>
                  <a:schemeClr val="accent5"/>
                </a:solidFill>
                <a:effectLst/>
                <a:latin typeface="MiSans Bold" panose="00000800000000000000" pitchFamily="2" charset="-122"/>
                <a:ea typeface="MiSans Bold" panose="00000800000000000000" pitchFamily="2" charset="-122"/>
                <a:sym typeface="+mn-ea"/>
              </a:rPr>
              <a:t>3.1</a:t>
            </a:r>
            <a:r>
              <a:rPr lang="zh-CN" altLang="en-US" sz="3600" b="1" dirty="0">
                <a:solidFill>
                  <a:schemeClr val="accent5"/>
                </a:solidFill>
                <a:effectLst/>
                <a:latin typeface="MiSans Bold" panose="00000800000000000000" pitchFamily="2" charset="-122"/>
                <a:ea typeface="MiSans Bold" panose="00000800000000000000" pitchFamily="2" charset="-122"/>
                <a:sym typeface="+mn-ea"/>
              </a:rPr>
              <a:t>强化空间底线管控</a:t>
            </a:r>
            <a:endParaRPr lang="zh-CN" altLang="en-US" sz="3600" b="1" dirty="0">
              <a:solidFill>
                <a:schemeClr val="accent5"/>
              </a:solidFill>
              <a:effectLst/>
              <a:latin typeface="MiSans Bold" panose="00000800000000000000" pitchFamily="2" charset="-122"/>
              <a:ea typeface="MiSans Bold" panose="00000800000000000000" pitchFamily="2" charset="-122"/>
            </a:endParaRPr>
          </a:p>
        </p:txBody>
      </p:sp>
      <p:sp>
        <p:nvSpPr>
          <p:cNvPr id="3" name="文本框 2"/>
          <p:cNvSpPr txBox="1"/>
          <p:nvPr>
            <p:custDataLst>
              <p:tags r:id="rId3"/>
            </p:custDataLst>
          </p:nvPr>
        </p:nvSpPr>
        <p:spPr>
          <a:xfrm flipH="1">
            <a:off x="161925" y="2280285"/>
            <a:ext cx="10035540" cy="1753235"/>
          </a:xfrm>
          <a:prstGeom prst="rect">
            <a:avLst/>
          </a:prstGeom>
          <a:solidFill>
            <a:schemeClr val="accent4">
              <a:lumMod val="60000"/>
              <a:lumOff val="40000"/>
            </a:schemeClr>
          </a:solidFill>
          <a:ln>
            <a:noFill/>
          </a:ln>
        </p:spPr>
        <p:txBody>
          <a:bodyPr wrap="square" rtlCol="0">
            <a:spAutoFit/>
          </a:bodyPr>
          <a:p>
            <a:pPr marR="0" lvl="0" indent="609600" defTabSz="914400" rtl="0" fontAlgn="auto">
              <a:lnSpc>
                <a:spcPct val="150000"/>
              </a:lnSpc>
              <a:spcBef>
                <a:spcPts val="0"/>
              </a:spcBef>
              <a:spcAft>
                <a:spcPts val="0"/>
              </a:spcAft>
              <a:buClrTx/>
              <a:buSzTx/>
              <a:buFontTx/>
              <a:buNone/>
              <a:defRPr/>
              <a:extLst>
                <a:ext uri="{35155182-B16C-46BC-9424-99874614C6A1}">
                  <wpsdc:indentchars xmlns:wpsdc="http://www.wps.cn/officeDocument/2017/drawingmlCustomData" val="200" checksum="4158780845"/>
                </a:ext>
              </a:extLst>
            </a:pPr>
            <a:r>
              <a:rPr lang="zh-CN" sz="2400" b="1" noProof="0" dirty="0">
                <a:ln>
                  <a:noFill/>
                </a:ln>
                <a:solidFill>
                  <a:schemeClr val="bg1"/>
                </a:solidFill>
                <a:effectLst/>
                <a:uLnTx/>
                <a:uFillTx/>
                <a:latin typeface="HYYakuHei 65W" panose="020B0604020202020204" pitchFamily="34" charset="-122"/>
                <a:ea typeface="HYYakuHei 65W" panose="020B0604020202020204" pitchFamily="34" charset="-122"/>
                <a:sym typeface="+mn-ea"/>
              </a:rPr>
              <a:t>落实城镇开发边界</a:t>
            </a:r>
            <a:r>
              <a:rPr lang="en-US" altLang="zh-CN" sz="2400" b="1" noProof="0" dirty="0">
                <a:ln>
                  <a:noFill/>
                </a:ln>
                <a:solidFill>
                  <a:schemeClr val="bg1"/>
                </a:solidFill>
                <a:effectLst/>
                <a:uLnTx/>
                <a:uFillTx/>
                <a:latin typeface="HYYakuHei 65W" panose="020B0604020202020204" pitchFamily="34" charset="-122"/>
                <a:ea typeface="HYYakuHei 65W" panose="020B0604020202020204" pitchFamily="34" charset="-122"/>
                <a:sym typeface="+mn-ea"/>
              </a:rPr>
              <a:t>8.16</a:t>
            </a:r>
            <a:r>
              <a:rPr lang="zh-CN" altLang="en-US" sz="2400" b="1" noProof="0" dirty="0">
                <a:ln>
                  <a:noFill/>
                </a:ln>
                <a:solidFill>
                  <a:schemeClr val="bg1"/>
                </a:solidFill>
                <a:effectLst/>
                <a:uLnTx/>
                <a:uFillTx/>
                <a:latin typeface="HYYakuHei 65W" panose="020B0604020202020204" pitchFamily="34" charset="-122"/>
                <a:ea typeface="HYYakuHei 65W" panose="020B0604020202020204" pitchFamily="34" charset="-122"/>
                <a:sym typeface="+mn-ea"/>
              </a:rPr>
              <a:t>公顷。</a:t>
            </a:r>
            <a:endParaRPr kumimoji="0" lang="zh-CN" altLang="en-US"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endParaRPr>
          </a:p>
          <a:p>
            <a:pPr marR="0" lvl="0" indent="609600" defTabSz="914400" rtl="0" fontAlgn="auto">
              <a:lnSpc>
                <a:spcPct val="150000"/>
              </a:lnSpc>
              <a:spcBef>
                <a:spcPts val="0"/>
              </a:spcBef>
              <a:spcAft>
                <a:spcPts val="0"/>
              </a:spcAft>
              <a:buClrTx/>
              <a:buSzTx/>
              <a:buFontTx/>
              <a:buNone/>
              <a:defRPr/>
              <a:extLst>
                <a:ext uri="{35155182-B16C-46BC-9424-99874614C6A1}">
                  <wpsdc:indentchars xmlns:wpsdc="http://www.wps.cn/officeDocument/2017/drawingmlCustomData" val="200" checksum="4158780845"/>
                </a:ext>
              </a:extLst>
            </a:pPr>
            <a:r>
              <a:rPr kumimoji="0" lang="zh-CN"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城镇开发边界内用于城镇集中建设，城镇开发边界外空间主导用途为农业和生态，不得进行城镇集中建设。</a:t>
            </a:r>
            <a:endParaRPr kumimoji="0" lang="zh-CN" altLang="en-US"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endParaRPr>
          </a:p>
        </p:txBody>
      </p:sp>
      <p:pic>
        <p:nvPicPr>
          <p:cNvPr id="4" name="图片 3" descr="D:/云金地/02楚雄市/02大河口乡镇规划/03过程数据/07公示稿/城镇开发边界.jpg城镇开发边界"/>
          <p:cNvPicPr>
            <a:picLocks noChangeAspect="1"/>
          </p:cNvPicPr>
          <p:nvPr/>
        </p:nvPicPr>
        <p:blipFill>
          <a:blip r:embed="rId4"/>
          <a:srcRect/>
          <a:stretch>
            <a:fillRect/>
          </a:stretch>
        </p:blipFill>
        <p:spPr>
          <a:xfrm>
            <a:off x="635" y="4002405"/>
            <a:ext cx="10691495" cy="10803255"/>
          </a:xfrm>
          <a:prstGeom prst="rect">
            <a:avLst/>
          </a:prstGeom>
          <a:effectLst>
            <a:softEdge rad="127000"/>
          </a:effectLst>
        </p:spPr>
      </p:pic>
      <p:sp>
        <p:nvSpPr>
          <p:cNvPr id="2" name="等腰三角形 1"/>
          <p:cNvSpPr/>
          <p:nvPr>
            <p:custDataLst>
              <p:tags r:id="rId5"/>
            </p:custDataLst>
          </p:nvPr>
        </p:nvSpPr>
        <p:spPr>
          <a:xfrm rot="5400000">
            <a:off x="7203440" y="1924685"/>
            <a:ext cx="403225" cy="248920"/>
          </a:xfrm>
          <a:prstGeom prst="triangle">
            <a:avLst/>
          </a:prstGeom>
          <a:solidFill>
            <a:schemeClr val="accent4">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custDataLst>
              <p:tags r:id="rId6"/>
            </p:custDataLst>
          </p:nvPr>
        </p:nvSpPr>
        <p:spPr>
          <a:xfrm>
            <a:off x="7826375" y="1758315"/>
            <a:ext cx="2553335" cy="521970"/>
          </a:xfrm>
          <a:prstGeom prst="rect">
            <a:avLst/>
          </a:prstGeom>
          <a:noFill/>
          <a:extLst>
            <a:ext uri="{909E8E84-426E-40DD-AFC4-6F175D3DCCD1}">
              <a14:hiddenFill xmlns:a14="http://schemas.microsoft.com/office/drawing/2010/main">
                <a:solidFill>
                  <a:schemeClr val="accent3"/>
                </a:solidFill>
              </a14:hiddenFill>
            </a:ext>
          </a:extLst>
        </p:spPr>
        <p:txBody>
          <a:bodyPr wrap="square" rtlCol="0">
            <a:spAutoFit/>
          </a:bodyPr>
          <a:p>
            <a:pPr indent="0" fontAlgn="auto">
              <a:extLst>
                <a:ext uri="{35155182-B16C-46BC-9424-99874614C6A1}">
                  <wpsdc:indentchars xmlns:wpsdc="http://www.wps.cn/officeDocument/2017/drawingmlCustomData" val="0" checksum="2798278923"/>
                </a:ext>
              </a:extLst>
            </a:pPr>
            <a:r>
              <a:rPr lang="zh-CN" altLang="en-US" sz="2800">
                <a:solidFill>
                  <a:schemeClr val="accent1">
                    <a:lumMod val="75000"/>
                  </a:schemeClr>
                </a:solidFill>
              </a:rPr>
              <a:t>城镇开发边界</a:t>
            </a:r>
            <a:endParaRPr lang="zh-CN" altLang="en-US" sz="2800">
              <a:solidFill>
                <a:schemeClr val="accent1">
                  <a:lumMod val="75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1"/>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custDataLst>
              <p:tags r:id="rId2"/>
            </p:custDataLst>
          </p:nvPr>
        </p:nvSpPr>
        <p:spPr>
          <a:xfrm>
            <a:off x="500380" y="984885"/>
            <a:ext cx="5350510" cy="811530"/>
          </a:xfrm>
          <a:prstGeom prst="rect">
            <a:avLst/>
          </a:prstGeom>
          <a:noFill/>
        </p:spPr>
        <p:txBody>
          <a:bodyPr wrap="square" rtlCol="0">
            <a:spAutoFit/>
          </a:bodyPr>
          <a:p>
            <a:pPr>
              <a:lnSpc>
                <a:spcPct val="130000"/>
              </a:lnSpc>
            </a:pPr>
            <a:r>
              <a:rPr lang="en-US" altLang="zh-CN" sz="3600" b="1" dirty="0">
                <a:solidFill>
                  <a:schemeClr val="accent5"/>
                </a:solidFill>
                <a:effectLst/>
                <a:latin typeface="MiSans Bold" panose="00000800000000000000" pitchFamily="2" charset="-122"/>
                <a:ea typeface="MiSans Bold" panose="00000800000000000000" pitchFamily="2" charset="-122"/>
                <a:sym typeface="+mn-ea"/>
              </a:rPr>
              <a:t>3.</a:t>
            </a:r>
            <a:r>
              <a:rPr lang="en-US" sz="3600" b="1" dirty="0">
                <a:solidFill>
                  <a:schemeClr val="accent5"/>
                </a:solidFill>
                <a:effectLst/>
                <a:latin typeface="MiSans Bold" panose="00000800000000000000" pitchFamily="2" charset="-122"/>
                <a:ea typeface="MiSans Bold" panose="00000800000000000000" pitchFamily="2" charset="-122"/>
                <a:sym typeface="+mn-ea"/>
              </a:rPr>
              <a:t>2</a:t>
            </a:r>
            <a:r>
              <a:rPr lang="zh-CN" altLang="en-US" sz="3600" b="1" dirty="0">
                <a:solidFill>
                  <a:schemeClr val="accent5"/>
                </a:solidFill>
                <a:effectLst/>
                <a:latin typeface="MiSans Bold" panose="00000800000000000000" pitchFamily="2" charset="-122"/>
                <a:ea typeface="MiSans Bold" panose="00000800000000000000" pitchFamily="2" charset="-122"/>
                <a:sym typeface="+mn-ea"/>
              </a:rPr>
              <a:t>规划分区</a:t>
            </a:r>
            <a:endParaRPr lang="zh-CN" altLang="en-US" sz="3600" b="1" dirty="0">
              <a:solidFill>
                <a:schemeClr val="accent5"/>
              </a:solidFill>
              <a:effectLst/>
              <a:latin typeface="MiSans Bold" panose="00000800000000000000" pitchFamily="2" charset="-122"/>
              <a:ea typeface="MiSans Bold" panose="00000800000000000000" pitchFamily="2" charset="-122"/>
              <a:sym typeface="+mn-ea"/>
            </a:endParaRPr>
          </a:p>
        </p:txBody>
      </p:sp>
      <p:sp>
        <p:nvSpPr>
          <p:cNvPr id="3" name="文本框 2"/>
          <p:cNvSpPr txBox="1"/>
          <p:nvPr>
            <p:custDataLst>
              <p:tags r:id="rId3"/>
            </p:custDataLst>
          </p:nvPr>
        </p:nvSpPr>
        <p:spPr>
          <a:xfrm flipH="1">
            <a:off x="500380" y="1726565"/>
            <a:ext cx="9662795" cy="1476375"/>
          </a:xfrm>
          <a:prstGeom prst="rect">
            <a:avLst/>
          </a:prstGeom>
          <a:solidFill>
            <a:schemeClr val="accent4">
              <a:lumMod val="60000"/>
              <a:lumOff val="40000"/>
            </a:schemeClr>
          </a:solidFill>
          <a:ln>
            <a:noFill/>
          </a:ln>
        </p:spPr>
        <p:txBody>
          <a:bodyPr wrap="square" rtlCol="0">
            <a:spAutoFit/>
          </a:bodyPr>
          <a:p>
            <a:pPr marR="0" lvl="0" indent="508000" defTabSz="914400" rtl="0" fontAlgn="auto">
              <a:lnSpc>
                <a:spcPct val="150000"/>
              </a:lnSpc>
              <a:spcBef>
                <a:spcPts val="0"/>
              </a:spcBef>
              <a:spcAft>
                <a:spcPts val="0"/>
              </a:spcAft>
              <a:buClrTx/>
              <a:buSzTx/>
              <a:buFontTx/>
              <a:buNone/>
              <a:defRPr/>
              <a:extLst>
                <a:ext uri="{35155182-B16C-46BC-9424-99874614C6A1}">
                  <wpsdc:indentchars xmlns:wpsdc="http://www.wps.cn/officeDocument/2017/drawingmlCustomData" val="200" checksum="282533468"/>
                </a:ext>
              </a:extLst>
            </a:pPr>
            <a:r>
              <a:rPr kumimoji="0" lang="zh-CN" altLang="en-US" sz="2000" b="1" i="0" u="none" strike="noStrike" kern="1200" cap="none" spc="0" normalizeH="0" baseline="0" noProof="0" dirty="0">
                <a:ln>
                  <a:noFill/>
                </a:ln>
                <a:solidFill>
                  <a:schemeClr val="tx1"/>
                </a:solidFill>
                <a:effectLst/>
                <a:uLnTx/>
                <a:uFillTx/>
                <a:latin typeface="HYYakuHei 65W" panose="020B0604020202020204" pitchFamily="34" charset="-122"/>
                <a:ea typeface="HYYakuHei 65W" panose="020B0604020202020204" pitchFamily="34" charset="-122"/>
                <a:cs typeface="+mn-cs"/>
              </a:rPr>
              <a:t>落实区域发展、主体功能区、新型城镇化战略定位，遵循全域全覆盖、不重叠的基本原则，承接和传导上位规划意图，按照主体功能定位和空间治理要求，合理配置空间资源，优化全域国土空间结构与功能布局。</a:t>
            </a:r>
            <a:endParaRPr kumimoji="0" lang="zh-CN" altLang="en-US" sz="2000" b="1" i="0" u="none" strike="noStrike" kern="1200" cap="none" spc="0" normalizeH="0" baseline="0" noProof="0" dirty="0">
              <a:ln>
                <a:noFill/>
              </a:ln>
              <a:solidFill>
                <a:schemeClr val="tx1"/>
              </a:solidFill>
              <a:effectLst/>
              <a:uLnTx/>
              <a:uFillTx/>
              <a:latin typeface="HYYakuHei 65W" panose="020B0604020202020204" pitchFamily="34" charset="-122"/>
              <a:ea typeface="HYYakuHei 65W" panose="020B0604020202020204" pitchFamily="34" charset="-122"/>
              <a:cs typeface="+mn-cs"/>
            </a:endParaRPr>
          </a:p>
        </p:txBody>
      </p:sp>
      <p:pic>
        <p:nvPicPr>
          <p:cNvPr id="11" name="图片 10" descr="规划分区2"/>
          <p:cNvPicPr>
            <a:picLocks noChangeAspect="1"/>
          </p:cNvPicPr>
          <p:nvPr/>
        </p:nvPicPr>
        <p:blipFill>
          <a:blip r:embed="rId4"/>
          <a:srcRect/>
          <a:stretch>
            <a:fillRect/>
          </a:stretch>
        </p:blipFill>
        <p:spPr>
          <a:xfrm>
            <a:off x="140970" y="7703185"/>
            <a:ext cx="10436225" cy="7302500"/>
          </a:xfrm>
          <a:prstGeom prst="rect">
            <a:avLst/>
          </a:prstGeom>
          <a:effectLst>
            <a:softEdge rad="127000"/>
          </a:effectLst>
        </p:spPr>
      </p:pic>
      <p:graphicFrame>
        <p:nvGraphicFramePr>
          <p:cNvPr id="4" name="表格 3"/>
          <p:cNvGraphicFramePr/>
          <p:nvPr>
            <p:custDataLst>
              <p:tags r:id="rId5"/>
            </p:custDataLst>
          </p:nvPr>
        </p:nvGraphicFramePr>
        <p:xfrm>
          <a:off x="500380" y="3308350"/>
          <a:ext cx="9663430" cy="4293870"/>
        </p:xfrm>
        <a:graphic>
          <a:graphicData uri="http://schemas.openxmlformats.org/drawingml/2006/table">
            <a:tbl>
              <a:tblPr firstRow="1" bandRow="1">
                <a:tableStyleId>{5C22544A-7EE6-4342-B048-85BDC9FD1C3A}</a:tableStyleId>
              </a:tblPr>
              <a:tblGrid>
                <a:gridCol w="2908935"/>
                <a:gridCol w="6754495"/>
              </a:tblGrid>
              <a:tr h="613410">
                <a:tc>
                  <a:txBody>
                    <a:bodyPr/>
                    <a:p>
                      <a:pPr algn="ctr">
                        <a:buNone/>
                      </a:pPr>
                      <a:r>
                        <a:rPr lang="zh-CN" altLang="en-US" sz="1600" b="1"/>
                        <a:t>一级分区</a:t>
                      </a:r>
                      <a:endParaRPr lang="zh-CN" altLang="en-US" sz="1600" b="1"/>
                    </a:p>
                  </a:txBody>
                  <a:tcPr anchor="ctr" anchorCtr="0">
                    <a:solidFill>
                      <a:srgbClr val="96C096"/>
                    </a:solidFill>
                  </a:tcPr>
                </a:tc>
                <a:tc>
                  <a:txBody>
                    <a:bodyPr/>
                    <a:p>
                      <a:pPr algn="ctr">
                        <a:buNone/>
                      </a:pPr>
                      <a:r>
                        <a:rPr lang="zh-CN" altLang="en-US" sz="1600" b="1"/>
                        <a:t>分区说明</a:t>
                      </a:r>
                      <a:endParaRPr lang="zh-CN" altLang="en-US" sz="1600" b="1"/>
                    </a:p>
                  </a:txBody>
                  <a:tcPr anchor="ctr" anchorCtr="0">
                    <a:solidFill>
                      <a:srgbClr val="96C096"/>
                    </a:solidFill>
                  </a:tcPr>
                </a:tc>
              </a:tr>
              <a:tr h="613410">
                <a:tc>
                  <a:txBody>
                    <a:bodyPr/>
                    <a:p>
                      <a:pPr algn="ctr">
                        <a:buNone/>
                      </a:pPr>
                      <a:r>
                        <a:rPr lang="zh-CN" altLang="en-US" sz="1600" b="1">
                          <a:solidFill>
                            <a:schemeClr val="lt1"/>
                          </a:solidFill>
                        </a:rPr>
                        <a:t>生态保护区</a:t>
                      </a:r>
                      <a:endParaRPr lang="zh-CN" altLang="en-US" sz="1600" b="1">
                        <a:solidFill>
                          <a:schemeClr val="lt1"/>
                        </a:solidFill>
                      </a:endParaRPr>
                    </a:p>
                  </a:txBody>
                  <a:tcPr anchor="ctr" anchorCtr="0">
                    <a:solidFill>
                      <a:srgbClr val="96C096"/>
                    </a:solidFill>
                  </a:tcPr>
                </a:tc>
                <a:tc>
                  <a:txBody>
                    <a:bodyPr/>
                    <a:p>
                      <a:pPr algn="ctr">
                        <a:buNone/>
                      </a:pPr>
                      <a:r>
                        <a:rPr lang="zh-CN" altLang="en-US" sz="1600"/>
                        <a:t>具有特殊重要生态功能或生态敏感脆弱、必须强制性严格保护的陆地自然区域。</a:t>
                      </a:r>
                      <a:endParaRPr lang="zh-CN" altLang="en-US" sz="1600"/>
                    </a:p>
                  </a:txBody>
                  <a:tcPr anchor="ctr" anchorCtr="0">
                    <a:solidFill>
                      <a:srgbClr val="DFECDF"/>
                    </a:solidFill>
                  </a:tcPr>
                </a:tc>
              </a:tr>
              <a:tr h="613410">
                <a:tc>
                  <a:txBody>
                    <a:bodyPr/>
                    <a:p>
                      <a:pPr algn="ctr">
                        <a:buNone/>
                      </a:pPr>
                      <a:r>
                        <a:rPr lang="zh-CN" altLang="en-US" sz="1600" b="1">
                          <a:solidFill>
                            <a:schemeClr val="bg1"/>
                          </a:solidFill>
                        </a:rPr>
                        <a:t>生态控制区</a:t>
                      </a:r>
                      <a:endParaRPr lang="zh-CN" altLang="en-US" sz="1600" b="1">
                        <a:solidFill>
                          <a:schemeClr val="bg1"/>
                        </a:solidFill>
                      </a:endParaRPr>
                    </a:p>
                  </a:txBody>
                  <a:tcPr anchor="ctr" anchorCtr="0">
                    <a:solidFill>
                      <a:srgbClr val="96C096"/>
                    </a:solidFill>
                  </a:tcPr>
                </a:tc>
                <a:tc>
                  <a:txBody>
                    <a:bodyPr/>
                    <a:p>
                      <a:pPr algn="ctr">
                        <a:buNone/>
                      </a:pPr>
                      <a:r>
                        <a:rPr lang="zh-CN" altLang="en-US" sz="1600"/>
                        <a:t>生态保护红线外，陆域部分需要予以保留原貌、强化生态保育和生态建设、限制开发建设的陆地自然区域。</a:t>
                      </a:r>
                      <a:endParaRPr lang="zh-CN" altLang="en-US" sz="1600"/>
                    </a:p>
                  </a:txBody>
                  <a:tcPr anchor="ctr" anchorCtr="0">
                    <a:solidFill>
                      <a:srgbClr val="FFFFFF"/>
                    </a:solidFill>
                  </a:tcPr>
                </a:tc>
              </a:tr>
              <a:tr h="613410">
                <a:tc>
                  <a:txBody>
                    <a:bodyPr/>
                    <a:p>
                      <a:pPr algn="ctr">
                        <a:buNone/>
                      </a:pPr>
                      <a:r>
                        <a:rPr lang="zh-CN" altLang="en-US" sz="1600" b="1">
                          <a:solidFill>
                            <a:schemeClr val="bg1"/>
                          </a:solidFill>
                        </a:rPr>
                        <a:t>农田保护区</a:t>
                      </a:r>
                      <a:endParaRPr lang="zh-CN" altLang="en-US" sz="1600" b="1">
                        <a:solidFill>
                          <a:schemeClr val="bg1"/>
                        </a:solidFill>
                      </a:endParaRPr>
                    </a:p>
                  </a:txBody>
                  <a:tcPr anchor="ctr" anchorCtr="0">
                    <a:solidFill>
                      <a:srgbClr val="96C096"/>
                    </a:solidFill>
                  </a:tcPr>
                </a:tc>
                <a:tc>
                  <a:txBody>
                    <a:bodyPr/>
                    <a:p>
                      <a:pPr algn="ctr">
                        <a:buNone/>
                      </a:pPr>
                      <a:r>
                        <a:rPr lang="zh-CN" altLang="en-US" sz="1600"/>
                        <a:t>永久基本农田相对集中需严格保护的区域</a:t>
                      </a:r>
                      <a:endParaRPr lang="zh-CN" altLang="en-US" sz="1600"/>
                    </a:p>
                  </a:txBody>
                  <a:tcPr anchor="ctr" anchorCtr="0">
                    <a:solidFill>
                      <a:srgbClr val="DFECDF"/>
                    </a:solidFill>
                  </a:tcPr>
                </a:tc>
              </a:tr>
              <a:tr h="613410">
                <a:tc>
                  <a:txBody>
                    <a:bodyPr/>
                    <a:p>
                      <a:pPr algn="ctr">
                        <a:buNone/>
                      </a:pPr>
                      <a:r>
                        <a:rPr lang="zh-CN" altLang="en-US" sz="1600" b="1">
                          <a:solidFill>
                            <a:schemeClr val="bg1"/>
                          </a:solidFill>
                        </a:rPr>
                        <a:t>城镇发展区</a:t>
                      </a:r>
                      <a:endParaRPr lang="zh-CN" altLang="en-US" sz="1600" b="1">
                        <a:solidFill>
                          <a:schemeClr val="bg1"/>
                        </a:solidFill>
                      </a:endParaRPr>
                    </a:p>
                  </a:txBody>
                  <a:tcPr anchor="ctr" anchorCtr="0">
                    <a:solidFill>
                      <a:srgbClr val="96C096"/>
                    </a:solidFill>
                  </a:tcPr>
                </a:tc>
                <a:tc>
                  <a:txBody>
                    <a:bodyPr/>
                    <a:p>
                      <a:pPr algn="ctr">
                        <a:buNone/>
                      </a:pPr>
                      <a:r>
                        <a:rPr lang="zh-CN" altLang="en-US" sz="1600"/>
                        <a:t>为了满足各类城镇发展需求、优化城镇功能和空间布局为目的而划定的区域，原则上与城镇开发边界保持一致。</a:t>
                      </a:r>
                      <a:endParaRPr lang="zh-CN" altLang="en-US" sz="1600"/>
                    </a:p>
                  </a:txBody>
                  <a:tcPr anchor="ctr" anchorCtr="0">
                    <a:solidFill>
                      <a:srgbClr val="FFFFFF"/>
                    </a:solidFill>
                  </a:tcPr>
                </a:tc>
              </a:tr>
              <a:tr h="613410">
                <a:tc>
                  <a:txBody>
                    <a:bodyPr/>
                    <a:p>
                      <a:pPr algn="ctr">
                        <a:buNone/>
                      </a:pPr>
                      <a:r>
                        <a:rPr lang="zh-CN" altLang="en-US" sz="1600" b="1">
                          <a:solidFill>
                            <a:schemeClr val="bg1"/>
                          </a:solidFill>
                        </a:rPr>
                        <a:t>乡村发展区</a:t>
                      </a:r>
                      <a:endParaRPr lang="zh-CN" altLang="en-US" sz="1600" b="1">
                        <a:solidFill>
                          <a:schemeClr val="bg1"/>
                        </a:solidFill>
                      </a:endParaRPr>
                    </a:p>
                  </a:txBody>
                  <a:tcPr anchor="ctr" anchorCtr="0">
                    <a:solidFill>
                      <a:srgbClr val="96C096"/>
                    </a:solidFill>
                  </a:tcPr>
                </a:tc>
                <a:tc>
                  <a:txBody>
                    <a:bodyPr/>
                    <a:p>
                      <a:pPr algn="ctr">
                        <a:buNone/>
                      </a:pPr>
                      <a:r>
                        <a:rPr lang="zh-CN" altLang="en-US" sz="1600"/>
                        <a:t>农田保护区外，为满足农林牧渔等农业发展以及农民集中生活和生产配套为主的区域。</a:t>
                      </a:r>
                      <a:endParaRPr lang="zh-CN" altLang="en-US" sz="1600"/>
                    </a:p>
                  </a:txBody>
                  <a:tcPr anchor="ctr" anchorCtr="0">
                    <a:solidFill>
                      <a:srgbClr val="DFECDF"/>
                    </a:solidFill>
                  </a:tcPr>
                </a:tc>
              </a:tr>
              <a:tr h="613410">
                <a:tc>
                  <a:txBody>
                    <a:bodyPr/>
                    <a:p>
                      <a:pPr algn="ctr">
                        <a:buNone/>
                      </a:pPr>
                      <a:r>
                        <a:rPr lang="zh-CN" altLang="en-US" sz="1600" b="1">
                          <a:solidFill>
                            <a:schemeClr val="bg1"/>
                          </a:solidFill>
                        </a:rPr>
                        <a:t>矿产能源发展区</a:t>
                      </a:r>
                      <a:endParaRPr lang="zh-CN" altLang="en-US" sz="1600" b="1">
                        <a:solidFill>
                          <a:schemeClr val="bg1"/>
                        </a:solidFill>
                      </a:endParaRPr>
                    </a:p>
                  </a:txBody>
                  <a:tcPr anchor="ctr" anchorCtr="0">
                    <a:solidFill>
                      <a:srgbClr val="96C096"/>
                    </a:solidFill>
                  </a:tcPr>
                </a:tc>
                <a:tc>
                  <a:txBody>
                    <a:bodyPr/>
                    <a:p>
                      <a:pPr algn="ctr">
                        <a:buNone/>
                      </a:pPr>
                      <a:r>
                        <a:rPr lang="zh-CN" altLang="en-US" sz="1600"/>
                        <a:t>为适应国家能源安全与矿业发展的重要陆域采矿区、战略性矿产储量区等区域。</a:t>
                      </a:r>
                      <a:endParaRPr lang="zh-CN" altLang="en-US" sz="1600"/>
                    </a:p>
                  </a:txBody>
                  <a:tcPr anchor="ctr" anchorCtr="0">
                    <a:solidFill>
                      <a:srgbClr val="FFFFFF"/>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descr="D:/云金地/02楚雄市/02大河口乡镇规划/03过程数据/07公示稿/风景4.jpg风景4"/>
          <p:cNvPicPr>
            <a:picLocks noChangeAspect="1"/>
          </p:cNvPicPr>
          <p:nvPr>
            <p:custDataLst>
              <p:tags r:id="rId1"/>
            </p:custDataLst>
          </p:nvPr>
        </p:nvPicPr>
        <p:blipFill>
          <a:blip r:embed="rId2">
            <a:lum bright="-6000" contrast="24000"/>
          </a:blip>
          <a:srcRect/>
          <a:stretch>
            <a:fillRect/>
          </a:stretch>
        </p:blipFill>
        <p:spPr>
          <a:xfrm>
            <a:off x="0" y="788035"/>
            <a:ext cx="10692130" cy="14335760"/>
          </a:xfrm>
          <a:prstGeom prst="rect">
            <a:avLst/>
          </a:prstGeom>
          <a:effectLst/>
        </p:spPr>
      </p:pic>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3"/>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 name="矩形 1"/>
          <p:cNvSpPr/>
          <p:nvPr>
            <p:custDataLst>
              <p:tags r:id="rId4"/>
            </p:custDataLst>
          </p:nvPr>
        </p:nvSpPr>
        <p:spPr>
          <a:xfrm>
            <a:off x="-635" y="788035"/>
            <a:ext cx="10691495" cy="9723755"/>
          </a:xfrm>
          <a:prstGeom prst="rect">
            <a:avLst/>
          </a:prstGeom>
          <a:gradFill>
            <a:gsLst>
              <a:gs pos="28000">
                <a:srgbClr val="FFFFFF">
                  <a:alpha val="0"/>
                  <a:lumMod val="85000"/>
                  <a:lumOff val="15000"/>
                </a:srgbClr>
              </a:gs>
              <a:gs pos="100000">
                <a:schemeClr val="bg1">
                  <a:alpha val="0"/>
                </a:schemeClr>
              </a:gs>
              <a:gs pos="0">
                <a:schemeClr val="bg1"/>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5" name="组合 14"/>
          <p:cNvGrpSpPr/>
          <p:nvPr/>
        </p:nvGrpSpPr>
        <p:grpSpPr>
          <a:xfrm>
            <a:off x="466852" y="2807468"/>
            <a:ext cx="1347216" cy="1106805"/>
            <a:chOff x="5416296" y="1087904"/>
            <a:chExt cx="1347216" cy="1106805"/>
          </a:xfrm>
        </p:grpSpPr>
        <p:sp>
          <p:nvSpPr>
            <p:cNvPr id="16" name="椭圆 15"/>
            <p:cNvSpPr/>
            <p:nvPr>
              <p:custDataLst>
                <p:tags r:id="rId5"/>
              </p:custDataLst>
            </p:nvPr>
          </p:nvSpPr>
          <p:spPr>
            <a:xfrm>
              <a:off x="5547360" y="1102328"/>
              <a:ext cx="1085088" cy="1085088"/>
            </a:xfrm>
            <a:prstGeom prst="ellipse">
              <a:avLst/>
            </a:prstGeom>
            <a:solidFill>
              <a:schemeClr val="bg1"/>
            </a:solidFill>
            <a:ln>
              <a:gradFill>
                <a:gsLst>
                  <a:gs pos="0">
                    <a:srgbClr val="79BA31"/>
                  </a:gs>
                  <a:gs pos="100000">
                    <a:srgbClr val="278B35"/>
                  </a:gs>
                </a:gsLst>
                <a:lin ang="5400000" scaled="1"/>
              </a:gradFill>
            </a:ln>
            <a:effectLst>
              <a:outerShdw blurRad="190500" dist="38100" dir="5400000" algn="t" rotWithShape="0">
                <a:srgbClr val="066106">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custDataLst>
                <p:tags r:id="rId6"/>
              </p:custDataLst>
            </p:nvPr>
          </p:nvSpPr>
          <p:spPr>
            <a:xfrm>
              <a:off x="5416296" y="1087904"/>
              <a:ext cx="1347216" cy="1106805"/>
            </a:xfrm>
            <a:prstGeom prst="rect">
              <a:avLst/>
            </a:prstGeom>
            <a:noFill/>
          </p:spPr>
          <p:txBody>
            <a:bodyPr wrap="square" rtlCol="0">
              <a:spAutoFit/>
            </a:bodyPr>
            <a:p>
              <a:pPr algn="ctr"/>
              <a:r>
                <a:rPr lang="en-US" altLang="zh-CN" sz="66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04</a:t>
              </a:r>
              <a:endParaRPr lang="en-US" altLang="zh-CN" sz="66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grpSp>
      <p:sp>
        <p:nvSpPr>
          <p:cNvPr id="23" name="文本框 22"/>
          <p:cNvSpPr txBox="1"/>
          <p:nvPr>
            <p:custDataLst>
              <p:tags r:id="rId7"/>
            </p:custDataLst>
          </p:nvPr>
        </p:nvSpPr>
        <p:spPr>
          <a:xfrm>
            <a:off x="1926590" y="3701415"/>
            <a:ext cx="6685280" cy="2875915"/>
          </a:xfrm>
          <a:prstGeom prst="rect">
            <a:avLst/>
          </a:prstGeom>
          <a:noFill/>
        </p:spPr>
        <p:txBody>
          <a:bodyPr wrap="square" rtlCol="0">
            <a:noAutofit/>
          </a:bodyPr>
          <a:lstStyle>
            <a:defPPr>
              <a:defRPr lang="zh-CN"/>
            </a:defPPr>
            <a:lvl1pPr algn="ctr">
              <a:defRPr sz="9600" b="1">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defRPr>
            </a:lvl1pPr>
          </a:lstStyle>
          <a:p>
            <a:pPr algn="l"/>
            <a:r>
              <a:rPr lang="en-US" altLang="zh-CN" sz="3600" dirty="0">
                <a:solidFill>
                  <a:schemeClr val="bg1"/>
                </a:solidFill>
                <a:effectLst/>
              </a:rPr>
              <a:t>4.1 </a:t>
            </a:r>
            <a:r>
              <a:rPr lang="zh-CN" altLang="en-US" sz="3600" dirty="0">
                <a:solidFill>
                  <a:schemeClr val="bg1"/>
                </a:solidFill>
                <a:effectLst/>
              </a:rPr>
              <a:t>耕地资源与</a:t>
            </a:r>
            <a:r>
              <a:rPr lang="zh-CN" altLang="en-US" sz="3600" dirty="0">
                <a:solidFill>
                  <a:schemeClr val="bg1"/>
                </a:solidFill>
                <a:effectLst/>
                <a:sym typeface="+mn-ea"/>
              </a:rPr>
              <a:t>粮食安全</a:t>
            </a:r>
            <a:endParaRPr lang="zh-CN" altLang="en-US" sz="3600" dirty="0">
              <a:solidFill>
                <a:schemeClr val="bg1"/>
              </a:solidFill>
              <a:effectLst/>
            </a:endParaRPr>
          </a:p>
          <a:p>
            <a:pPr algn="l"/>
            <a:r>
              <a:rPr lang="en-US" altLang="zh-CN" sz="3600" dirty="0">
                <a:solidFill>
                  <a:schemeClr val="bg1"/>
                </a:solidFill>
                <a:effectLst/>
              </a:rPr>
              <a:t>4.2 </a:t>
            </a:r>
            <a:r>
              <a:rPr lang="zh-CN" altLang="en-US" sz="3600" dirty="0">
                <a:solidFill>
                  <a:schemeClr val="bg1"/>
                </a:solidFill>
                <a:effectLst/>
              </a:rPr>
              <a:t>林草资源</a:t>
            </a:r>
            <a:endParaRPr lang="zh-CN" altLang="en-US" sz="3600" dirty="0">
              <a:solidFill>
                <a:schemeClr val="bg1"/>
              </a:solidFill>
              <a:effectLst/>
            </a:endParaRPr>
          </a:p>
          <a:p>
            <a:pPr algn="l"/>
            <a:r>
              <a:rPr lang="en-US" altLang="zh-CN" sz="3600" dirty="0">
                <a:solidFill>
                  <a:schemeClr val="bg1"/>
                </a:solidFill>
                <a:effectLst/>
              </a:rPr>
              <a:t>4.3 </a:t>
            </a:r>
            <a:r>
              <a:rPr lang="zh-CN" altLang="en-US" sz="3600" dirty="0">
                <a:solidFill>
                  <a:schemeClr val="bg1"/>
                </a:solidFill>
                <a:effectLst/>
              </a:rPr>
              <a:t>水资源</a:t>
            </a:r>
            <a:endParaRPr lang="zh-CN" altLang="en-US" sz="3600" dirty="0">
              <a:solidFill>
                <a:schemeClr val="bg1"/>
              </a:solidFill>
              <a:effectLst/>
            </a:endParaRPr>
          </a:p>
          <a:p>
            <a:pPr algn="l"/>
            <a:r>
              <a:rPr lang="en-US" altLang="zh-CN" sz="3600" dirty="0">
                <a:solidFill>
                  <a:schemeClr val="bg1"/>
                </a:solidFill>
                <a:effectLst/>
              </a:rPr>
              <a:t>4.4 </a:t>
            </a:r>
            <a:r>
              <a:rPr lang="zh-CN" altLang="en-US" sz="3600" dirty="0">
                <a:solidFill>
                  <a:schemeClr val="bg1"/>
                </a:solidFill>
                <a:effectLst/>
              </a:rPr>
              <a:t>自然风光与历史文化资源</a:t>
            </a:r>
            <a:endParaRPr lang="zh-CN" altLang="en-US" sz="3600" dirty="0">
              <a:solidFill>
                <a:schemeClr val="bg1"/>
              </a:solidFill>
              <a:effectLst/>
            </a:endParaRPr>
          </a:p>
          <a:p>
            <a:pPr algn="l"/>
            <a:endParaRPr lang="zh-CN" altLang="en-US" sz="3600" dirty="0">
              <a:solidFill>
                <a:schemeClr val="bg1"/>
              </a:solidFill>
              <a:effectLst/>
            </a:endParaRPr>
          </a:p>
        </p:txBody>
      </p:sp>
      <p:cxnSp>
        <p:nvCxnSpPr>
          <p:cNvPr id="48" name="直接连接符 47"/>
          <p:cNvCxnSpPr/>
          <p:nvPr>
            <p:custDataLst>
              <p:tags r:id="rId8"/>
            </p:custDataLst>
          </p:nvPr>
        </p:nvCxnSpPr>
        <p:spPr>
          <a:xfrm flipV="1">
            <a:off x="2032000" y="6205220"/>
            <a:ext cx="3635375" cy="11430"/>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sp>
        <p:nvSpPr>
          <p:cNvPr id="21" name="文本框 20"/>
          <p:cNvSpPr txBox="1"/>
          <p:nvPr>
            <p:custDataLst>
              <p:tags r:id="rId9"/>
            </p:custDataLst>
          </p:nvPr>
        </p:nvSpPr>
        <p:spPr>
          <a:xfrm>
            <a:off x="1682750" y="2253615"/>
            <a:ext cx="5917565" cy="922020"/>
          </a:xfrm>
          <a:prstGeom prst="rect">
            <a:avLst/>
          </a:prstGeom>
          <a:noFill/>
        </p:spPr>
        <p:txBody>
          <a:bodyPr wrap="square" rtlCol="0">
            <a:spAutoFit/>
          </a:bodyPr>
          <a:lstStyle>
            <a:defPPr>
              <a:defRPr lang="zh-CN"/>
            </a:defPPr>
            <a:lvl1pPr algn="ctr">
              <a:defRPr sz="9600" b="1">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defRPr>
            </a:lvl1pPr>
          </a:lstStyle>
          <a:p>
            <a:r>
              <a:rPr lang="zh-CN" altLang="en-US" sz="5400" dirty="0">
                <a:solidFill>
                  <a:schemeClr val="bg1"/>
                </a:solidFill>
              </a:rPr>
              <a:t>资源保护与利用</a:t>
            </a:r>
            <a:endParaRPr lang="zh-CN" altLang="en-US" sz="5400" dirty="0">
              <a:solidFill>
                <a:schemeClr val="bg1"/>
              </a:solidFill>
            </a:endParaRPr>
          </a:p>
        </p:txBody>
      </p:sp>
      <p:cxnSp>
        <p:nvCxnSpPr>
          <p:cNvPr id="4" name="直接连接符 3"/>
          <p:cNvCxnSpPr/>
          <p:nvPr>
            <p:custDataLst>
              <p:tags r:id="rId10"/>
            </p:custDataLst>
          </p:nvPr>
        </p:nvCxnSpPr>
        <p:spPr>
          <a:xfrm flipV="1">
            <a:off x="2032000" y="3432810"/>
            <a:ext cx="3635375" cy="11430"/>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1"/>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custDataLst>
              <p:tags r:id="rId2"/>
            </p:custDataLst>
          </p:nvPr>
        </p:nvSpPr>
        <p:spPr>
          <a:xfrm>
            <a:off x="500380" y="984885"/>
            <a:ext cx="6311900" cy="811530"/>
          </a:xfrm>
          <a:prstGeom prst="rect">
            <a:avLst/>
          </a:prstGeom>
          <a:noFill/>
        </p:spPr>
        <p:txBody>
          <a:bodyPr wrap="square" rtlCol="0">
            <a:spAutoFit/>
          </a:bodyPr>
          <a:p>
            <a:pPr>
              <a:lnSpc>
                <a:spcPct val="130000"/>
              </a:lnSpc>
            </a:pPr>
            <a:r>
              <a:rPr lang="en-US" altLang="zh-CN" sz="3600" b="1" dirty="0">
                <a:solidFill>
                  <a:schemeClr val="accent5"/>
                </a:solidFill>
                <a:effectLst/>
                <a:latin typeface="MiSans Bold" panose="00000800000000000000" pitchFamily="2" charset="-122"/>
                <a:ea typeface="MiSans Bold" panose="00000800000000000000" pitchFamily="2" charset="-122"/>
              </a:rPr>
              <a:t>4.1 </a:t>
            </a:r>
            <a:r>
              <a:rPr lang="zh-CN" altLang="en-US" sz="3600" b="1" dirty="0">
                <a:solidFill>
                  <a:schemeClr val="accent5"/>
                </a:solidFill>
                <a:effectLst/>
                <a:latin typeface="MiSans Bold" panose="00000800000000000000" pitchFamily="2" charset="-122"/>
                <a:ea typeface="MiSans Bold" panose="00000800000000000000" pitchFamily="2" charset="-122"/>
              </a:rPr>
              <a:t>耕地资源与粮食安全</a:t>
            </a:r>
            <a:endParaRPr lang="zh-CN" altLang="en-US" sz="3600" b="1" dirty="0">
              <a:solidFill>
                <a:schemeClr val="accent5"/>
              </a:solidFill>
              <a:effectLst/>
              <a:latin typeface="MiSans Bold" panose="00000800000000000000" pitchFamily="2" charset="-122"/>
              <a:ea typeface="MiSans Bold" panose="00000800000000000000" pitchFamily="2" charset="-122"/>
            </a:endParaRPr>
          </a:p>
        </p:txBody>
      </p:sp>
      <p:sp>
        <p:nvSpPr>
          <p:cNvPr id="52" name="文本框 51"/>
          <p:cNvSpPr txBox="1"/>
          <p:nvPr>
            <p:custDataLst>
              <p:tags r:id="rId3"/>
            </p:custDataLst>
          </p:nvPr>
        </p:nvSpPr>
        <p:spPr>
          <a:xfrm flipH="1">
            <a:off x="2999740" y="2305050"/>
            <a:ext cx="6977380" cy="1116330"/>
          </a:xfrm>
          <a:prstGeom prst="rect">
            <a:avLst/>
          </a:prstGeom>
          <a:solidFill>
            <a:schemeClr val="accent4"/>
          </a:solidFill>
          <a:ln>
            <a:noFill/>
          </a:ln>
        </p:spPr>
        <p:txBody>
          <a:bodyPr wrap="square" rtlCol="0">
            <a:noAutofit/>
          </a:bodyPr>
          <a:p>
            <a:pPr marR="0" lvl="0" algn="ctr" defTabSz="914400" rtl="0" fontAlgn="auto">
              <a:lnSpc>
                <a:spcPct val="150000"/>
              </a:lnSpc>
              <a:spcBef>
                <a:spcPts val="0"/>
              </a:spcBef>
              <a:spcAft>
                <a:spcPts val="0"/>
              </a:spcAft>
              <a:buClrTx/>
              <a:buSzTx/>
              <a:buFontTx/>
              <a:buNone/>
              <a:defRPr/>
            </a:pPr>
            <a:endParaRPr lang="zh-CN" b="1" noProof="0" dirty="0">
              <a:ln>
                <a:noFill/>
              </a:ln>
              <a:solidFill>
                <a:schemeClr val="bg1"/>
              </a:solidFill>
              <a:effectLst/>
              <a:uLnTx/>
              <a:uFillTx/>
              <a:latin typeface="HYYakuHei 65W" panose="020B0604020202020204" pitchFamily="34" charset="-122"/>
              <a:ea typeface="HYYakuHei 65W" panose="020B0604020202020204" pitchFamily="34" charset="-122"/>
              <a:sym typeface="+mn-ea"/>
            </a:endParaRPr>
          </a:p>
          <a:p>
            <a:pPr marR="0" lvl="0" indent="0" algn="ctr" defTabSz="914400" rtl="0" fontAlgn="auto">
              <a:lnSpc>
                <a:spcPct val="100000"/>
              </a:lnSpc>
              <a:spcBef>
                <a:spcPts val="0"/>
              </a:spcBef>
              <a:spcAft>
                <a:spcPts val="0"/>
              </a:spcAft>
              <a:buClrTx/>
              <a:buSzTx/>
              <a:buFontTx/>
              <a:buNone/>
              <a:defRPr/>
            </a:pPr>
            <a:r>
              <a:rPr lang="zh-CN" sz="2400" b="1" noProof="0" dirty="0">
                <a:ln>
                  <a:noFill/>
                </a:ln>
                <a:solidFill>
                  <a:schemeClr val="bg1"/>
                </a:solidFill>
                <a:effectLst/>
                <a:uLnTx/>
                <a:uFillTx/>
                <a:latin typeface="HYYakuHei 65W" panose="020B0604020202020204" pitchFamily="34" charset="-122"/>
                <a:ea typeface="HYYakuHei 65W" panose="020B0604020202020204" pitchFamily="34" charset="-122"/>
                <a:sym typeface="+mn-ea"/>
              </a:rPr>
              <a:t>落实</a:t>
            </a:r>
            <a:r>
              <a:rPr sz="2400" b="1" noProof="0" dirty="0">
                <a:ln>
                  <a:noFill/>
                </a:ln>
                <a:solidFill>
                  <a:schemeClr val="bg1"/>
                </a:solidFill>
                <a:effectLst/>
                <a:uLnTx/>
                <a:uFillTx/>
                <a:latin typeface="HYYakuHei 65W" panose="020B0604020202020204" pitchFamily="34" charset="-122"/>
                <a:ea typeface="HYYakuHei 65W" panose="020B0604020202020204" pitchFamily="34" charset="-122"/>
                <a:sym typeface="+mn-ea"/>
              </a:rPr>
              <a:t>耕地保护目标</a:t>
            </a:r>
            <a:r>
              <a:rPr lang="en-US" sz="2400" b="1" noProof="0" dirty="0">
                <a:ln>
                  <a:noFill/>
                </a:ln>
                <a:solidFill>
                  <a:schemeClr val="bg1"/>
                </a:solidFill>
                <a:effectLst/>
                <a:uLnTx/>
                <a:uFillTx/>
                <a:latin typeface="HYYakuHei 65W" panose="020B0604020202020204" pitchFamily="34" charset="-122"/>
                <a:ea typeface="HYYakuHei 65W" panose="020B0604020202020204" pitchFamily="34" charset="-122"/>
                <a:sym typeface="+mn-ea"/>
              </a:rPr>
              <a:t>1333.45</a:t>
            </a:r>
            <a:r>
              <a:rPr sz="2400" b="1" noProof="0" dirty="0">
                <a:ln>
                  <a:noFill/>
                </a:ln>
                <a:solidFill>
                  <a:schemeClr val="bg1"/>
                </a:solidFill>
                <a:effectLst/>
                <a:uLnTx/>
                <a:uFillTx/>
                <a:latin typeface="HYYakuHei 65W" panose="020B0604020202020204" pitchFamily="34" charset="-122"/>
                <a:ea typeface="HYYakuHei 65W" panose="020B0604020202020204" pitchFamily="34" charset="-122"/>
                <a:sym typeface="+mn-ea"/>
              </a:rPr>
              <a:t>公顷</a:t>
            </a:r>
            <a:r>
              <a:rPr lang="zh-CN" sz="2400" b="1" noProof="0" dirty="0">
                <a:ln>
                  <a:noFill/>
                </a:ln>
                <a:solidFill>
                  <a:schemeClr val="bg1"/>
                </a:solidFill>
                <a:effectLst/>
                <a:uLnTx/>
                <a:uFillTx/>
                <a:latin typeface="HYYakuHei 65W" panose="020B0604020202020204" pitchFamily="34" charset="-122"/>
                <a:ea typeface="HYYakuHei 65W" panose="020B0604020202020204" pitchFamily="34" charset="-122"/>
                <a:sym typeface="+mn-ea"/>
              </a:rPr>
              <a:t>。</a:t>
            </a:r>
            <a:endParaRPr kumimoji="0" lang="zh-CN"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sym typeface="+mn-ea"/>
            </a:endParaRPr>
          </a:p>
        </p:txBody>
      </p:sp>
      <p:sp>
        <p:nvSpPr>
          <p:cNvPr id="53" name="文本框 52"/>
          <p:cNvSpPr txBox="1"/>
          <p:nvPr>
            <p:custDataLst>
              <p:tags r:id="rId4"/>
            </p:custDataLst>
          </p:nvPr>
        </p:nvSpPr>
        <p:spPr>
          <a:xfrm flipH="1">
            <a:off x="499745" y="2305050"/>
            <a:ext cx="2499995" cy="1085215"/>
          </a:xfrm>
          <a:prstGeom prst="rect">
            <a:avLst/>
          </a:prstGeom>
          <a:noFill/>
          <a:ln>
            <a:solidFill>
              <a:schemeClr val="bg1">
                <a:lumMod val="75000"/>
              </a:schemeClr>
            </a:solidFill>
          </a:ln>
          <a:extLst>
            <a:ext uri="{909E8E84-426E-40DD-AFC4-6F175D3DCCD1}">
              <a14:hiddenFill xmlns:a14="http://schemas.microsoft.com/office/drawing/2010/main">
                <a:solidFill>
                  <a:srgbClr val="F9DB9F"/>
                </a:solidFill>
              </a14:hiddenFill>
            </a:ext>
          </a:extLst>
        </p:spPr>
        <p:txBody>
          <a:bodyPr wrap="square" rtlCol="0">
            <a:noAutofit/>
          </a:bodyPr>
          <a:p>
            <a:pPr marR="0" lvl="0" indent="0" algn="ctr" defTabSz="914400" rtl="0" fontAlgn="auto">
              <a:lnSpc>
                <a:spcPct val="150000"/>
              </a:lnSpc>
              <a:spcBef>
                <a:spcPts val="0"/>
              </a:spcBef>
              <a:spcAft>
                <a:spcPts val="0"/>
              </a:spcAft>
              <a:buClrTx/>
              <a:buSzTx/>
              <a:buFontTx/>
              <a:buNone/>
              <a:defRPr/>
            </a:pPr>
            <a:r>
              <a:rPr kumimoji="0" lang="zh-CN" sz="2200" b="1" i="0" u="none" strike="noStrike" kern="1200" cap="none" spc="0" normalizeH="0" baseline="0" noProof="0" dirty="0">
                <a:ln>
                  <a:noFill/>
                </a:ln>
                <a:solidFill>
                  <a:schemeClr val="accent4">
                    <a:lumMod val="75000"/>
                  </a:schemeClr>
                </a:solidFill>
                <a:effectLst/>
                <a:uLnTx/>
                <a:uFillTx/>
                <a:latin typeface="HYYakuHei 65W" panose="020B0604020202020204" pitchFamily="34" charset="-122"/>
                <a:ea typeface="HYYakuHei 65W" panose="020B0604020202020204" pitchFamily="34" charset="-122"/>
                <a:cs typeface="+mn-cs"/>
              </a:rPr>
              <a:t>落实耕地</a:t>
            </a:r>
            <a:endParaRPr kumimoji="0" lang="zh-CN" sz="2200" b="1" i="0" u="none" strike="noStrike" kern="1200" cap="none" spc="0" normalizeH="0" baseline="0" noProof="0" dirty="0">
              <a:ln>
                <a:noFill/>
              </a:ln>
              <a:solidFill>
                <a:schemeClr val="accent4">
                  <a:lumMod val="75000"/>
                </a:schemeClr>
              </a:solidFill>
              <a:effectLst/>
              <a:uLnTx/>
              <a:uFillTx/>
              <a:latin typeface="HYYakuHei 65W" panose="020B0604020202020204" pitchFamily="34" charset="-122"/>
              <a:ea typeface="HYYakuHei 65W" panose="020B0604020202020204" pitchFamily="34" charset="-122"/>
              <a:cs typeface="+mn-cs"/>
            </a:endParaRPr>
          </a:p>
          <a:p>
            <a:pPr marR="0" lvl="0" indent="0" algn="ctr" defTabSz="914400" rtl="0" fontAlgn="auto">
              <a:lnSpc>
                <a:spcPct val="150000"/>
              </a:lnSpc>
              <a:spcBef>
                <a:spcPts val="0"/>
              </a:spcBef>
              <a:spcAft>
                <a:spcPts val="0"/>
              </a:spcAft>
              <a:buClrTx/>
              <a:buSzTx/>
              <a:buFontTx/>
              <a:buNone/>
              <a:defRPr/>
            </a:pPr>
            <a:r>
              <a:rPr kumimoji="0" lang="zh-CN" sz="2200" b="1" i="0" u="none" strike="noStrike" kern="1200" cap="none" spc="0" normalizeH="0" baseline="0" noProof="0" dirty="0">
                <a:ln>
                  <a:noFill/>
                </a:ln>
                <a:solidFill>
                  <a:schemeClr val="accent4">
                    <a:lumMod val="75000"/>
                  </a:schemeClr>
                </a:solidFill>
                <a:effectLst/>
                <a:uLnTx/>
                <a:uFillTx/>
                <a:latin typeface="HYYakuHei 65W" panose="020B0604020202020204" pitchFamily="34" charset="-122"/>
                <a:ea typeface="HYYakuHei 65W" panose="020B0604020202020204" pitchFamily="34" charset="-122"/>
                <a:cs typeface="+mn-cs"/>
              </a:rPr>
              <a:t>资源保护目标</a:t>
            </a:r>
            <a:endParaRPr kumimoji="0" lang="zh-CN" sz="2200" b="1" i="0" u="none" strike="noStrike" kern="1200" cap="none" spc="0" normalizeH="0" baseline="0" noProof="0" dirty="0">
              <a:ln>
                <a:noFill/>
              </a:ln>
              <a:solidFill>
                <a:schemeClr val="accent4">
                  <a:lumMod val="75000"/>
                </a:schemeClr>
              </a:solidFill>
              <a:effectLst/>
              <a:uLnTx/>
              <a:uFillTx/>
              <a:latin typeface="HYYakuHei 65W" panose="020B0604020202020204" pitchFamily="34" charset="-122"/>
              <a:ea typeface="HYYakuHei 65W" panose="020B0604020202020204" pitchFamily="34" charset="-122"/>
              <a:cs typeface="+mn-cs"/>
            </a:endParaRPr>
          </a:p>
        </p:txBody>
      </p:sp>
      <p:sp>
        <p:nvSpPr>
          <p:cNvPr id="54" name="文本框 53"/>
          <p:cNvSpPr txBox="1"/>
          <p:nvPr>
            <p:custDataLst>
              <p:tags r:id="rId5"/>
            </p:custDataLst>
          </p:nvPr>
        </p:nvSpPr>
        <p:spPr>
          <a:xfrm flipH="1">
            <a:off x="2999105" y="3930650"/>
            <a:ext cx="6978015" cy="1405890"/>
          </a:xfrm>
          <a:prstGeom prst="rect">
            <a:avLst/>
          </a:prstGeom>
          <a:solidFill>
            <a:schemeClr val="accent4"/>
          </a:solidFill>
          <a:ln>
            <a:noFill/>
          </a:ln>
        </p:spPr>
        <p:txBody>
          <a:bodyPr wrap="square" rtlCol="0">
            <a:noAutofit/>
          </a:bodyPr>
          <a:p>
            <a:pPr marR="0" lvl="0" algn="ctr" defTabSz="914400" rtl="0" fontAlgn="auto">
              <a:lnSpc>
                <a:spcPct val="150000"/>
              </a:lnSpc>
              <a:spcBef>
                <a:spcPts val="0"/>
              </a:spcBef>
              <a:spcAft>
                <a:spcPts val="0"/>
              </a:spcAft>
              <a:buClrTx/>
              <a:buSzTx/>
              <a:buFontTx/>
              <a:buNone/>
              <a:defRPr/>
            </a:pPr>
            <a:r>
              <a:rPr kumimoji="0" sz="23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严格落实永久基本农田保护制度，永久基本农田一经划定，任何单位和个人不得擅自占用或改变用途。</a:t>
            </a:r>
            <a:endParaRPr kumimoji="0" sz="23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endParaRPr>
          </a:p>
        </p:txBody>
      </p:sp>
      <p:sp>
        <p:nvSpPr>
          <p:cNvPr id="55" name="文本框 54"/>
          <p:cNvSpPr txBox="1"/>
          <p:nvPr>
            <p:custDataLst>
              <p:tags r:id="rId6"/>
            </p:custDataLst>
          </p:nvPr>
        </p:nvSpPr>
        <p:spPr>
          <a:xfrm flipH="1">
            <a:off x="500380" y="3930650"/>
            <a:ext cx="2498725" cy="1405890"/>
          </a:xfrm>
          <a:prstGeom prst="rect">
            <a:avLst/>
          </a:prstGeom>
          <a:noFill/>
          <a:ln>
            <a:solidFill>
              <a:schemeClr val="bg1">
                <a:lumMod val="75000"/>
              </a:schemeClr>
            </a:solidFill>
          </a:ln>
          <a:extLst>
            <a:ext uri="{909E8E84-426E-40DD-AFC4-6F175D3DCCD1}">
              <a14:hiddenFill xmlns:a14="http://schemas.microsoft.com/office/drawing/2010/main">
                <a:solidFill>
                  <a:srgbClr val="F9DB9F"/>
                </a:solidFill>
              </a14:hiddenFill>
            </a:ext>
          </a:extLst>
        </p:spPr>
        <p:txBody>
          <a:bodyPr wrap="square" rtlCol="0">
            <a:noAutofit/>
          </a:bodyPr>
          <a:p>
            <a:pPr marR="0" lvl="0" indent="0" algn="ctr" defTabSz="914400" rtl="0" fontAlgn="auto">
              <a:lnSpc>
                <a:spcPct val="150000"/>
              </a:lnSpc>
              <a:spcBef>
                <a:spcPts val="0"/>
              </a:spcBef>
              <a:spcAft>
                <a:spcPts val="0"/>
              </a:spcAft>
              <a:buClrTx/>
              <a:buSzTx/>
              <a:buFontTx/>
              <a:buNone/>
              <a:defRPr/>
            </a:pPr>
            <a:r>
              <a:rPr kumimoji="0" lang="zh-CN" sz="2200" b="1" i="0" u="none" strike="noStrike" kern="1200" cap="none" spc="0" normalizeH="0" baseline="0" noProof="0" dirty="0">
                <a:ln>
                  <a:noFill/>
                </a:ln>
                <a:solidFill>
                  <a:schemeClr val="accent4">
                    <a:lumMod val="75000"/>
                  </a:schemeClr>
                </a:solidFill>
                <a:effectLst/>
                <a:uLnTx/>
                <a:uFillTx/>
                <a:latin typeface="HYYakuHei 65W" panose="020B0604020202020204" pitchFamily="34" charset="-122"/>
                <a:ea typeface="HYYakuHei 65W" panose="020B0604020202020204" pitchFamily="34" charset="-122"/>
                <a:cs typeface="+mn-cs"/>
              </a:rPr>
              <a:t>严格落实</a:t>
            </a:r>
            <a:endParaRPr kumimoji="0" lang="zh-CN" sz="2200" b="1" i="0" u="none" strike="noStrike" kern="1200" cap="none" spc="0" normalizeH="0" baseline="0" noProof="0" dirty="0">
              <a:ln>
                <a:noFill/>
              </a:ln>
              <a:solidFill>
                <a:schemeClr val="accent4">
                  <a:lumMod val="75000"/>
                </a:schemeClr>
              </a:solidFill>
              <a:effectLst/>
              <a:uLnTx/>
              <a:uFillTx/>
              <a:latin typeface="HYYakuHei 65W" panose="020B0604020202020204" pitchFamily="34" charset="-122"/>
              <a:ea typeface="HYYakuHei 65W" panose="020B0604020202020204" pitchFamily="34" charset="-122"/>
              <a:cs typeface="+mn-cs"/>
            </a:endParaRPr>
          </a:p>
          <a:p>
            <a:pPr marR="0" lvl="0" indent="0" algn="ctr" defTabSz="914400" rtl="0" fontAlgn="auto">
              <a:lnSpc>
                <a:spcPct val="150000"/>
              </a:lnSpc>
              <a:spcBef>
                <a:spcPts val="0"/>
              </a:spcBef>
              <a:spcAft>
                <a:spcPts val="0"/>
              </a:spcAft>
              <a:buClrTx/>
              <a:buSzTx/>
              <a:buFontTx/>
              <a:buNone/>
              <a:defRPr/>
            </a:pPr>
            <a:r>
              <a:rPr kumimoji="0" lang="zh-CN" sz="2200" b="1" i="0" u="none" strike="noStrike" kern="1200" cap="none" spc="0" normalizeH="0" baseline="0" noProof="0" dirty="0">
                <a:ln>
                  <a:noFill/>
                </a:ln>
                <a:solidFill>
                  <a:schemeClr val="accent4">
                    <a:lumMod val="75000"/>
                  </a:schemeClr>
                </a:solidFill>
                <a:effectLst/>
                <a:uLnTx/>
                <a:uFillTx/>
                <a:latin typeface="HYYakuHei 65W" panose="020B0604020202020204" pitchFamily="34" charset="-122"/>
                <a:ea typeface="HYYakuHei 65W" panose="020B0604020202020204" pitchFamily="34" charset="-122"/>
                <a:cs typeface="+mn-cs"/>
              </a:rPr>
              <a:t>耕地管控制度</a:t>
            </a:r>
            <a:endParaRPr kumimoji="0" lang="zh-CN" sz="2200" b="1" i="0" u="none" strike="noStrike" kern="1200" cap="none" spc="0" normalizeH="0" baseline="0" noProof="0" dirty="0">
              <a:ln>
                <a:noFill/>
              </a:ln>
              <a:solidFill>
                <a:schemeClr val="accent4">
                  <a:lumMod val="75000"/>
                </a:schemeClr>
              </a:solidFill>
              <a:effectLst/>
              <a:uLnTx/>
              <a:uFillTx/>
              <a:latin typeface="HYYakuHei 65W" panose="020B0604020202020204" pitchFamily="34" charset="-122"/>
              <a:ea typeface="HYYakuHei 65W" panose="020B0604020202020204" pitchFamily="34" charset="-122"/>
              <a:cs typeface="+mn-cs"/>
            </a:endParaRPr>
          </a:p>
        </p:txBody>
      </p:sp>
      <p:pic>
        <p:nvPicPr>
          <p:cNvPr id="56" name="图片 55" descr="耕地资源"/>
          <p:cNvPicPr>
            <a:picLocks noChangeAspect="1"/>
          </p:cNvPicPr>
          <p:nvPr/>
        </p:nvPicPr>
        <p:blipFill>
          <a:blip r:embed="rId7"/>
          <a:stretch>
            <a:fillRect/>
          </a:stretch>
        </p:blipFill>
        <p:spPr>
          <a:xfrm>
            <a:off x="500380" y="5642610"/>
            <a:ext cx="9477375" cy="9477375"/>
          </a:xfrm>
          <a:prstGeom prst="rect">
            <a:avLst/>
          </a:prstGeom>
          <a:effectLst>
            <a:softEdge rad="12700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807720" y="2109470"/>
            <a:ext cx="9170035" cy="1647190"/>
          </a:xfrm>
          <a:prstGeom prst="rect">
            <a:avLst/>
          </a:prstGeom>
          <a:ln>
            <a:solidFill>
              <a:schemeClr val="accent4">
                <a:lumMod val="60000"/>
                <a:lumOff val="40000"/>
              </a:schemeClr>
            </a:solidFill>
          </a:ln>
        </p:spPr>
        <p:txBody>
          <a:bodyPr wrap="square">
            <a:noAutofit/>
          </a:bodyPr>
          <a:p>
            <a:pPr indent="406400" fontAlgn="auto">
              <a:lnSpc>
                <a:spcPct val="130000"/>
              </a:lnSpc>
              <a:extLst>
                <a:ext uri="{35155182-B16C-46BC-9424-99874614C6A1}">
                  <wpsdc:indentchars xmlns:wpsdc="http://www.wps.cn/officeDocument/2017/drawingmlCustomData" val="200" checksum="1740828767"/>
                </a:ext>
              </a:extLst>
            </a:pPr>
            <a:endParaRPr lang="zh-CN" altLang="en-US" sz="1600" dirty="0">
              <a:solidFill>
                <a:schemeClr val="tx1">
                  <a:lumMod val="50000"/>
                  <a:lumOff val="50000"/>
                </a:schemeClr>
              </a:solidFill>
              <a:ea typeface="思源黑体 CN Light" panose="020B0300000000000000" charset="-122"/>
            </a:endParaRPr>
          </a:p>
          <a:p>
            <a:pPr indent="457200" fontAlgn="auto">
              <a:lnSpc>
                <a:spcPct val="150000"/>
              </a:lnSpc>
              <a:extLst>
                <a:ext uri="{35155182-B16C-46BC-9424-99874614C6A1}">
                  <wpsdc:indentchars xmlns:wpsdc="http://www.wps.cn/officeDocument/2017/drawingmlCustomData" val="200" checksum="59296752"/>
                </a:ext>
              </a:extLst>
            </a:pPr>
            <a:r>
              <a:rPr lang="zh-CN" altLang="en-US" dirty="0">
                <a:solidFill>
                  <a:schemeClr val="tx1">
                    <a:lumMod val="85000"/>
                    <a:lumOff val="15000"/>
                  </a:schemeClr>
                </a:solidFill>
                <a:ea typeface="思源黑体 CN Light" panose="020B0300000000000000" charset="-122"/>
              </a:rPr>
              <a:t>提高森林生态功能，严格控制人为活动，全力推进完善森林生态系统的整体功能。严格林地用途管制。科学合理地使用生态用地，促进生产、生活、生态空间的协调。严格保护天然林和公益林</a:t>
            </a:r>
            <a:r>
              <a:rPr lang="zh-CN" altLang="en-US" dirty="0">
                <a:solidFill>
                  <a:schemeClr val="tx1">
                    <a:lumMod val="85000"/>
                    <a:lumOff val="15000"/>
                  </a:schemeClr>
                </a:solidFill>
                <a:ea typeface="思源黑体 CN Light" panose="020B0300000000000000" charset="-122"/>
                <a:sym typeface="+mn-ea"/>
              </a:rPr>
              <a:t>，</a:t>
            </a:r>
            <a:r>
              <a:rPr lang="zh-CN" altLang="en-US" dirty="0">
                <a:solidFill>
                  <a:schemeClr val="tx1">
                    <a:lumMod val="85000"/>
                    <a:lumOff val="15000"/>
                  </a:schemeClr>
                </a:solidFill>
                <a:ea typeface="思源黑体 CN Light" panose="020B0300000000000000" charset="-122"/>
              </a:rPr>
              <a:t>规范人工商品林采伐</a:t>
            </a:r>
            <a:r>
              <a:rPr lang="zh-CN" altLang="en-US" dirty="0">
                <a:solidFill>
                  <a:schemeClr val="tx1">
                    <a:lumMod val="85000"/>
                    <a:lumOff val="15000"/>
                  </a:schemeClr>
                </a:solidFill>
                <a:ea typeface="思源黑体 CN Light" panose="020B0300000000000000" charset="-122"/>
                <a:sym typeface="+mn-ea"/>
              </a:rPr>
              <a:t>，</a:t>
            </a:r>
            <a:r>
              <a:rPr lang="zh-CN" altLang="en-US" dirty="0">
                <a:solidFill>
                  <a:schemeClr val="tx1">
                    <a:lumMod val="85000"/>
                    <a:lumOff val="15000"/>
                  </a:schemeClr>
                </a:solidFill>
                <a:ea typeface="思源黑体 CN Light" panose="020B0300000000000000" charset="-122"/>
              </a:rPr>
              <a:t>落实造林绿化空间、林地后备资源补充空间。</a:t>
            </a:r>
            <a:endParaRPr lang="zh-CN" altLang="en-US" dirty="0">
              <a:solidFill>
                <a:schemeClr val="tx1">
                  <a:lumMod val="85000"/>
                  <a:lumOff val="15000"/>
                </a:schemeClr>
              </a:solidFill>
              <a:ea typeface="思源黑体 CN Light" panose="020B0300000000000000" charset="-122"/>
            </a:endParaRPr>
          </a:p>
        </p:txBody>
      </p:sp>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2"/>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custDataLst>
              <p:tags r:id="rId3"/>
            </p:custDataLst>
          </p:nvPr>
        </p:nvSpPr>
        <p:spPr>
          <a:xfrm>
            <a:off x="500380" y="984885"/>
            <a:ext cx="6311900" cy="811530"/>
          </a:xfrm>
          <a:prstGeom prst="rect">
            <a:avLst/>
          </a:prstGeom>
          <a:noFill/>
        </p:spPr>
        <p:txBody>
          <a:bodyPr wrap="square" rtlCol="0">
            <a:spAutoFit/>
          </a:bodyPr>
          <a:p>
            <a:pPr>
              <a:lnSpc>
                <a:spcPct val="130000"/>
              </a:lnSpc>
            </a:pPr>
            <a:r>
              <a:rPr lang="en-US" altLang="zh-CN" sz="3600" b="1" dirty="0">
                <a:solidFill>
                  <a:schemeClr val="accent5"/>
                </a:solidFill>
                <a:effectLst/>
                <a:latin typeface="MiSans Bold" panose="00000800000000000000" pitchFamily="2" charset="-122"/>
                <a:ea typeface="MiSans Bold" panose="00000800000000000000" pitchFamily="2" charset="-122"/>
              </a:rPr>
              <a:t>4.2 </a:t>
            </a:r>
            <a:r>
              <a:rPr lang="zh-CN" altLang="en-US" sz="3600" b="1" dirty="0">
                <a:solidFill>
                  <a:schemeClr val="accent5"/>
                </a:solidFill>
                <a:effectLst/>
                <a:latin typeface="MiSans Bold" panose="00000800000000000000" pitchFamily="2" charset="-122"/>
                <a:ea typeface="MiSans Bold" panose="00000800000000000000" pitchFamily="2" charset="-122"/>
              </a:rPr>
              <a:t>林草资源</a:t>
            </a:r>
            <a:endParaRPr lang="zh-CN" altLang="en-US" sz="3600" b="1" dirty="0">
              <a:solidFill>
                <a:schemeClr val="accent5"/>
              </a:solidFill>
              <a:effectLst/>
              <a:latin typeface="MiSans Bold" panose="00000800000000000000" pitchFamily="2" charset="-122"/>
              <a:ea typeface="MiSans Bold" panose="00000800000000000000" pitchFamily="2" charset="-122"/>
            </a:endParaRPr>
          </a:p>
        </p:txBody>
      </p:sp>
      <p:sp>
        <p:nvSpPr>
          <p:cNvPr id="4" name="矩形: 圆角 7"/>
          <p:cNvSpPr/>
          <p:nvPr>
            <p:custDataLst>
              <p:tags r:id="rId4"/>
            </p:custDataLst>
          </p:nvPr>
        </p:nvSpPr>
        <p:spPr>
          <a:xfrm>
            <a:off x="2384425" y="1875155"/>
            <a:ext cx="6359525" cy="494665"/>
          </a:xfrm>
          <a:prstGeom prst="roundRect">
            <a:avLst>
              <a:gd name="adj" fmla="val 50000"/>
            </a:avLst>
          </a:prstGeom>
          <a:gradFill>
            <a:gsLst>
              <a:gs pos="0">
                <a:srgbClr val="35CB52"/>
              </a:gs>
              <a:gs pos="92000">
                <a:srgbClr val="2F793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p>
            <a:pPr algn="ctr"/>
            <a:r>
              <a:rPr lang="zh-CN" altLang="en-US" sz="2105" dirty="0">
                <a:latin typeface="+mj-ea"/>
                <a:ea typeface="+mj-ea"/>
              </a:rPr>
              <a:t>加强森林资源保护，提高森林资源质量</a:t>
            </a:r>
            <a:endParaRPr lang="zh-CN" altLang="en-US" sz="2105" dirty="0">
              <a:latin typeface="+mj-ea"/>
              <a:ea typeface="+mj-ea"/>
            </a:endParaRPr>
          </a:p>
        </p:txBody>
      </p:sp>
      <p:sp>
        <p:nvSpPr>
          <p:cNvPr id="23" name="矩形 22"/>
          <p:cNvSpPr/>
          <p:nvPr>
            <p:custDataLst>
              <p:tags r:id="rId5"/>
            </p:custDataLst>
          </p:nvPr>
        </p:nvSpPr>
        <p:spPr>
          <a:xfrm>
            <a:off x="807720" y="4069715"/>
            <a:ext cx="9170035" cy="1647190"/>
          </a:xfrm>
          <a:prstGeom prst="rect">
            <a:avLst/>
          </a:prstGeom>
          <a:ln>
            <a:solidFill>
              <a:schemeClr val="accent4">
                <a:lumMod val="60000"/>
                <a:lumOff val="40000"/>
              </a:schemeClr>
            </a:solidFill>
          </a:ln>
        </p:spPr>
        <p:txBody>
          <a:bodyPr wrap="square">
            <a:noAutofit/>
          </a:bodyPr>
          <a:p>
            <a:pPr indent="406400" fontAlgn="auto">
              <a:lnSpc>
                <a:spcPct val="130000"/>
              </a:lnSpc>
              <a:extLst>
                <a:ext uri="{35155182-B16C-46BC-9424-99874614C6A1}">
                  <wpsdc:indentchars xmlns:wpsdc="http://www.wps.cn/officeDocument/2017/drawingmlCustomData" val="200" checksum="1740828767"/>
                </a:ext>
              </a:extLst>
            </a:pPr>
            <a:endParaRPr lang="zh-CN" altLang="en-US" sz="1600" dirty="0">
              <a:solidFill>
                <a:schemeClr val="tx1">
                  <a:lumMod val="50000"/>
                  <a:lumOff val="50000"/>
                </a:schemeClr>
              </a:solidFill>
              <a:ea typeface="思源黑体 CN Light" panose="020B0300000000000000" charset="-122"/>
            </a:endParaRPr>
          </a:p>
          <a:p>
            <a:pPr indent="457200" fontAlgn="auto">
              <a:lnSpc>
                <a:spcPct val="150000"/>
              </a:lnSpc>
              <a:extLst>
                <a:ext uri="{35155182-B16C-46BC-9424-99874614C6A1}">
                  <wpsdc:indentchars xmlns:wpsdc="http://www.wps.cn/officeDocument/2017/drawingmlCustomData" val="200" checksum="59296752"/>
                </a:ext>
              </a:extLst>
            </a:pPr>
            <a:r>
              <a:rPr lang="zh-CN" altLang="en-US" dirty="0">
                <a:solidFill>
                  <a:schemeClr val="tx1">
                    <a:lumMod val="85000"/>
                    <a:lumOff val="15000"/>
                  </a:schemeClr>
                </a:solidFill>
                <a:ea typeface="思源黑体 CN Light" panose="020B0300000000000000" charset="-122"/>
              </a:rPr>
              <a:t>维育林草资源，在</a:t>
            </a:r>
            <a:r>
              <a:rPr lang="zh-CN" altLang="en-US" dirty="0">
                <a:solidFill>
                  <a:schemeClr val="tx1">
                    <a:lumMod val="85000"/>
                    <a:lumOff val="15000"/>
                  </a:schemeClr>
                </a:solidFill>
                <a:ea typeface="思源黑体 CN Light" panose="020B0300000000000000" charset="-122"/>
                <a:sym typeface="+mn-ea"/>
              </a:rPr>
              <a:t>尊重自然，保护优先</a:t>
            </a:r>
            <a:r>
              <a:rPr lang="zh-CN" altLang="en-US" dirty="0">
                <a:solidFill>
                  <a:schemeClr val="tx1">
                    <a:lumMod val="85000"/>
                    <a:lumOff val="15000"/>
                  </a:schemeClr>
                </a:solidFill>
                <a:ea typeface="思源黑体 CN Light" panose="020B0300000000000000" charset="-122"/>
              </a:rPr>
              <a:t>的前提下，</a:t>
            </a:r>
            <a:r>
              <a:rPr lang="zh-CN" altLang="en-US" dirty="0">
                <a:solidFill>
                  <a:schemeClr val="tx1">
                    <a:lumMod val="85000"/>
                    <a:lumOff val="15000"/>
                  </a:schemeClr>
                </a:solidFill>
                <a:ea typeface="思源黑体 CN Light" panose="020B0300000000000000" charset="-122"/>
                <a:sym typeface="+mn-ea"/>
              </a:rPr>
              <a:t>坚持系统治理，分区施策，坚持科学利用，绿色发展，坚持政府主导，全民参与，</a:t>
            </a:r>
            <a:r>
              <a:rPr lang="zh-CN" altLang="en-US" dirty="0">
                <a:solidFill>
                  <a:schemeClr val="tx1">
                    <a:lumMod val="85000"/>
                    <a:lumOff val="15000"/>
                  </a:schemeClr>
                </a:solidFill>
                <a:ea typeface="思源黑体 CN Light" panose="020B0300000000000000" charset="-122"/>
              </a:rPr>
              <a:t>提高资源利用效率，加强资源保护、推进生态修复、强化合理利用。</a:t>
            </a:r>
            <a:endParaRPr lang="zh-CN" altLang="en-US" dirty="0">
              <a:solidFill>
                <a:schemeClr val="tx1">
                  <a:lumMod val="85000"/>
                  <a:lumOff val="15000"/>
                </a:schemeClr>
              </a:solidFill>
              <a:ea typeface="思源黑体 CN Light" panose="020B0300000000000000" charset="-122"/>
            </a:endParaRPr>
          </a:p>
        </p:txBody>
      </p:sp>
      <p:sp>
        <p:nvSpPr>
          <p:cNvPr id="24" name="矩形: 圆角 7"/>
          <p:cNvSpPr/>
          <p:nvPr>
            <p:custDataLst>
              <p:tags r:id="rId6"/>
            </p:custDataLst>
          </p:nvPr>
        </p:nvSpPr>
        <p:spPr>
          <a:xfrm>
            <a:off x="2384425" y="3835400"/>
            <a:ext cx="6359525" cy="494665"/>
          </a:xfrm>
          <a:prstGeom prst="roundRect">
            <a:avLst>
              <a:gd name="adj" fmla="val 50000"/>
            </a:avLst>
          </a:prstGeom>
          <a:gradFill>
            <a:gsLst>
              <a:gs pos="4000">
                <a:srgbClr val="1A6F6F"/>
              </a:gs>
              <a:gs pos="100000">
                <a:srgbClr val="75C74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p>
            <a:pPr algn="ctr"/>
            <a:r>
              <a:rPr lang="zh-CN" altLang="en-US" sz="2105" dirty="0">
                <a:latin typeface="+mj-ea"/>
                <a:ea typeface="+mj-ea"/>
              </a:rPr>
              <a:t>草地资源保护和利用</a:t>
            </a:r>
            <a:endParaRPr lang="zh-CN" altLang="en-US" sz="2105" dirty="0">
              <a:latin typeface="+mj-ea"/>
              <a:ea typeface="+mj-ea"/>
            </a:endParaRPr>
          </a:p>
        </p:txBody>
      </p:sp>
      <p:pic>
        <p:nvPicPr>
          <p:cNvPr id="27" name="图片 26" descr="草地"/>
          <p:cNvPicPr>
            <a:picLocks noChangeAspect="1"/>
          </p:cNvPicPr>
          <p:nvPr/>
        </p:nvPicPr>
        <p:blipFill>
          <a:blip r:embed="rId7"/>
          <a:stretch>
            <a:fillRect/>
          </a:stretch>
        </p:blipFill>
        <p:spPr>
          <a:xfrm>
            <a:off x="749935" y="5808980"/>
            <a:ext cx="9227185" cy="9227185"/>
          </a:xfrm>
          <a:prstGeom prst="rect">
            <a:avLst/>
          </a:prstGeom>
          <a:effectLst>
            <a:softEdge rad="1270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1"/>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custDataLst>
              <p:tags r:id="rId2"/>
            </p:custDataLst>
          </p:nvPr>
        </p:nvSpPr>
        <p:spPr>
          <a:xfrm>
            <a:off x="500380" y="984885"/>
            <a:ext cx="6311900" cy="811530"/>
          </a:xfrm>
          <a:prstGeom prst="rect">
            <a:avLst/>
          </a:prstGeom>
          <a:noFill/>
        </p:spPr>
        <p:txBody>
          <a:bodyPr wrap="square" rtlCol="0">
            <a:spAutoFit/>
          </a:bodyPr>
          <a:p>
            <a:pPr>
              <a:lnSpc>
                <a:spcPct val="130000"/>
              </a:lnSpc>
            </a:pPr>
            <a:r>
              <a:rPr lang="en-US" altLang="zh-CN" sz="3600" b="1" dirty="0">
                <a:solidFill>
                  <a:schemeClr val="accent5"/>
                </a:solidFill>
                <a:effectLst/>
                <a:latin typeface="MiSans Bold" panose="00000800000000000000" pitchFamily="2" charset="-122"/>
                <a:ea typeface="MiSans Bold" panose="00000800000000000000" pitchFamily="2" charset="-122"/>
              </a:rPr>
              <a:t>4.3 </a:t>
            </a:r>
            <a:r>
              <a:rPr lang="zh-CN" altLang="en-US" sz="3600" b="1" dirty="0">
                <a:solidFill>
                  <a:schemeClr val="accent5"/>
                </a:solidFill>
                <a:effectLst/>
                <a:latin typeface="MiSans Bold" panose="00000800000000000000" pitchFamily="2" charset="-122"/>
                <a:ea typeface="MiSans Bold" panose="00000800000000000000" pitchFamily="2" charset="-122"/>
              </a:rPr>
              <a:t>水资源</a:t>
            </a:r>
            <a:endParaRPr lang="zh-CN" altLang="en-US" sz="3600" b="1" dirty="0">
              <a:solidFill>
                <a:schemeClr val="accent5"/>
              </a:solidFill>
              <a:effectLst/>
              <a:latin typeface="MiSans Bold" panose="00000800000000000000" pitchFamily="2" charset="-122"/>
              <a:ea typeface="MiSans Bold" panose="00000800000000000000" pitchFamily="2" charset="-122"/>
            </a:endParaRPr>
          </a:p>
        </p:txBody>
      </p:sp>
      <p:pic>
        <p:nvPicPr>
          <p:cNvPr id="28" name="图片 27" descr="D:/云金地/02楚雄市/02大河口乡镇规划/03过程数据/07公示稿/其他控制线.jpg其他控制线"/>
          <p:cNvPicPr>
            <a:picLocks noChangeAspect="1"/>
          </p:cNvPicPr>
          <p:nvPr>
            <p:custDataLst>
              <p:tags r:id="rId3"/>
            </p:custDataLst>
          </p:nvPr>
        </p:nvPicPr>
        <p:blipFill>
          <a:blip r:embed="rId4"/>
          <a:srcRect/>
          <a:stretch>
            <a:fillRect/>
          </a:stretch>
        </p:blipFill>
        <p:spPr>
          <a:xfrm>
            <a:off x="866140" y="5821045"/>
            <a:ext cx="9396730" cy="9287510"/>
          </a:xfrm>
          <a:prstGeom prst="rect">
            <a:avLst/>
          </a:prstGeom>
          <a:effectLst>
            <a:softEdge rad="127000"/>
          </a:effectLst>
        </p:spPr>
      </p:pic>
      <p:sp>
        <p:nvSpPr>
          <p:cNvPr id="278" name="箭头: V 形 277"/>
          <p:cNvSpPr/>
          <p:nvPr>
            <p:custDataLst>
              <p:tags r:id="rId5"/>
            </p:custDataLst>
          </p:nvPr>
        </p:nvSpPr>
        <p:spPr>
          <a:xfrm>
            <a:off x="238679" y="1882453"/>
            <a:ext cx="424987" cy="424987"/>
          </a:xfrm>
          <a:prstGeom prst="chevron">
            <a:avLst/>
          </a:prstGeom>
          <a:solidFill>
            <a:schemeClr val="accent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p>
            <a:pPr algn="ctr"/>
            <a:endParaRPr lang="zh-CN" altLang="en-US" sz="1580" dirty="0">
              <a:solidFill>
                <a:schemeClr val="tx1"/>
              </a:solidFill>
              <a:latin typeface="MiSans Light" panose="00000400000000000000" pitchFamily="2" charset="-122"/>
              <a:ea typeface="MiSans Light" panose="00000400000000000000" pitchFamily="2" charset="-122"/>
            </a:endParaRPr>
          </a:p>
        </p:txBody>
      </p:sp>
      <p:sp>
        <p:nvSpPr>
          <p:cNvPr id="285" name="文本框 284"/>
          <p:cNvSpPr txBox="1"/>
          <p:nvPr>
            <p:custDataLst>
              <p:tags r:id="rId6"/>
            </p:custDataLst>
          </p:nvPr>
        </p:nvSpPr>
        <p:spPr>
          <a:xfrm>
            <a:off x="866140" y="4549775"/>
            <a:ext cx="9397365" cy="1154430"/>
          </a:xfrm>
          <a:prstGeom prst="rect">
            <a:avLst/>
          </a:prstGeom>
          <a:solidFill>
            <a:srgbClr val="2AC4C6"/>
          </a:solidFill>
          <a:ln>
            <a:solidFill>
              <a:schemeClr val="accent5">
                <a:lumMod val="40000"/>
                <a:lumOff val="60000"/>
              </a:schemeClr>
            </a:solidFill>
          </a:ln>
        </p:spPr>
        <p:txBody>
          <a:bodyPr wrap="square" rtlCol="0">
            <a:noAutofit/>
          </a:bodyPr>
          <a:p>
            <a:pPr indent="457200" fontAlgn="auto">
              <a:lnSpc>
                <a:spcPct val="150000"/>
              </a:lnSpc>
              <a:extLst>
                <a:ext uri="{35155182-B16C-46BC-9424-99874614C6A1}">
                  <wpsdc:indentchars xmlns:wpsdc="http://www.wps.cn/officeDocument/2017/drawingmlCustomData" val="200" checksum="59296752"/>
                </a:ext>
              </a:extLst>
            </a:pPr>
            <a:r>
              <a:rPr lang="zh-CN" b="1" dirty="0">
                <a:solidFill>
                  <a:schemeClr val="bg1"/>
                </a:solidFill>
                <a:latin typeface="MiSans Light" panose="00000400000000000000" pitchFamily="2" charset="-122"/>
                <a:ea typeface="MiSans Light" panose="00000400000000000000" pitchFamily="2" charset="-122"/>
              </a:rPr>
              <a:t>优化水资源配置，</a:t>
            </a:r>
            <a:r>
              <a:rPr lang="zh-CN" b="1" dirty="0">
                <a:solidFill>
                  <a:schemeClr val="bg1"/>
                </a:solidFill>
                <a:latin typeface="MiSans Light" panose="00000400000000000000" pitchFamily="2" charset="-122"/>
                <a:ea typeface="MiSans Light" panose="00000400000000000000" pitchFamily="2" charset="-122"/>
                <a:sym typeface="+mn-ea"/>
              </a:rPr>
              <a:t>通过改善现有水利工程设施条件，</a:t>
            </a:r>
            <a:r>
              <a:rPr lang="zh-CN" b="1" dirty="0">
                <a:solidFill>
                  <a:schemeClr val="bg1"/>
                </a:solidFill>
                <a:latin typeface="MiSans Light" panose="00000400000000000000" pitchFamily="2" charset="-122"/>
                <a:ea typeface="MiSans Light" panose="00000400000000000000" pitchFamily="2" charset="-122"/>
              </a:rPr>
              <a:t>统筹解决城乡生活饮水和农田灌溉用水问题，有效应对特殊干旱年供需水矛盾。</a:t>
            </a:r>
            <a:endParaRPr lang="zh-CN" b="1" dirty="0">
              <a:solidFill>
                <a:schemeClr val="bg1"/>
              </a:solidFill>
              <a:latin typeface="MiSans Light" panose="00000400000000000000" pitchFamily="2" charset="-122"/>
              <a:ea typeface="MiSans Light" panose="00000400000000000000" pitchFamily="2" charset="-122"/>
            </a:endParaRPr>
          </a:p>
          <a:p>
            <a:pPr indent="457200" fontAlgn="auto">
              <a:lnSpc>
                <a:spcPct val="150000"/>
              </a:lnSpc>
              <a:extLst>
                <a:ext uri="{35155182-B16C-46BC-9424-99874614C6A1}">
                  <wpsdc:indentchars xmlns:wpsdc="http://www.wps.cn/officeDocument/2017/drawingmlCustomData" val="200" checksum="59296752"/>
                </a:ext>
              </a:extLst>
            </a:pPr>
            <a:endParaRPr lang="zh-CN" b="1" dirty="0">
              <a:solidFill>
                <a:schemeClr val="bg1"/>
              </a:solidFill>
              <a:latin typeface="MiSans Light" panose="00000400000000000000" pitchFamily="2" charset="-122"/>
              <a:ea typeface="MiSans Light" panose="00000400000000000000" pitchFamily="2" charset="-122"/>
            </a:endParaRPr>
          </a:p>
        </p:txBody>
      </p:sp>
      <p:sp>
        <p:nvSpPr>
          <p:cNvPr id="286" name="文本框 285"/>
          <p:cNvSpPr txBox="1"/>
          <p:nvPr>
            <p:custDataLst>
              <p:tags r:id="rId7"/>
            </p:custDataLst>
          </p:nvPr>
        </p:nvSpPr>
        <p:spPr>
          <a:xfrm>
            <a:off x="866140" y="3929380"/>
            <a:ext cx="4803140" cy="491490"/>
          </a:xfrm>
          <a:prstGeom prst="rect">
            <a:avLst/>
          </a:prstGeom>
          <a:solidFill>
            <a:srgbClr val="75BD42"/>
          </a:solidFill>
        </p:spPr>
        <p:txBody>
          <a:bodyPr wrap="square" rtlCol="0">
            <a:spAutoFit/>
          </a:bodyPr>
          <a:p>
            <a:pPr>
              <a:lnSpc>
                <a:spcPct val="130000"/>
              </a:lnSpc>
            </a:pPr>
            <a:r>
              <a:rPr lang="zh-CN" altLang="en-US" sz="2000" b="1" dirty="0">
                <a:solidFill>
                  <a:schemeClr val="bg1"/>
                </a:solidFill>
                <a:latin typeface="MiSans Bold" panose="00000800000000000000" pitchFamily="2" charset="-122"/>
                <a:ea typeface="MiSans Bold" panose="00000800000000000000" pitchFamily="2" charset="-122"/>
              </a:rPr>
              <a:t>提高水资源利用率</a:t>
            </a:r>
            <a:endParaRPr lang="zh-CN" altLang="en-US" sz="2000" b="1" dirty="0">
              <a:solidFill>
                <a:schemeClr val="bg1"/>
              </a:solidFill>
              <a:latin typeface="MiSans Bold" panose="00000800000000000000" pitchFamily="2" charset="-122"/>
              <a:ea typeface="MiSans Bold" panose="00000800000000000000" pitchFamily="2" charset="-122"/>
            </a:endParaRPr>
          </a:p>
        </p:txBody>
      </p:sp>
      <p:sp>
        <p:nvSpPr>
          <p:cNvPr id="29" name="箭头: V 形 277"/>
          <p:cNvSpPr/>
          <p:nvPr>
            <p:custDataLst>
              <p:tags r:id="rId8"/>
            </p:custDataLst>
          </p:nvPr>
        </p:nvSpPr>
        <p:spPr>
          <a:xfrm>
            <a:off x="238679" y="3811583"/>
            <a:ext cx="424987" cy="424987"/>
          </a:xfrm>
          <a:prstGeom prst="chevron">
            <a:avLst/>
          </a:prstGeom>
          <a:solidFill>
            <a:schemeClr val="accent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p>
            <a:pPr algn="ctr"/>
            <a:endParaRPr lang="zh-CN" altLang="en-US" sz="1580" dirty="0">
              <a:solidFill>
                <a:schemeClr val="tx1"/>
              </a:solidFill>
              <a:latin typeface="MiSans Light" panose="00000400000000000000" pitchFamily="2" charset="-122"/>
              <a:ea typeface="MiSans Light" panose="00000400000000000000" pitchFamily="2" charset="-122"/>
            </a:endParaRPr>
          </a:p>
        </p:txBody>
      </p:sp>
      <p:sp>
        <p:nvSpPr>
          <p:cNvPr id="34" name="文本框 33"/>
          <p:cNvSpPr txBox="1"/>
          <p:nvPr>
            <p:custDataLst>
              <p:tags r:id="rId9"/>
            </p:custDataLst>
          </p:nvPr>
        </p:nvSpPr>
        <p:spPr>
          <a:xfrm>
            <a:off x="904240" y="2391410"/>
            <a:ext cx="9359900" cy="1409065"/>
          </a:xfrm>
          <a:prstGeom prst="rect">
            <a:avLst/>
          </a:prstGeom>
          <a:solidFill>
            <a:schemeClr val="accent5"/>
          </a:solidFill>
          <a:ln>
            <a:solidFill>
              <a:schemeClr val="accent5">
                <a:lumMod val="40000"/>
                <a:lumOff val="60000"/>
              </a:schemeClr>
            </a:solidFill>
          </a:ln>
        </p:spPr>
        <p:txBody>
          <a:bodyPr wrap="square" rtlCol="0">
            <a:noAutofit/>
          </a:bodyPr>
          <a:p>
            <a:pPr indent="457200" fontAlgn="auto">
              <a:lnSpc>
                <a:spcPct val="150000"/>
              </a:lnSpc>
              <a:extLst>
                <a:ext uri="{35155182-B16C-46BC-9424-99874614C6A1}">
                  <wpsdc:indentchars xmlns:wpsdc="http://www.wps.cn/officeDocument/2017/drawingmlCustomData" val="200" checksum="59296752"/>
                </a:ext>
              </a:extLst>
            </a:pPr>
            <a:r>
              <a:rPr b="1" dirty="0">
                <a:solidFill>
                  <a:schemeClr val="bg1"/>
                </a:solidFill>
                <a:latin typeface="MiSans Light" panose="00000400000000000000" pitchFamily="2" charset="-122"/>
                <a:ea typeface="MiSans Light" panose="00000400000000000000" pitchFamily="2" charset="-122"/>
              </a:rPr>
              <a:t>全面推行“河长制”，形成巡河、治河、护河工作常态；严格落实环境保护“三管三必须”责任体系，让彝乡青山常在、绿水长流、空气常新。牢抓森林草原防灭火工作，继续推进“河长制”和农村人居环境整治</a:t>
            </a:r>
            <a:r>
              <a:rPr lang="zh-CN" b="1" dirty="0">
                <a:solidFill>
                  <a:schemeClr val="bg1"/>
                </a:solidFill>
                <a:latin typeface="MiSans Light" panose="00000400000000000000" pitchFamily="2" charset="-122"/>
                <a:ea typeface="MiSans Light" panose="00000400000000000000" pitchFamily="2" charset="-122"/>
              </a:rPr>
              <a:t>，提升水环境质量</a:t>
            </a:r>
            <a:r>
              <a:rPr b="1" dirty="0">
                <a:solidFill>
                  <a:schemeClr val="bg1"/>
                </a:solidFill>
                <a:latin typeface="MiSans Light" panose="00000400000000000000" pitchFamily="2" charset="-122"/>
                <a:ea typeface="MiSans Light" panose="00000400000000000000" pitchFamily="2" charset="-122"/>
              </a:rPr>
              <a:t>。</a:t>
            </a:r>
            <a:endParaRPr b="1" dirty="0">
              <a:solidFill>
                <a:schemeClr val="bg1"/>
              </a:solidFill>
              <a:latin typeface="MiSans Light" panose="00000400000000000000" pitchFamily="2" charset="-122"/>
              <a:ea typeface="MiSans Light" panose="00000400000000000000" pitchFamily="2" charset="-122"/>
            </a:endParaRPr>
          </a:p>
        </p:txBody>
      </p:sp>
      <p:sp>
        <p:nvSpPr>
          <p:cNvPr id="35" name="文本框 34"/>
          <p:cNvSpPr txBox="1"/>
          <p:nvPr>
            <p:custDataLst>
              <p:tags r:id="rId10"/>
            </p:custDataLst>
          </p:nvPr>
        </p:nvSpPr>
        <p:spPr>
          <a:xfrm>
            <a:off x="904240" y="1835150"/>
            <a:ext cx="4803140" cy="491490"/>
          </a:xfrm>
          <a:prstGeom prst="rect">
            <a:avLst/>
          </a:prstGeom>
          <a:solidFill>
            <a:srgbClr val="75BD42"/>
          </a:solidFill>
        </p:spPr>
        <p:txBody>
          <a:bodyPr wrap="square" rtlCol="0">
            <a:spAutoFit/>
          </a:bodyPr>
          <a:p>
            <a:pPr>
              <a:lnSpc>
                <a:spcPct val="130000"/>
              </a:lnSpc>
            </a:pPr>
            <a:r>
              <a:rPr lang="zh-CN" altLang="en-US" sz="2000" b="1" dirty="0">
                <a:solidFill>
                  <a:schemeClr val="bg1"/>
                </a:solidFill>
                <a:latin typeface="MiSans Bold" panose="00000800000000000000" pitchFamily="2" charset="-122"/>
                <a:ea typeface="MiSans Bold" panose="00000800000000000000" pitchFamily="2" charset="-122"/>
              </a:rPr>
              <a:t>加大水环境、水资源保护力度</a:t>
            </a:r>
            <a:endParaRPr lang="zh-CN" altLang="en-US" sz="2000" b="1" dirty="0">
              <a:solidFill>
                <a:schemeClr val="bg1"/>
              </a:solidFill>
              <a:latin typeface="MiSans Bold" panose="00000800000000000000" pitchFamily="2" charset="-122"/>
              <a:ea typeface="MiSans Bold" panose="00000800000000000000" pitchFamily="2"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descr="D:/云金地/02楚雄市/02大河口乡镇规划/03过程数据/07公示稿/收集照片/森林照片/古树村貌森林照片 - 副本/b55c9075973113ef992e9666c02f9e5.jpgb55c9075973113ef992e9666c02f9e5"/>
          <p:cNvPicPr>
            <a:picLocks noChangeAspect="1" noChangeArrowheads="1"/>
          </p:cNvPicPr>
          <p:nvPr>
            <p:custDataLst>
              <p:tags r:id="rId1"/>
            </p:custDataLst>
          </p:nvPr>
        </p:nvPicPr>
        <p:blipFill>
          <a:blip r:embed="rId2"/>
          <a:srcRect/>
          <a:stretch>
            <a:fillRect/>
          </a:stretch>
        </p:blipFill>
        <p:spPr bwMode="auto">
          <a:xfrm>
            <a:off x="630555" y="6343650"/>
            <a:ext cx="9356090" cy="3420110"/>
          </a:xfrm>
          <a:custGeom>
            <a:avLst/>
            <a:gdLst>
              <a:gd name="connsiteX0" fmla="*/ 5305299 w 8392208"/>
              <a:gd name="connsiteY0" fmla="*/ 2328977 h 2349864"/>
              <a:gd name="connsiteX1" fmla="*/ 5283267 w 8392208"/>
              <a:gd name="connsiteY1" fmla="*/ 2331832 h 2349864"/>
              <a:gd name="connsiteX2" fmla="*/ 5281235 w 8392208"/>
              <a:gd name="connsiteY2" fmla="*/ 2330975 h 2349864"/>
              <a:gd name="connsiteX3" fmla="*/ 2364887 w 8392208"/>
              <a:gd name="connsiteY3" fmla="*/ 0 h 2349864"/>
              <a:gd name="connsiteX4" fmla="*/ 2898556 w 8392208"/>
              <a:gd name="connsiteY4" fmla="*/ 20888 h 2349864"/>
              <a:gd name="connsiteX5" fmla="*/ 2281174 w 8392208"/>
              <a:gd name="connsiteY5" fmla="*/ 52219 h 2349864"/>
              <a:gd name="connsiteX6" fmla="*/ 1831218 w 8392208"/>
              <a:gd name="connsiteY6" fmla="*/ 135770 h 2349864"/>
              <a:gd name="connsiteX7" fmla="*/ 4143784 w 8392208"/>
              <a:gd name="connsiteY7" fmla="*/ 647518 h 2349864"/>
              <a:gd name="connsiteX8" fmla="*/ 4708845 w 8392208"/>
              <a:gd name="connsiteY8" fmla="*/ 647518 h 2349864"/>
              <a:gd name="connsiteX9" fmla="*/ 4844878 w 8392208"/>
              <a:gd name="connsiteY9" fmla="*/ 657962 h 2349864"/>
              <a:gd name="connsiteX10" fmla="*/ 5116945 w 8392208"/>
              <a:gd name="connsiteY10" fmla="*/ 657962 h 2349864"/>
              <a:gd name="connsiteX11" fmla="*/ 5148337 w 8392208"/>
              <a:gd name="connsiteY11" fmla="*/ 595299 h 2349864"/>
              <a:gd name="connsiteX12" fmla="*/ 5169266 w 8392208"/>
              <a:gd name="connsiteY12" fmla="*/ 616187 h 2349864"/>
              <a:gd name="connsiteX13" fmla="*/ 5148337 w 8392208"/>
              <a:gd name="connsiteY13" fmla="*/ 553524 h 2349864"/>
              <a:gd name="connsiteX14" fmla="*/ 5389012 w 8392208"/>
              <a:gd name="connsiteY14" fmla="*/ 563968 h 2349864"/>
              <a:gd name="connsiteX15" fmla="*/ 5849432 w 8392208"/>
              <a:gd name="connsiteY15" fmla="*/ 553524 h 2349864"/>
              <a:gd name="connsiteX16" fmla="*/ 6121499 w 8392208"/>
              <a:gd name="connsiteY16" fmla="*/ 490861 h 2349864"/>
              <a:gd name="connsiteX17" fmla="*/ 6299388 w 8392208"/>
              <a:gd name="connsiteY17" fmla="*/ 438641 h 2349864"/>
              <a:gd name="connsiteX18" fmla="*/ 6498206 w 8392208"/>
              <a:gd name="connsiteY18" fmla="*/ 490861 h 2349864"/>
              <a:gd name="connsiteX19" fmla="*/ 6498206 w 8392208"/>
              <a:gd name="connsiteY19" fmla="*/ 428198 h 2349864"/>
              <a:gd name="connsiteX20" fmla="*/ 6697024 w 8392208"/>
              <a:gd name="connsiteY20" fmla="*/ 386422 h 2349864"/>
              <a:gd name="connsiteX21" fmla="*/ 6581919 w 8392208"/>
              <a:gd name="connsiteY21" fmla="*/ 365535 h 2349864"/>
              <a:gd name="connsiteX22" fmla="*/ 6697024 w 8392208"/>
              <a:gd name="connsiteY22" fmla="*/ 334203 h 2349864"/>
              <a:gd name="connsiteX23" fmla="*/ 6707488 w 8392208"/>
              <a:gd name="connsiteY23" fmla="*/ 386422 h 2349864"/>
              <a:gd name="connsiteX24" fmla="*/ 7073731 w 8392208"/>
              <a:gd name="connsiteY24" fmla="*/ 313315 h 2349864"/>
              <a:gd name="connsiteX25" fmla="*/ 6885377 w 8392208"/>
              <a:gd name="connsiteY25" fmla="*/ 292428 h 2349864"/>
              <a:gd name="connsiteX26" fmla="*/ 7230693 w 8392208"/>
              <a:gd name="connsiteY26" fmla="*/ 187989 h 2349864"/>
              <a:gd name="connsiteX27" fmla="*/ 7199301 w 8392208"/>
              <a:gd name="connsiteY27" fmla="*/ 250652 h 2349864"/>
              <a:gd name="connsiteX28" fmla="*/ 7335334 w 8392208"/>
              <a:gd name="connsiteY28" fmla="*/ 219321 h 2349864"/>
              <a:gd name="connsiteX29" fmla="*/ 7356262 w 8392208"/>
              <a:gd name="connsiteY29" fmla="*/ 292428 h 2349864"/>
              <a:gd name="connsiteX30" fmla="*/ 7502759 w 8392208"/>
              <a:gd name="connsiteY30" fmla="*/ 292428 h 2349864"/>
              <a:gd name="connsiteX31" fmla="*/ 7377191 w 8392208"/>
              <a:gd name="connsiteY31" fmla="*/ 355091 h 2349864"/>
              <a:gd name="connsiteX32" fmla="*/ 7492295 w 8392208"/>
              <a:gd name="connsiteY32" fmla="*/ 365535 h 2349864"/>
              <a:gd name="connsiteX33" fmla="*/ 7429511 w 8392208"/>
              <a:gd name="connsiteY33" fmla="*/ 480417 h 2349864"/>
              <a:gd name="connsiteX34" fmla="*/ 6990019 w 8392208"/>
              <a:gd name="connsiteY34" fmla="*/ 563968 h 2349864"/>
              <a:gd name="connsiteX35" fmla="*/ 6958627 w 8392208"/>
              <a:gd name="connsiteY35" fmla="*/ 626631 h 2349864"/>
              <a:gd name="connsiteX36" fmla="*/ 7178373 w 8392208"/>
              <a:gd name="connsiteY36" fmla="*/ 626631 h 2349864"/>
              <a:gd name="connsiteX37" fmla="*/ 7492295 w 8392208"/>
              <a:gd name="connsiteY37" fmla="*/ 605743 h 2349864"/>
              <a:gd name="connsiteX38" fmla="*/ 7387655 w 8392208"/>
              <a:gd name="connsiteY38" fmla="*/ 710181 h 2349864"/>
              <a:gd name="connsiteX39" fmla="*/ 7534152 w 8392208"/>
              <a:gd name="connsiteY39" fmla="*/ 762401 h 2349864"/>
              <a:gd name="connsiteX40" fmla="*/ 7324870 w 8392208"/>
              <a:gd name="connsiteY40" fmla="*/ 866839 h 2349864"/>
              <a:gd name="connsiteX41" fmla="*/ 7471367 w 8392208"/>
              <a:gd name="connsiteY41" fmla="*/ 814620 h 2349864"/>
              <a:gd name="connsiteX42" fmla="*/ 7596937 w 8392208"/>
              <a:gd name="connsiteY42" fmla="*/ 772844 h 2349864"/>
              <a:gd name="connsiteX43" fmla="*/ 7596937 w 8392208"/>
              <a:gd name="connsiteY43" fmla="*/ 939946 h 2349864"/>
              <a:gd name="connsiteX44" fmla="*/ 7827147 w 8392208"/>
              <a:gd name="connsiteY44" fmla="*/ 960834 h 2349864"/>
              <a:gd name="connsiteX45" fmla="*/ 8141069 w 8392208"/>
              <a:gd name="connsiteY45" fmla="*/ 866839 h 2349864"/>
              <a:gd name="connsiteX46" fmla="*/ 8203854 w 8392208"/>
              <a:gd name="connsiteY46" fmla="*/ 1013053 h 2349864"/>
              <a:gd name="connsiteX47" fmla="*/ 8182926 w 8392208"/>
              <a:gd name="connsiteY47" fmla="*/ 1054828 h 2349864"/>
              <a:gd name="connsiteX48" fmla="*/ 8392208 w 8392208"/>
              <a:gd name="connsiteY48" fmla="*/ 1044384 h 2349864"/>
              <a:gd name="connsiteX49" fmla="*/ 8256175 w 8392208"/>
              <a:gd name="connsiteY49" fmla="*/ 1169710 h 2349864"/>
              <a:gd name="connsiteX50" fmla="*/ 8182926 w 8392208"/>
              <a:gd name="connsiteY50" fmla="*/ 1190598 h 2349864"/>
              <a:gd name="connsiteX51" fmla="*/ 8214319 w 8392208"/>
              <a:gd name="connsiteY51" fmla="*/ 1232373 h 2349864"/>
              <a:gd name="connsiteX52" fmla="*/ 8120141 w 8392208"/>
              <a:gd name="connsiteY52" fmla="*/ 1295036 h 2349864"/>
              <a:gd name="connsiteX53" fmla="*/ 8130605 w 8392208"/>
              <a:gd name="connsiteY53" fmla="*/ 1462138 h 2349864"/>
              <a:gd name="connsiteX54" fmla="*/ 7942251 w 8392208"/>
              <a:gd name="connsiteY54" fmla="*/ 1441250 h 2349864"/>
              <a:gd name="connsiteX55" fmla="*/ 7774826 w 8392208"/>
              <a:gd name="connsiteY55" fmla="*/ 1577020 h 2349864"/>
              <a:gd name="connsiteX56" fmla="*/ 7910859 w 8392208"/>
              <a:gd name="connsiteY56" fmla="*/ 1629239 h 2349864"/>
              <a:gd name="connsiteX57" fmla="*/ 7607401 w 8392208"/>
              <a:gd name="connsiteY57" fmla="*/ 1744122 h 2349864"/>
              <a:gd name="connsiteX58" fmla="*/ 7607401 w 8392208"/>
              <a:gd name="connsiteY58" fmla="*/ 1629239 h 2349864"/>
              <a:gd name="connsiteX59" fmla="*/ 7460903 w 8392208"/>
              <a:gd name="connsiteY59" fmla="*/ 1681459 h 2349864"/>
              <a:gd name="connsiteX60" fmla="*/ 7565544 w 8392208"/>
              <a:gd name="connsiteY60" fmla="*/ 1754565 h 2349864"/>
              <a:gd name="connsiteX61" fmla="*/ 7314405 w 8392208"/>
              <a:gd name="connsiteY61" fmla="*/ 1838116 h 2349864"/>
              <a:gd name="connsiteX62" fmla="*/ 7335334 w 8392208"/>
              <a:gd name="connsiteY62" fmla="*/ 1775453 h 2349864"/>
              <a:gd name="connsiteX63" fmla="*/ 6655167 w 8392208"/>
              <a:gd name="connsiteY63" fmla="*/ 1827672 h 2349864"/>
              <a:gd name="connsiteX64" fmla="*/ 6623775 w 8392208"/>
              <a:gd name="connsiteY64" fmla="*/ 1879892 h 2349864"/>
              <a:gd name="connsiteX65" fmla="*/ 6749345 w 8392208"/>
              <a:gd name="connsiteY65" fmla="*/ 1879892 h 2349864"/>
              <a:gd name="connsiteX66" fmla="*/ 6759809 w 8392208"/>
              <a:gd name="connsiteY66" fmla="*/ 1932111 h 2349864"/>
              <a:gd name="connsiteX67" fmla="*/ 6895841 w 8392208"/>
              <a:gd name="connsiteY67" fmla="*/ 1942555 h 2349864"/>
              <a:gd name="connsiteX68" fmla="*/ 7031875 w 8392208"/>
              <a:gd name="connsiteY68" fmla="*/ 1848560 h 2349864"/>
              <a:gd name="connsiteX69" fmla="*/ 6969091 w 8392208"/>
              <a:gd name="connsiteY69" fmla="*/ 2026105 h 2349864"/>
              <a:gd name="connsiteX70" fmla="*/ 6634239 w 8392208"/>
              <a:gd name="connsiteY70" fmla="*/ 1984330 h 2349864"/>
              <a:gd name="connsiteX71" fmla="*/ 6477277 w 8392208"/>
              <a:gd name="connsiteY71" fmla="*/ 1952998 h 2349864"/>
              <a:gd name="connsiteX72" fmla="*/ 6529598 w 8392208"/>
              <a:gd name="connsiteY72" fmla="*/ 1963442 h 2349864"/>
              <a:gd name="connsiteX73" fmla="*/ 6404029 w 8392208"/>
              <a:gd name="connsiteY73" fmla="*/ 2161875 h 2349864"/>
              <a:gd name="connsiteX74" fmla="*/ 6456349 w 8392208"/>
              <a:gd name="connsiteY74" fmla="*/ 2172319 h 2349864"/>
              <a:gd name="connsiteX75" fmla="*/ 6320316 w 8392208"/>
              <a:gd name="connsiteY75" fmla="*/ 2297645 h 2349864"/>
              <a:gd name="connsiteX76" fmla="*/ 6278460 w 8392208"/>
              <a:gd name="connsiteY76" fmla="*/ 2224538 h 2349864"/>
              <a:gd name="connsiteX77" fmla="*/ 6341245 w 8392208"/>
              <a:gd name="connsiteY77" fmla="*/ 2214094 h 2349864"/>
              <a:gd name="connsiteX78" fmla="*/ 5912217 w 8392208"/>
              <a:gd name="connsiteY78" fmla="*/ 2172319 h 2349864"/>
              <a:gd name="connsiteX79" fmla="*/ 5912217 w 8392208"/>
              <a:gd name="connsiteY79" fmla="*/ 2130544 h 2349864"/>
              <a:gd name="connsiteX80" fmla="*/ 5723863 w 8392208"/>
              <a:gd name="connsiteY80" fmla="*/ 2078324 h 2349864"/>
              <a:gd name="connsiteX81" fmla="*/ 6048250 w 8392208"/>
              <a:gd name="connsiteY81" fmla="*/ 1984330 h 2349864"/>
              <a:gd name="connsiteX82" fmla="*/ 5786647 w 8392208"/>
              <a:gd name="connsiteY82" fmla="*/ 1994774 h 2349864"/>
              <a:gd name="connsiteX83" fmla="*/ 5734327 w 8392208"/>
              <a:gd name="connsiteY83" fmla="*/ 1963442 h 2349864"/>
              <a:gd name="connsiteX84" fmla="*/ 5545973 w 8392208"/>
              <a:gd name="connsiteY84" fmla="*/ 2005218 h 2349864"/>
              <a:gd name="connsiteX85" fmla="*/ 5598294 w 8392208"/>
              <a:gd name="connsiteY85" fmla="*/ 2078324 h 2349864"/>
              <a:gd name="connsiteX86" fmla="*/ 5525045 w 8392208"/>
              <a:gd name="connsiteY86" fmla="*/ 2057437 h 2349864"/>
              <a:gd name="connsiteX87" fmla="*/ 5504117 w 8392208"/>
              <a:gd name="connsiteY87" fmla="*/ 2161875 h 2349864"/>
              <a:gd name="connsiteX88" fmla="*/ 5075089 w 8392208"/>
              <a:gd name="connsiteY88" fmla="*/ 2245426 h 2349864"/>
              <a:gd name="connsiteX89" fmla="*/ 4813486 w 8392208"/>
              <a:gd name="connsiteY89" fmla="*/ 2161875 h 2349864"/>
              <a:gd name="connsiteX90" fmla="*/ 4635596 w 8392208"/>
              <a:gd name="connsiteY90" fmla="*/ 2099212 h 2349864"/>
              <a:gd name="connsiteX91" fmla="*/ 4499563 w 8392208"/>
              <a:gd name="connsiteY91" fmla="*/ 2120100 h 2349864"/>
              <a:gd name="connsiteX92" fmla="*/ 4039143 w 8392208"/>
              <a:gd name="connsiteY92" fmla="*/ 2005218 h 2349864"/>
              <a:gd name="connsiteX93" fmla="*/ 4185640 w 8392208"/>
              <a:gd name="connsiteY93" fmla="*/ 2067881 h 2349864"/>
              <a:gd name="connsiteX94" fmla="*/ 4541420 w 8392208"/>
              <a:gd name="connsiteY94" fmla="*/ 2161875 h 2349864"/>
              <a:gd name="connsiteX95" fmla="*/ 4813486 w 8392208"/>
              <a:gd name="connsiteY95" fmla="*/ 2276757 h 2349864"/>
              <a:gd name="connsiteX96" fmla="*/ 5127409 w 8392208"/>
              <a:gd name="connsiteY96" fmla="*/ 2297645 h 2349864"/>
              <a:gd name="connsiteX97" fmla="*/ 5232050 w 8392208"/>
              <a:gd name="connsiteY97" fmla="*/ 2255870 h 2349864"/>
              <a:gd name="connsiteX98" fmla="*/ 5270309 w 8392208"/>
              <a:gd name="connsiteY98" fmla="*/ 2326366 h 2349864"/>
              <a:gd name="connsiteX99" fmla="*/ 5281235 w 8392208"/>
              <a:gd name="connsiteY99" fmla="*/ 2330975 h 2349864"/>
              <a:gd name="connsiteX100" fmla="*/ 5227431 w 8392208"/>
              <a:gd name="connsiteY100" fmla="*/ 2335443 h 2349864"/>
              <a:gd name="connsiteX101" fmla="*/ 4551884 w 8392208"/>
              <a:gd name="connsiteY101" fmla="*/ 2349864 h 2349864"/>
              <a:gd name="connsiteX102" fmla="*/ 4530955 w 8392208"/>
              <a:gd name="connsiteY102" fmla="*/ 2266314 h 2349864"/>
              <a:gd name="connsiteX103" fmla="*/ 4394922 w 8392208"/>
              <a:gd name="connsiteY103" fmla="*/ 2255870 h 2349864"/>
              <a:gd name="connsiteX104" fmla="*/ 4373994 w 8392208"/>
              <a:gd name="connsiteY104" fmla="*/ 2308089 h 2349864"/>
              <a:gd name="connsiteX105" fmla="*/ 4196104 w 8392208"/>
              <a:gd name="connsiteY105" fmla="*/ 2276757 h 2349864"/>
              <a:gd name="connsiteX106" fmla="*/ 4342602 w 8392208"/>
              <a:gd name="connsiteY106" fmla="*/ 2255870 h 2349864"/>
              <a:gd name="connsiteX107" fmla="*/ 4164712 w 8392208"/>
              <a:gd name="connsiteY107" fmla="*/ 2172319 h 2349864"/>
              <a:gd name="connsiteX108" fmla="*/ 4143784 w 8392208"/>
              <a:gd name="connsiteY108" fmla="*/ 2245426 h 2349864"/>
              <a:gd name="connsiteX109" fmla="*/ 4018214 w 8392208"/>
              <a:gd name="connsiteY109" fmla="*/ 2224538 h 2349864"/>
              <a:gd name="connsiteX110" fmla="*/ 4101927 w 8392208"/>
              <a:gd name="connsiteY110" fmla="*/ 2172319 h 2349864"/>
              <a:gd name="connsiteX111" fmla="*/ 4049607 w 8392208"/>
              <a:gd name="connsiteY111" fmla="*/ 2151431 h 2349864"/>
              <a:gd name="connsiteX112" fmla="*/ 4007750 w 8392208"/>
              <a:gd name="connsiteY112" fmla="*/ 2214094 h 2349864"/>
              <a:gd name="connsiteX113" fmla="*/ 3526402 w 8392208"/>
              <a:gd name="connsiteY113" fmla="*/ 2088768 h 2349864"/>
              <a:gd name="connsiteX114" fmla="*/ 3421761 w 8392208"/>
              <a:gd name="connsiteY114" fmla="*/ 2057437 h 2349864"/>
              <a:gd name="connsiteX115" fmla="*/ 2940412 w 8392208"/>
              <a:gd name="connsiteY115" fmla="*/ 1900779 h 2349864"/>
              <a:gd name="connsiteX116" fmla="*/ 2479992 w 8392208"/>
              <a:gd name="connsiteY116" fmla="*/ 1859004 h 2349864"/>
              <a:gd name="connsiteX117" fmla="*/ 1695184 w 8392208"/>
              <a:gd name="connsiteY117" fmla="*/ 2078324 h 2349864"/>
              <a:gd name="connsiteX118" fmla="*/ 1444046 w 8392208"/>
              <a:gd name="connsiteY118" fmla="*/ 1963442 h 2349864"/>
              <a:gd name="connsiteX119" fmla="*/ 1475438 w 8392208"/>
              <a:gd name="connsiteY119" fmla="*/ 1848560 h 2349864"/>
              <a:gd name="connsiteX120" fmla="*/ 1287084 w 8392208"/>
              <a:gd name="connsiteY120" fmla="*/ 1911223 h 2349864"/>
              <a:gd name="connsiteX121" fmla="*/ 1077803 w 8392208"/>
              <a:gd name="connsiteY121" fmla="*/ 1817228 h 2349864"/>
              <a:gd name="connsiteX122" fmla="*/ 648774 w 8392208"/>
              <a:gd name="connsiteY122" fmla="*/ 1357699 h 2349864"/>
              <a:gd name="connsiteX123" fmla="*/ 429028 w 8392208"/>
              <a:gd name="connsiteY123" fmla="*/ 1201042 h 2349864"/>
              <a:gd name="connsiteX124" fmla="*/ 512741 w 8392208"/>
              <a:gd name="connsiteY124" fmla="*/ 1159267 h 2349864"/>
              <a:gd name="connsiteX125" fmla="*/ 460421 w 8392208"/>
              <a:gd name="connsiteY125" fmla="*/ 1075716 h 2349864"/>
              <a:gd name="connsiteX126" fmla="*/ 606918 w 8392208"/>
              <a:gd name="connsiteY126" fmla="*/ 1096603 h 2349864"/>
              <a:gd name="connsiteX127" fmla="*/ 638310 w 8392208"/>
              <a:gd name="connsiteY127" fmla="*/ 1190598 h 2349864"/>
              <a:gd name="connsiteX128" fmla="*/ 722023 w 8392208"/>
              <a:gd name="connsiteY128" fmla="*/ 1138379 h 2349864"/>
              <a:gd name="connsiteX129" fmla="*/ 868520 w 8392208"/>
              <a:gd name="connsiteY129" fmla="*/ 1201042 h 2349864"/>
              <a:gd name="connsiteX130" fmla="*/ 858057 w 8392208"/>
              <a:gd name="connsiteY130" fmla="*/ 1242817 h 2349864"/>
              <a:gd name="connsiteX131" fmla="*/ 711559 w 8392208"/>
              <a:gd name="connsiteY131" fmla="*/ 1305480 h 2349864"/>
              <a:gd name="connsiteX132" fmla="*/ 1025482 w 8392208"/>
              <a:gd name="connsiteY132" fmla="*/ 1263705 h 2349864"/>
              <a:gd name="connsiteX133" fmla="*/ 868520 w 8392208"/>
              <a:gd name="connsiteY133" fmla="*/ 1201042 h 2349864"/>
              <a:gd name="connsiteX134" fmla="*/ 732487 w 8392208"/>
              <a:gd name="connsiteY134" fmla="*/ 1023497 h 2349864"/>
              <a:gd name="connsiteX135" fmla="*/ 240675 w 8392208"/>
              <a:gd name="connsiteY135" fmla="*/ 1013053 h 2349864"/>
              <a:gd name="connsiteX136" fmla="*/ 429028 w 8392208"/>
              <a:gd name="connsiteY136" fmla="*/ 1117491 h 2349864"/>
              <a:gd name="connsiteX137" fmla="*/ 418564 w 8392208"/>
              <a:gd name="connsiteY137" fmla="*/ 1169710 h 2349864"/>
              <a:gd name="connsiteX138" fmla="*/ 240675 w 8392208"/>
              <a:gd name="connsiteY138" fmla="*/ 1148823 h 2349864"/>
              <a:gd name="connsiteX139" fmla="*/ 104641 w 8392208"/>
              <a:gd name="connsiteY139" fmla="*/ 1013053 h 2349864"/>
              <a:gd name="connsiteX140" fmla="*/ 115105 w 8392208"/>
              <a:gd name="connsiteY140" fmla="*/ 950390 h 2349864"/>
              <a:gd name="connsiteX141" fmla="*/ 0 w 8392208"/>
              <a:gd name="connsiteY141" fmla="*/ 877283 h 2349864"/>
              <a:gd name="connsiteX142" fmla="*/ 460421 w 8392208"/>
              <a:gd name="connsiteY142" fmla="*/ 793732 h 2349864"/>
              <a:gd name="connsiteX143" fmla="*/ 585990 w 8392208"/>
              <a:gd name="connsiteY143" fmla="*/ 814620 h 2349864"/>
              <a:gd name="connsiteX144" fmla="*/ 554597 w 8392208"/>
              <a:gd name="connsiteY144" fmla="*/ 731069 h 2349864"/>
              <a:gd name="connsiteX145" fmla="*/ 732487 w 8392208"/>
              <a:gd name="connsiteY145" fmla="*/ 668406 h 2349864"/>
              <a:gd name="connsiteX146" fmla="*/ 596454 w 8392208"/>
              <a:gd name="connsiteY146" fmla="*/ 616187 h 2349864"/>
              <a:gd name="connsiteX147" fmla="*/ 826664 w 8392208"/>
              <a:gd name="connsiteY147" fmla="*/ 522192 h 2349864"/>
              <a:gd name="connsiteX148" fmla="*/ 596454 w 8392208"/>
              <a:gd name="connsiteY148" fmla="*/ 501304 h 2349864"/>
              <a:gd name="connsiteX149" fmla="*/ 596454 w 8392208"/>
              <a:gd name="connsiteY149" fmla="*/ 584855 h 2349864"/>
              <a:gd name="connsiteX150" fmla="*/ 429028 w 8392208"/>
              <a:gd name="connsiteY150" fmla="*/ 574411 h 2349864"/>
              <a:gd name="connsiteX151" fmla="*/ 491813 w 8392208"/>
              <a:gd name="connsiteY151" fmla="*/ 511748 h 2349864"/>
              <a:gd name="connsiteX152" fmla="*/ 366244 w 8392208"/>
              <a:gd name="connsiteY152" fmla="*/ 459529 h 2349864"/>
              <a:gd name="connsiteX153" fmla="*/ 334851 w 8392208"/>
              <a:gd name="connsiteY153" fmla="*/ 480417 h 2349864"/>
              <a:gd name="connsiteX154" fmla="*/ 429028 w 8392208"/>
              <a:gd name="connsiteY154" fmla="*/ 574411 h 2349864"/>
              <a:gd name="connsiteX155" fmla="*/ 198818 w 8392208"/>
              <a:gd name="connsiteY155" fmla="*/ 699737 h 2349864"/>
              <a:gd name="connsiteX156" fmla="*/ 334851 w 8392208"/>
              <a:gd name="connsiteY156" fmla="*/ 616187 h 2349864"/>
              <a:gd name="connsiteX157" fmla="*/ 177890 w 8392208"/>
              <a:gd name="connsiteY157" fmla="*/ 511748 h 2349864"/>
              <a:gd name="connsiteX158" fmla="*/ 219746 w 8392208"/>
              <a:gd name="connsiteY158" fmla="*/ 522192 h 2349864"/>
              <a:gd name="connsiteX159" fmla="*/ 355780 w 8392208"/>
              <a:gd name="connsiteY159" fmla="*/ 313315 h 2349864"/>
              <a:gd name="connsiteX160" fmla="*/ 460421 w 8392208"/>
              <a:gd name="connsiteY160" fmla="*/ 219321 h 2349864"/>
              <a:gd name="connsiteX161" fmla="*/ 1799825 w 8392208"/>
              <a:gd name="connsiteY161" fmla="*/ 62663 h 2349864"/>
              <a:gd name="connsiteX162" fmla="*/ 2364887 w 8392208"/>
              <a:gd name="connsiteY162" fmla="*/ 0 h 234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8392208" h="2349864">
                <a:moveTo>
                  <a:pt x="5305299" y="2328977"/>
                </a:moveTo>
                <a:cubicBezTo>
                  <a:pt x="5296143" y="2331588"/>
                  <a:pt x="5288949" y="2332404"/>
                  <a:pt x="5283267" y="2331832"/>
                </a:cubicBezTo>
                <a:lnTo>
                  <a:pt x="5281235" y="2330975"/>
                </a:lnTo>
                <a:close/>
                <a:moveTo>
                  <a:pt x="2364887" y="0"/>
                </a:moveTo>
                <a:cubicBezTo>
                  <a:pt x="2542776" y="0"/>
                  <a:pt x="2710202" y="41775"/>
                  <a:pt x="2898556" y="20888"/>
                </a:cubicBezTo>
                <a:cubicBezTo>
                  <a:pt x="2804379" y="156658"/>
                  <a:pt x="2532312" y="20888"/>
                  <a:pt x="2281174" y="52219"/>
                </a:cubicBezTo>
                <a:cubicBezTo>
                  <a:pt x="2166069" y="73107"/>
                  <a:pt x="1956787" y="93995"/>
                  <a:pt x="1831218" y="135770"/>
                </a:cubicBezTo>
                <a:cubicBezTo>
                  <a:pt x="2626489" y="208877"/>
                  <a:pt x="3317120" y="574411"/>
                  <a:pt x="4143784" y="647518"/>
                </a:cubicBezTo>
                <a:cubicBezTo>
                  <a:pt x="4321673" y="668406"/>
                  <a:pt x="4510027" y="647518"/>
                  <a:pt x="4708845" y="647518"/>
                </a:cubicBezTo>
                <a:cubicBezTo>
                  <a:pt x="4761166" y="647518"/>
                  <a:pt x="4792558" y="668406"/>
                  <a:pt x="4844878" y="657962"/>
                </a:cubicBezTo>
                <a:cubicBezTo>
                  <a:pt x="4907663" y="647518"/>
                  <a:pt x="5012304" y="647518"/>
                  <a:pt x="5116945" y="657962"/>
                </a:cubicBezTo>
                <a:cubicBezTo>
                  <a:pt x="5158801" y="647518"/>
                  <a:pt x="5127409" y="616187"/>
                  <a:pt x="5148337" y="595299"/>
                </a:cubicBezTo>
                <a:cubicBezTo>
                  <a:pt x="5158801" y="595299"/>
                  <a:pt x="5158801" y="616187"/>
                  <a:pt x="5169266" y="616187"/>
                </a:cubicBezTo>
                <a:cubicBezTo>
                  <a:pt x="5200658" y="605743"/>
                  <a:pt x="5179730" y="543080"/>
                  <a:pt x="5148337" y="553524"/>
                </a:cubicBezTo>
                <a:cubicBezTo>
                  <a:pt x="5221586" y="490861"/>
                  <a:pt x="5294835" y="553524"/>
                  <a:pt x="5389012" y="563968"/>
                </a:cubicBezTo>
                <a:cubicBezTo>
                  <a:pt x="5535509" y="563968"/>
                  <a:pt x="5734327" y="511748"/>
                  <a:pt x="5849432" y="553524"/>
                </a:cubicBezTo>
                <a:cubicBezTo>
                  <a:pt x="5901753" y="469973"/>
                  <a:pt x="6027322" y="511748"/>
                  <a:pt x="6121499" y="490861"/>
                </a:cubicBezTo>
                <a:cubicBezTo>
                  <a:pt x="6184283" y="480417"/>
                  <a:pt x="6226140" y="438641"/>
                  <a:pt x="6299388" y="438641"/>
                </a:cubicBezTo>
                <a:cubicBezTo>
                  <a:pt x="6383101" y="438641"/>
                  <a:pt x="6414493" y="501304"/>
                  <a:pt x="6498206" y="490861"/>
                </a:cubicBezTo>
                <a:cubicBezTo>
                  <a:pt x="6529598" y="490861"/>
                  <a:pt x="6487742" y="459529"/>
                  <a:pt x="6498206" y="428198"/>
                </a:cubicBezTo>
                <a:cubicBezTo>
                  <a:pt x="6560991" y="407310"/>
                  <a:pt x="6665631" y="417754"/>
                  <a:pt x="6697024" y="386422"/>
                </a:cubicBezTo>
                <a:cubicBezTo>
                  <a:pt x="6623775" y="344647"/>
                  <a:pt x="6644703" y="417754"/>
                  <a:pt x="6581919" y="365535"/>
                </a:cubicBezTo>
                <a:cubicBezTo>
                  <a:pt x="6613311" y="355091"/>
                  <a:pt x="6655167" y="344647"/>
                  <a:pt x="6697024" y="334203"/>
                </a:cubicBezTo>
                <a:cubicBezTo>
                  <a:pt x="6707488" y="344647"/>
                  <a:pt x="6707488" y="365535"/>
                  <a:pt x="6707488" y="386422"/>
                </a:cubicBezTo>
                <a:cubicBezTo>
                  <a:pt x="6822593" y="334203"/>
                  <a:pt x="7073731" y="407310"/>
                  <a:pt x="7073731" y="313315"/>
                </a:cubicBezTo>
                <a:cubicBezTo>
                  <a:pt x="7084195" y="219321"/>
                  <a:pt x="6916770" y="281984"/>
                  <a:pt x="6885377" y="292428"/>
                </a:cubicBezTo>
                <a:cubicBezTo>
                  <a:pt x="6969091" y="229765"/>
                  <a:pt x="7094659" y="208877"/>
                  <a:pt x="7230693" y="187989"/>
                </a:cubicBezTo>
                <a:cubicBezTo>
                  <a:pt x="7209765" y="208877"/>
                  <a:pt x="7188837" y="208877"/>
                  <a:pt x="7199301" y="250652"/>
                </a:cubicBezTo>
                <a:cubicBezTo>
                  <a:pt x="7272549" y="261096"/>
                  <a:pt x="7272549" y="219321"/>
                  <a:pt x="7335334" y="219321"/>
                </a:cubicBezTo>
                <a:cubicBezTo>
                  <a:pt x="7356262" y="240208"/>
                  <a:pt x="7356262" y="261096"/>
                  <a:pt x="7356262" y="292428"/>
                </a:cubicBezTo>
                <a:cubicBezTo>
                  <a:pt x="7398119" y="292428"/>
                  <a:pt x="7450439" y="292428"/>
                  <a:pt x="7502759" y="292428"/>
                </a:cubicBezTo>
                <a:cubicBezTo>
                  <a:pt x="7481831" y="323759"/>
                  <a:pt x="7429511" y="344647"/>
                  <a:pt x="7377191" y="355091"/>
                </a:cubicBezTo>
                <a:cubicBezTo>
                  <a:pt x="7398119" y="375978"/>
                  <a:pt x="7450439" y="344647"/>
                  <a:pt x="7492295" y="365535"/>
                </a:cubicBezTo>
                <a:cubicBezTo>
                  <a:pt x="7450439" y="396866"/>
                  <a:pt x="7450439" y="449085"/>
                  <a:pt x="7429511" y="480417"/>
                </a:cubicBezTo>
                <a:cubicBezTo>
                  <a:pt x="7251621" y="459529"/>
                  <a:pt x="7178373" y="543080"/>
                  <a:pt x="6990019" y="563968"/>
                </a:cubicBezTo>
                <a:cubicBezTo>
                  <a:pt x="6979555" y="595299"/>
                  <a:pt x="6948162" y="605743"/>
                  <a:pt x="6958627" y="626631"/>
                </a:cubicBezTo>
                <a:cubicBezTo>
                  <a:pt x="6969091" y="731069"/>
                  <a:pt x="7136516" y="574411"/>
                  <a:pt x="7178373" y="626631"/>
                </a:cubicBezTo>
                <a:cubicBezTo>
                  <a:pt x="7241157" y="532636"/>
                  <a:pt x="7387655" y="647518"/>
                  <a:pt x="7492295" y="605743"/>
                </a:cubicBezTo>
                <a:cubicBezTo>
                  <a:pt x="7513223" y="678850"/>
                  <a:pt x="7387655" y="647518"/>
                  <a:pt x="7387655" y="710181"/>
                </a:cubicBezTo>
                <a:cubicBezTo>
                  <a:pt x="7398119" y="741513"/>
                  <a:pt x="7450439" y="751957"/>
                  <a:pt x="7534152" y="762401"/>
                </a:cubicBezTo>
                <a:cubicBezTo>
                  <a:pt x="7450439" y="783288"/>
                  <a:pt x="7303941" y="751957"/>
                  <a:pt x="7324870" y="866839"/>
                </a:cubicBezTo>
                <a:cubicBezTo>
                  <a:pt x="7398119" y="919058"/>
                  <a:pt x="7429511" y="835507"/>
                  <a:pt x="7471367" y="814620"/>
                </a:cubicBezTo>
                <a:cubicBezTo>
                  <a:pt x="7502759" y="814620"/>
                  <a:pt x="7628329" y="866839"/>
                  <a:pt x="7596937" y="772844"/>
                </a:cubicBezTo>
                <a:cubicBezTo>
                  <a:pt x="7628329" y="793732"/>
                  <a:pt x="7565544" y="877283"/>
                  <a:pt x="7596937" y="939946"/>
                </a:cubicBezTo>
                <a:cubicBezTo>
                  <a:pt x="7712041" y="919058"/>
                  <a:pt x="7764362" y="950390"/>
                  <a:pt x="7827147" y="960834"/>
                </a:cubicBezTo>
                <a:cubicBezTo>
                  <a:pt x="7963180" y="992165"/>
                  <a:pt x="7994572" y="866839"/>
                  <a:pt x="8141069" y="866839"/>
                </a:cubicBezTo>
                <a:cubicBezTo>
                  <a:pt x="8182926" y="919058"/>
                  <a:pt x="8057357" y="1033940"/>
                  <a:pt x="8203854" y="1013053"/>
                </a:cubicBezTo>
                <a:cubicBezTo>
                  <a:pt x="8203854" y="1033940"/>
                  <a:pt x="8182926" y="1033940"/>
                  <a:pt x="8182926" y="1054828"/>
                </a:cubicBezTo>
                <a:cubicBezTo>
                  <a:pt x="8266639" y="1065272"/>
                  <a:pt x="8318959" y="1044384"/>
                  <a:pt x="8392208" y="1044384"/>
                </a:cubicBezTo>
                <a:cubicBezTo>
                  <a:pt x="8350351" y="1086160"/>
                  <a:pt x="8214319" y="1086160"/>
                  <a:pt x="8256175" y="1169710"/>
                </a:cubicBezTo>
                <a:cubicBezTo>
                  <a:pt x="8235247" y="1169710"/>
                  <a:pt x="8193390" y="1169710"/>
                  <a:pt x="8182926" y="1190598"/>
                </a:cubicBezTo>
                <a:cubicBezTo>
                  <a:pt x="8151533" y="1211486"/>
                  <a:pt x="8203854" y="1211486"/>
                  <a:pt x="8214319" y="1232373"/>
                </a:cubicBezTo>
                <a:cubicBezTo>
                  <a:pt x="8214319" y="1274149"/>
                  <a:pt x="8161998" y="1274149"/>
                  <a:pt x="8120141" y="1295036"/>
                </a:cubicBezTo>
                <a:cubicBezTo>
                  <a:pt x="8172462" y="1347256"/>
                  <a:pt x="8141069" y="1389031"/>
                  <a:pt x="8130605" y="1462138"/>
                </a:cubicBezTo>
                <a:cubicBezTo>
                  <a:pt x="8067821" y="1483026"/>
                  <a:pt x="7994572" y="1451694"/>
                  <a:pt x="7942251" y="1441250"/>
                </a:cubicBezTo>
                <a:cubicBezTo>
                  <a:pt x="7879467" y="1483026"/>
                  <a:pt x="7869003" y="1566576"/>
                  <a:pt x="7774826" y="1577020"/>
                </a:cubicBezTo>
                <a:cubicBezTo>
                  <a:pt x="7795755" y="1618795"/>
                  <a:pt x="7889931" y="1587464"/>
                  <a:pt x="7910859" y="1629239"/>
                </a:cubicBezTo>
                <a:cubicBezTo>
                  <a:pt x="7869003" y="1744122"/>
                  <a:pt x="7795755" y="1775453"/>
                  <a:pt x="7607401" y="1744122"/>
                </a:cubicBezTo>
                <a:cubicBezTo>
                  <a:pt x="7649257" y="1712790"/>
                  <a:pt x="7670185" y="1650127"/>
                  <a:pt x="7607401" y="1629239"/>
                </a:cubicBezTo>
                <a:cubicBezTo>
                  <a:pt x="7534152" y="1650127"/>
                  <a:pt x="7513223" y="1660571"/>
                  <a:pt x="7460903" y="1681459"/>
                </a:cubicBezTo>
                <a:cubicBezTo>
                  <a:pt x="7502759" y="1702346"/>
                  <a:pt x="7576008" y="1691902"/>
                  <a:pt x="7565544" y="1754565"/>
                </a:cubicBezTo>
                <a:cubicBezTo>
                  <a:pt x="7439975" y="1744122"/>
                  <a:pt x="7450439" y="1859004"/>
                  <a:pt x="7314405" y="1838116"/>
                </a:cubicBezTo>
                <a:cubicBezTo>
                  <a:pt x="7324870" y="1817228"/>
                  <a:pt x="7345798" y="1806785"/>
                  <a:pt x="7335334" y="1775453"/>
                </a:cubicBezTo>
                <a:cubicBezTo>
                  <a:pt x="7084195" y="1712790"/>
                  <a:pt x="6948162" y="1869448"/>
                  <a:pt x="6655167" y="1827672"/>
                </a:cubicBezTo>
                <a:cubicBezTo>
                  <a:pt x="6623775" y="1827672"/>
                  <a:pt x="6644703" y="1879892"/>
                  <a:pt x="6623775" y="1879892"/>
                </a:cubicBezTo>
                <a:cubicBezTo>
                  <a:pt x="6676095" y="1900779"/>
                  <a:pt x="6686559" y="1879892"/>
                  <a:pt x="6749345" y="1879892"/>
                </a:cubicBezTo>
                <a:cubicBezTo>
                  <a:pt x="6738880" y="1911223"/>
                  <a:pt x="6759809" y="1911223"/>
                  <a:pt x="6759809" y="1932111"/>
                </a:cubicBezTo>
                <a:cubicBezTo>
                  <a:pt x="6812129" y="1932111"/>
                  <a:pt x="6874913" y="1921667"/>
                  <a:pt x="6895841" y="1942555"/>
                </a:cubicBezTo>
                <a:cubicBezTo>
                  <a:pt x="6948162" y="1911223"/>
                  <a:pt x="6958627" y="1859004"/>
                  <a:pt x="7031875" y="1848560"/>
                </a:cubicBezTo>
                <a:cubicBezTo>
                  <a:pt x="7021411" y="1890335"/>
                  <a:pt x="6979555" y="1963442"/>
                  <a:pt x="6969091" y="2026105"/>
                </a:cubicBezTo>
                <a:cubicBezTo>
                  <a:pt x="6927234" y="1942555"/>
                  <a:pt x="6738880" y="1932111"/>
                  <a:pt x="6634239" y="1984330"/>
                </a:cubicBezTo>
                <a:cubicBezTo>
                  <a:pt x="6592383" y="1963442"/>
                  <a:pt x="6519134" y="1911223"/>
                  <a:pt x="6477277" y="1952998"/>
                </a:cubicBezTo>
                <a:cubicBezTo>
                  <a:pt x="6487742" y="1984330"/>
                  <a:pt x="6498206" y="1963442"/>
                  <a:pt x="6529598" y="1963442"/>
                </a:cubicBezTo>
                <a:cubicBezTo>
                  <a:pt x="6456349" y="2005218"/>
                  <a:pt x="6487742" y="2130544"/>
                  <a:pt x="6404029" y="2161875"/>
                </a:cubicBezTo>
                <a:cubicBezTo>
                  <a:pt x="6414493" y="2182763"/>
                  <a:pt x="6435421" y="2172319"/>
                  <a:pt x="6456349" y="2172319"/>
                </a:cubicBezTo>
                <a:cubicBezTo>
                  <a:pt x="6435421" y="2234982"/>
                  <a:pt x="6383101" y="2276757"/>
                  <a:pt x="6320316" y="2297645"/>
                </a:cubicBezTo>
                <a:cubicBezTo>
                  <a:pt x="6288924" y="2297645"/>
                  <a:pt x="6320316" y="2245426"/>
                  <a:pt x="6278460" y="2224538"/>
                </a:cubicBezTo>
                <a:cubicBezTo>
                  <a:pt x="6299388" y="2224538"/>
                  <a:pt x="6330781" y="2224538"/>
                  <a:pt x="6341245" y="2214094"/>
                </a:cubicBezTo>
                <a:cubicBezTo>
                  <a:pt x="6288924" y="2099212"/>
                  <a:pt x="6006394" y="2193207"/>
                  <a:pt x="5912217" y="2172319"/>
                </a:cubicBezTo>
                <a:cubicBezTo>
                  <a:pt x="5912217" y="2161875"/>
                  <a:pt x="5912217" y="2151431"/>
                  <a:pt x="5912217" y="2130544"/>
                </a:cubicBezTo>
                <a:cubicBezTo>
                  <a:pt x="5838968" y="2161875"/>
                  <a:pt x="5765719" y="2099212"/>
                  <a:pt x="5723863" y="2078324"/>
                </a:cubicBezTo>
                <a:cubicBezTo>
                  <a:pt x="5807576" y="2026105"/>
                  <a:pt x="6006394" y="2067881"/>
                  <a:pt x="6048250" y="1984330"/>
                </a:cubicBezTo>
                <a:cubicBezTo>
                  <a:pt x="5954073" y="1942555"/>
                  <a:pt x="5859896" y="1994774"/>
                  <a:pt x="5786647" y="1994774"/>
                </a:cubicBezTo>
                <a:cubicBezTo>
                  <a:pt x="5776183" y="1994774"/>
                  <a:pt x="5744791" y="1963442"/>
                  <a:pt x="5734327" y="1963442"/>
                </a:cubicBezTo>
                <a:cubicBezTo>
                  <a:pt x="5702935" y="1963442"/>
                  <a:pt x="5619222" y="2026105"/>
                  <a:pt x="5545973" y="2005218"/>
                </a:cubicBezTo>
                <a:cubicBezTo>
                  <a:pt x="5514581" y="2067881"/>
                  <a:pt x="5598294" y="2036549"/>
                  <a:pt x="5598294" y="2078324"/>
                </a:cubicBezTo>
                <a:cubicBezTo>
                  <a:pt x="5556437" y="2088768"/>
                  <a:pt x="5545973" y="2067881"/>
                  <a:pt x="5525045" y="2057437"/>
                </a:cubicBezTo>
                <a:cubicBezTo>
                  <a:pt x="5504117" y="2078324"/>
                  <a:pt x="5504117" y="2120100"/>
                  <a:pt x="5504117" y="2161875"/>
                </a:cubicBezTo>
                <a:cubicBezTo>
                  <a:pt x="5368083" y="2245426"/>
                  <a:pt x="5200658" y="2193207"/>
                  <a:pt x="5075089" y="2245426"/>
                </a:cubicBezTo>
                <a:cubicBezTo>
                  <a:pt x="5043696" y="2151431"/>
                  <a:pt x="4949519" y="2182763"/>
                  <a:pt x="4813486" y="2161875"/>
                </a:cubicBezTo>
                <a:cubicBezTo>
                  <a:pt x="4740237" y="2151431"/>
                  <a:pt x="4677453" y="2099212"/>
                  <a:pt x="4635596" y="2099212"/>
                </a:cubicBezTo>
                <a:cubicBezTo>
                  <a:pt x="4593740" y="2088768"/>
                  <a:pt x="4551884" y="2120100"/>
                  <a:pt x="4499563" y="2120100"/>
                </a:cubicBezTo>
                <a:cubicBezTo>
                  <a:pt x="4342602" y="2120100"/>
                  <a:pt x="4206568" y="1994774"/>
                  <a:pt x="4039143" y="2005218"/>
                </a:cubicBezTo>
                <a:cubicBezTo>
                  <a:pt x="4018214" y="2036549"/>
                  <a:pt x="4112391" y="2078324"/>
                  <a:pt x="4185640" y="2067881"/>
                </a:cubicBezTo>
                <a:cubicBezTo>
                  <a:pt x="4227497" y="2161875"/>
                  <a:pt x="4405386" y="2182763"/>
                  <a:pt x="4541420" y="2161875"/>
                </a:cubicBezTo>
                <a:cubicBezTo>
                  <a:pt x="4593740" y="2255870"/>
                  <a:pt x="4740237" y="2224538"/>
                  <a:pt x="4813486" y="2276757"/>
                </a:cubicBezTo>
                <a:cubicBezTo>
                  <a:pt x="4928591" y="2245426"/>
                  <a:pt x="5033232" y="2276757"/>
                  <a:pt x="5127409" y="2297645"/>
                </a:cubicBezTo>
                <a:cubicBezTo>
                  <a:pt x="5179730" y="2297645"/>
                  <a:pt x="5190194" y="2266314"/>
                  <a:pt x="5232050" y="2255870"/>
                </a:cubicBezTo>
                <a:cubicBezTo>
                  <a:pt x="5271291" y="2255870"/>
                  <a:pt x="5251670" y="2308742"/>
                  <a:pt x="5270309" y="2326366"/>
                </a:cubicBezTo>
                <a:lnTo>
                  <a:pt x="5281235" y="2330975"/>
                </a:lnTo>
                <a:lnTo>
                  <a:pt x="5227431" y="2335443"/>
                </a:lnTo>
                <a:cubicBezTo>
                  <a:pt x="5022278" y="2339584"/>
                  <a:pt x="4670913" y="2276758"/>
                  <a:pt x="4551884" y="2349864"/>
                </a:cubicBezTo>
                <a:cubicBezTo>
                  <a:pt x="4520491" y="2339420"/>
                  <a:pt x="4530955" y="2297645"/>
                  <a:pt x="4530955" y="2266314"/>
                </a:cubicBezTo>
                <a:cubicBezTo>
                  <a:pt x="4468171" y="2276757"/>
                  <a:pt x="4447243" y="2255870"/>
                  <a:pt x="4394922" y="2255870"/>
                </a:cubicBezTo>
                <a:cubicBezTo>
                  <a:pt x="4342602" y="2266314"/>
                  <a:pt x="4384458" y="2276757"/>
                  <a:pt x="4373994" y="2308089"/>
                </a:cubicBezTo>
                <a:cubicBezTo>
                  <a:pt x="4290281" y="2328977"/>
                  <a:pt x="4269353" y="2276757"/>
                  <a:pt x="4196104" y="2276757"/>
                </a:cubicBezTo>
                <a:cubicBezTo>
                  <a:pt x="4258889" y="2266314"/>
                  <a:pt x="4300745" y="2234982"/>
                  <a:pt x="4342602" y="2255870"/>
                </a:cubicBezTo>
                <a:cubicBezTo>
                  <a:pt x="4311209" y="2203651"/>
                  <a:pt x="4258889" y="2172319"/>
                  <a:pt x="4164712" y="2172319"/>
                </a:cubicBezTo>
                <a:cubicBezTo>
                  <a:pt x="4133320" y="2193207"/>
                  <a:pt x="4164712" y="2203651"/>
                  <a:pt x="4143784" y="2245426"/>
                </a:cubicBezTo>
                <a:cubicBezTo>
                  <a:pt x="4091463" y="2234982"/>
                  <a:pt x="4080999" y="2234982"/>
                  <a:pt x="4018214" y="2224538"/>
                </a:cubicBezTo>
                <a:cubicBezTo>
                  <a:pt x="4028679" y="2193207"/>
                  <a:pt x="4101927" y="2214094"/>
                  <a:pt x="4101927" y="2172319"/>
                </a:cubicBezTo>
                <a:cubicBezTo>
                  <a:pt x="4101927" y="2161875"/>
                  <a:pt x="4080999" y="2151431"/>
                  <a:pt x="4049607" y="2151431"/>
                </a:cubicBezTo>
                <a:cubicBezTo>
                  <a:pt x="3997286" y="2161875"/>
                  <a:pt x="3997286" y="2182763"/>
                  <a:pt x="4007750" y="2214094"/>
                </a:cubicBezTo>
                <a:cubicBezTo>
                  <a:pt x="3861253" y="2161875"/>
                  <a:pt x="3725220" y="2099212"/>
                  <a:pt x="3526402" y="2088768"/>
                </a:cubicBezTo>
                <a:cubicBezTo>
                  <a:pt x="3714756" y="2046993"/>
                  <a:pt x="3557794" y="1942555"/>
                  <a:pt x="3421761" y="2057437"/>
                </a:cubicBezTo>
                <a:cubicBezTo>
                  <a:pt x="3285727" y="1973886"/>
                  <a:pt x="3055517" y="1984330"/>
                  <a:pt x="2940412" y="1900779"/>
                </a:cubicBezTo>
                <a:cubicBezTo>
                  <a:pt x="2762522" y="1890335"/>
                  <a:pt x="2626489" y="1921667"/>
                  <a:pt x="2479992" y="1859004"/>
                </a:cubicBezTo>
                <a:cubicBezTo>
                  <a:pt x="2291638" y="1994774"/>
                  <a:pt x="1799825" y="1879892"/>
                  <a:pt x="1695184" y="2078324"/>
                </a:cubicBezTo>
                <a:cubicBezTo>
                  <a:pt x="1569615" y="2078324"/>
                  <a:pt x="1538223" y="1994774"/>
                  <a:pt x="1444046" y="1963442"/>
                </a:cubicBezTo>
                <a:cubicBezTo>
                  <a:pt x="1475438" y="1942555"/>
                  <a:pt x="1475438" y="1900779"/>
                  <a:pt x="1475438" y="1848560"/>
                </a:cubicBezTo>
                <a:cubicBezTo>
                  <a:pt x="1381261" y="1838116"/>
                  <a:pt x="1349869" y="1890335"/>
                  <a:pt x="1287084" y="1911223"/>
                </a:cubicBezTo>
                <a:cubicBezTo>
                  <a:pt x="1203372" y="1890335"/>
                  <a:pt x="1213836" y="1796341"/>
                  <a:pt x="1077803" y="1817228"/>
                </a:cubicBezTo>
                <a:cubicBezTo>
                  <a:pt x="910377" y="1681459"/>
                  <a:pt x="805736" y="1493469"/>
                  <a:pt x="648774" y="1357699"/>
                </a:cubicBezTo>
                <a:cubicBezTo>
                  <a:pt x="502277" y="1368143"/>
                  <a:pt x="460421" y="1242817"/>
                  <a:pt x="429028" y="1201042"/>
                </a:cubicBezTo>
                <a:cubicBezTo>
                  <a:pt x="429028" y="1159267"/>
                  <a:pt x="502277" y="1180154"/>
                  <a:pt x="512741" y="1159267"/>
                </a:cubicBezTo>
                <a:cubicBezTo>
                  <a:pt x="523205" y="1107047"/>
                  <a:pt x="481349" y="1107047"/>
                  <a:pt x="460421" y="1075716"/>
                </a:cubicBezTo>
                <a:cubicBezTo>
                  <a:pt x="502277" y="1044384"/>
                  <a:pt x="565062" y="1096603"/>
                  <a:pt x="606918" y="1096603"/>
                </a:cubicBezTo>
                <a:cubicBezTo>
                  <a:pt x="627846" y="1127935"/>
                  <a:pt x="617382" y="1169710"/>
                  <a:pt x="638310" y="1190598"/>
                </a:cubicBezTo>
                <a:cubicBezTo>
                  <a:pt x="701095" y="1201042"/>
                  <a:pt x="690631" y="1148823"/>
                  <a:pt x="722023" y="1138379"/>
                </a:cubicBezTo>
                <a:cubicBezTo>
                  <a:pt x="753415" y="1190598"/>
                  <a:pt x="816200" y="1159267"/>
                  <a:pt x="868520" y="1201042"/>
                </a:cubicBezTo>
                <a:cubicBezTo>
                  <a:pt x="858057" y="1211486"/>
                  <a:pt x="858057" y="1221930"/>
                  <a:pt x="858057" y="1242817"/>
                </a:cubicBezTo>
                <a:cubicBezTo>
                  <a:pt x="805736" y="1263705"/>
                  <a:pt x="669703" y="1242817"/>
                  <a:pt x="711559" y="1305480"/>
                </a:cubicBezTo>
                <a:cubicBezTo>
                  <a:pt x="805736" y="1326368"/>
                  <a:pt x="962698" y="1347256"/>
                  <a:pt x="1025482" y="1263705"/>
                </a:cubicBezTo>
                <a:cubicBezTo>
                  <a:pt x="1004554" y="1221930"/>
                  <a:pt x="910377" y="1232373"/>
                  <a:pt x="868520" y="1201042"/>
                </a:cubicBezTo>
                <a:cubicBezTo>
                  <a:pt x="941769" y="1117491"/>
                  <a:pt x="868520" y="908614"/>
                  <a:pt x="732487" y="1023497"/>
                </a:cubicBezTo>
                <a:cubicBezTo>
                  <a:pt x="596454" y="919058"/>
                  <a:pt x="460421" y="1065272"/>
                  <a:pt x="240675" y="1013053"/>
                </a:cubicBezTo>
                <a:cubicBezTo>
                  <a:pt x="230211" y="1065272"/>
                  <a:pt x="387172" y="1086160"/>
                  <a:pt x="429028" y="1117491"/>
                </a:cubicBezTo>
                <a:cubicBezTo>
                  <a:pt x="439493" y="1138379"/>
                  <a:pt x="418564" y="1148823"/>
                  <a:pt x="418564" y="1169710"/>
                </a:cubicBezTo>
                <a:cubicBezTo>
                  <a:pt x="345316" y="1169710"/>
                  <a:pt x="313923" y="1138379"/>
                  <a:pt x="240675" y="1148823"/>
                </a:cubicBezTo>
                <a:cubicBezTo>
                  <a:pt x="209282" y="1096603"/>
                  <a:pt x="188354" y="1023497"/>
                  <a:pt x="104641" y="1013053"/>
                </a:cubicBezTo>
                <a:cubicBezTo>
                  <a:pt x="115105" y="992165"/>
                  <a:pt x="125569" y="981721"/>
                  <a:pt x="115105" y="950390"/>
                </a:cubicBezTo>
                <a:cubicBezTo>
                  <a:pt x="83713" y="919058"/>
                  <a:pt x="31392" y="908614"/>
                  <a:pt x="0" y="877283"/>
                </a:cubicBezTo>
                <a:cubicBezTo>
                  <a:pt x="104641" y="762401"/>
                  <a:pt x="313923" y="866839"/>
                  <a:pt x="460421" y="793732"/>
                </a:cubicBezTo>
                <a:cubicBezTo>
                  <a:pt x="502277" y="825064"/>
                  <a:pt x="523205" y="835507"/>
                  <a:pt x="585990" y="814620"/>
                </a:cubicBezTo>
                <a:cubicBezTo>
                  <a:pt x="606918" y="762401"/>
                  <a:pt x="554597" y="772844"/>
                  <a:pt x="554597" y="731069"/>
                </a:cubicBezTo>
                <a:cubicBezTo>
                  <a:pt x="617382" y="720625"/>
                  <a:pt x="638310" y="699737"/>
                  <a:pt x="732487" y="668406"/>
                </a:cubicBezTo>
                <a:cubicBezTo>
                  <a:pt x="701095" y="647518"/>
                  <a:pt x="596454" y="678850"/>
                  <a:pt x="596454" y="616187"/>
                </a:cubicBezTo>
                <a:cubicBezTo>
                  <a:pt x="722023" y="647518"/>
                  <a:pt x="732487" y="553524"/>
                  <a:pt x="826664" y="522192"/>
                </a:cubicBezTo>
                <a:cubicBezTo>
                  <a:pt x="774344" y="490861"/>
                  <a:pt x="680167" y="490861"/>
                  <a:pt x="596454" y="501304"/>
                </a:cubicBezTo>
                <a:cubicBezTo>
                  <a:pt x="596454" y="543080"/>
                  <a:pt x="627846" y="553524"/>
                  <a:pt x="596454" y="584855"/>
                </a:cubicBezTo>
                <a:cubicBezTo>
                  <a:pt x="533669" y="595299"/>
                  <a:pt x="502277" y="563968"/>
                  <a:pt x="429028" y="574411"/>
                </a:cubicBezTo>
                <a:cubicBezTo>
                  <a:pt x="439493" y="543080"/>
                  <a:pt x="481349" y="543080"/>
                  <a:pt x="491813" y="511748"/>
                </a:cubicBezTo>
                <a:cubicBezTo>
                  <a:pt x="481349" y="469973"/>
                  <a:pt x="397636" y="490861"/>
                  <a:pt x="366244" y="459529"/>
                </a:cubicBezTo>
                <a:cubicBezTo>
                  <a:pt x="345316" y="459529"/>
                  <a:pt x="355780" y="480417"/>
                  <a:pt x="334851" y="480417"/>
                </a:cubicBezTo>
                <a:cubicBezTo>
                  <a:pt x="345316" y="532636"/>
                  <a:pt x="387172" y="553524"/>
                  <a:pt x="429028" y="574411"/>
                </a:cubicBezTo>
                <a:cubicBezTo>
                  <a:pt x="397636" y="637074"/>
                  <a:pt x="303459" y="710181"/>
                  <a:pt x="198818" y="699737"/>
                </a:cubicBezTo>
                <a:cubicBezTo>
                  <a:pt x="219746" y="647518"/>
                  <a:pt x="261603" y="616187"/>
                  <a:pt x="334851" y="616187"/>
                </a:cubicBezTo>
                <a:cubicBezTo>
                  <a:pt x="313923" y="553524"/>
                  <a:pt x="188354" y="584855"/>
                  <a:pt x="177890" y="511748"/>
                </a:cubicBezTo>
                <a:cubicBezTo>
                  <a:pt x="198818" y="511748"/>
                  <a:pt x="198818" y="522192"/>
                  <a:pt x="219746" y="522192"/>
                </a:cubicBezTo>
                <a:cubicBezTo>
                  <a:pt x="230211" y="438641"/>
                  <a:pt x="418564" y="438641"/>
                  <a:pt x="355780" y="313315"/>
                </a:cubicBezTo>
                <a:cubicBezTo>
                  <a:pt x="387172" y="281984"/>
                  <a:pt x="449956" y="271540"/>
                  <a:pt x="460421" y="219321"/>
                </a:cubicBezTo>
                <a:cubicBezTo>
                  <a:pt x="952233" y="219321"/>
                  <a:pt x="1381261" y="135770"/>
                  <a:pt x="1799825" y="62663"/>
                </a:cubicBezTo>
                <a:cubicBezTo>
                  <a:pt x="1988179" y="41775"/>
                  <a:pt x="2166069" y="0"/>
                  <a:pt x="2364887" y="0"/>
                </a:cubicBezTo>
                <a:close/>
              </a:path>
            </a:pathLst>
          </a:custGeom>
          <a:noFill/>
          <a:extLst>
            <a:ext uri="{909E8E84-426E-40DD-AFC4-6F175D3DCCD1}">
              <a14:hiddenFill xmlns:a14="http://schemas.microsoft.com/office/drawing/2010/main">
                <a:solidFill>
                  <a:srgbClr val="FFFFFF"/>
                </a:solidFill>
              </a14:hiddenFill>
            </a:ext>
          </a:extLst>
        </p:spPr>
      </p:pic>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3"/>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custDataLst>
              <p:tags r:id="rId4"/>
            </p:custDataLst>
          </p:nvPr>
        </p:nvSpPr>
        <p:spPr>
          <a:xfrm>
            <a:off x="500380" y="984885"/>
            <a:ext cx="6311900" cy="811530"/>
          </a:xfrm>
          <a:prstGeom prst="rect">
            <a:avLst/>
          </a:prstGeom>
          <a:noFill/>
        </p:spPr>
        <p:txBody>
          <a:bodyPr wrap="square" rtlCol="0">
            <a:spAutoFit/>
          </a:bodyPr>
          <a:p>
            <a:pPr>
              <a:lnSpc>
                <a:spcPct val="130000"/>
              </a:lnSpc>
            </a:pPr>
            <a:r>
              <a:rPr lang="en-US" altLang="zh-CN" sz="3600" b="1" dirty="0">
                <a:solidFill>
                  <a:schemeClr val="accent5"/>
                </a:solidFill>
                <a:effectLst/>
                <a:latin typeface="MiSans Bold" panose="00000800000000000000" pitchFamily="2" charset="-122"/>
                <a:ea typeface="MiSans Bold" panose="00000800000000000000" pitchFamily="2" charset="-122"/>
              </a:rPr>
              <a:t>4.3 </a:t>
            </a:r>
            <a:r>
              <a:rPr lang="zh-CN" altLang="en-US" sz="3600" b="1" dirty="0">
                <a:solidFill>
                  <a:schemeClr val="accent5"/>
                </a:solidFill>
                <a:effectLst/>
                <a:latin typeface="MiSans Bold" panose="00000800000000000000" pitchFamily="2" charset="-122"/>
                <a:ea typeface="MiSans Bold" panose="00000800000000000000" pitchFamily="2" charset="-122"/>
              </a:rPr>
              <a:t>自然风光与历史文化资源</a:t>
            </a:r>
            <a:endParaRPr lang="zh-CN" altLang="en-US" sz="3600" b="1" dirty="0">
              <a:solidFill>
                <a:schemeClr val="accent5"/>
              </a:solidFill>
              <a:effectLst/>
              <a:latin typeface="MiSans Bold" panose="00000800000000000000" pitchFamily="2" charset="-122"/>
              <a:ea typeface="MiSans Bold" panose="00000800000000000000" pitchFamily="2" charset="-122"/>
            </a:endParaRPr>
          </a:p>
        </p:txBody>
      </p:sp>
      <p:sp>
        <p:nvSpPr>
          <p:cNvPr id="17" name="剪去单角的矩形 16"/>
          <p:cNvSpPr/>
          <p:nvPr>
            <p:custDataLst>
              <p:tags r:id="rId5"/>
            </p:custDataLst>
          </p:nvPr>
        </p:nvSpPr>
        <p:spPr>
          <a:xfrm>
            <a:off x="1496060" y="2092960"/>
            <a:ext cx="8603615" cy="1266825"/>
          </a:xfrm>
          <a:prstGeom prst="snip1Rect">
            <a:avLst/>
          </a:prstGeom>
          <a:noFill/>
          <a:ln>
            <a:solidFill>
              <a:schemeClr val="accent4">
                <a:lumMod val="75000"/>
              </a:schemeClr>
            </a:solidFill>
          </a:ln>
          <a:effectLst>
            <a:outerShdw blurRad="348407" dist="38100" dir="2700000" sx="100666" sy="100666" algn="tl" rotWithShape="0">
              <a:srgbClr val="4C8D24">
                <a:alpha val="19000"/>
              </a:srgbClr>
            </a:outerShdw>
          </a:effectLst>
          <a:extLst>
            <a:ext uri="{909E8E84-426E-40DD-AFC4-6F175D3DCCD1}">
              <a14:hiddenFill xmlns:a14="http://schemas.microsoft.com/office/drawing/2010/main">
                <a:solidFill>
                  <a:srgbClr val="D5C09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580">
              <a:solidFill>
                <a:schemeClr val="bg1"/>
              </a:solidFill>
              <a:latin typeface="等线" panose="02010600030101010101" charset="-122"/>
              <a:ea typeface="等线" panose="02010600030101010101" charset="-122"/>
            </a:endParaRPr>
          </a:p>
        </p:txBody>
      </p:sp>
      <p:sp>
        <p:nvSpPr>
          <p:cNvPr id="18" name="文本框 17"/>
          <p:cNvSpPr txBox="1"/>
          <p:nvPr>
            <p:custDataLst>
              <p:tags r:id="rId6"/>
            </p:custDataLst>
          </p:nvPr>
        </p:nvSpPr>
        <p:spPr>
          <a:xfrm>
            <a:off x="1956435" y="2419350"/>
            <a:ext cx="7682865" cy="645160"/>
          </a:xfrm>
          <a:prstGeom prst="rect">
            <a:avLst/>
          </a:prstGeom>
          <a:noFill/>
        </p:spPr>
        <p:txBody>
          <a:bodyPr wrap="square" rtlCol="0">
            <a:spAutoFit/>
          </a:bodyPr>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HYYakuHei 65W" panose="020B0604020202020204" pitchFamily="34" charset="-122"/>
                <a:ea typeface="HYYakuHei 65W" panose="020B0604020202020204" pitchFamily="34" charset="-122"/>
                <a:cs typeface="+mn-cs"/>
              </a:rPr>
              <a:t>大河口乡撇槽河水库景点</a:t>
            </a:r>
            <a:endParaRPr kumimoji="0" lang="zh-CN" altLang="en-US" sz="2400" b="1" i="0" u="none" strike="noStrike" kern="1200" cap="none" spc="0" normalizeH="0" baseline="0" noProof="0" dirty="0">
              <a:ln>
                <a:noFill/>
              </a:ln>
              <a:solidFill>
                <a:schemeClr val="tx1"/>
              </a:solidFill>
              <a:effectLst/>
              <a:uLnTx/>
              <a:uFillTx/>
              <a:latin typeface="HYYakuHei 65W" panose="020B0604020202020204" pitchFamily="34" charset="-122"/>
              <a:ea typeface="HYYakuHei 65W" panose="020B0604020202020204" pitchFamily="34" charset="-122"/>
              <a:cs typeface="+mn-cs"/>
            </a:endParaRPr>
          </a:p>
        </p:txBody>
      </p:sp>
      <p:sp>
        <p:nvSpPr>
          <p:cNvPr id="23" name="矩形 22"/>
          <p:cNvSpPr/>
          <p:nvPr>
            <p:custDataLst>
              <p:tags r:id="rId7"/>
            </p:custDataLst>
          </p:nvPr>
        </p:nvSpPr>
        <p:spPr>
          <a:xfrm>
            <a:off x="499745" y="2092325"/>
            <a:ext cx="1557655" cy="1268095"/>
          </a:xfrm>
          <a:prstGeom prst="rect">
            <a:avLst/>
          </a:prstGeom>
          <a:solidFill>
            <a:schemeClr val="accent4">
              <a:lumMod val="75000"/>
            </a:schemeClr>
          </a:solidFill>
          <a:ln>
            <a:noFill/>
          </a:ln>
          <a:effectLst>
            <a:outerShdw blurRad="348407" dist="38100" dir="2700000" sx="100666" sy="100666" algn="tl" rotWithShape="0">
              <a:srgbClr val="4C8D24">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ctr" fontAlgn="auto">
              <a:lnSpc>
                <a:spcPct val="90000"/>
              </a:lnSpc>
              <a:spcBef>
                <a:spcPts val="0"/>
              </a:spcBef>
              <a:spcAft>
                <a:spcPts val="0"/>
              </a:spcAft>
              <a:buClrTx/>
              <a:buSzTx/>
              <a:buNone/>
              <a:defRPr/>
            </a:pPr>
            <a:r>
              <a:rPr lang="zh-CN" altLang="en-US" sz="2800" b="1" noProof="0" dirty="0">
                <a:ln>
                  <a:noFill/>
                </a:ln>
                <a:solidFill>
                  <a:schemeClr val="bg1"/>
                </a:solidFill>
                <a:effectLst/>
                <a:uLnTx/>
                <a:uFillTx/>
                <a:latin typeface="HYYakuHei 65W" panose="020B0604020202020204" pitchFamily="34" charset="-122"/>
                <a:ea typeface="HYYakuHei 65W" panose="020B0604020202020204" pitchFamily="34" charset="-122"/>
              </a:rPr>
              <a:t>自然</a:t>
            </a:r>
            <a:endParaRPr lang="zh-CN" altLang="en-US" sz="2800" b="1" noProof="0" dirty="0">
              <a:ln>
                <a:noFill/>
              </a:ln>
              <a:solidFill>
                <a:schemeClr val="bg1"/>
              </a:solidFill>
              <a:effectLst/>
              <a:uLnTx/>
              <a:uFillTx/>
              <a:latin typeface="HYYakuHei 65W" panose="020B0604020202020204" pitchFamily="34" charset="-122"/>
              <a:ea typeface="HYYakuHei 65W" panose="020B0604020202020204" pitchFamily="34" charset="-122"/>
            </a:endParaRPr>
          </a:p>
          <a:p>
            <a:pPr indent="0" algn="ctr" fontAlgn="auto">
              <a:lnSpc>
                <a:spcPct val="90000"/>
              </a:lnSpc>
              <a:spcBef>
                <a:spcPts val="0"/>
              </a:spcBef>
              <a:spcAft>
                <a:spcPts val="0"/>
              </a:spcAft>
              <a:buClrTx/>
              <a:buSzTx/>
              <a:buNone/>
              <a:defRPr/>
            </a:pPr>
            <a:r>
              <a:rPr lang="zh-CN" altLang="en-US" sz="2800" b="1" noProof="0" dirty="0">
                <a:ln>
                  <a:noFill/>
                </a:ln>
                <a:solidFill>
                  <a:schemeClr val="bg1"/>
                </a:solidFill>
                <a:effectLst/>
                <a:uLnTx/>
                <a:uFillTx/>
                <a:latin typeface="HYYakuHei 65W" panose="020B0604020202020204" pitchFamily="34" charset="-122"/>
                <a:ea typeface="HYYakuHei 65W" panose="020B0604020202020204" pitchFamily="34" charset="-122"/>
              </a:rPr>
              <a:t>风光</a:t>
            </a:r>
            <a:endParaRPr lang="zh-CN" altLang="en-US" sz="2800" b="1" noProof="0" dirty="0">
              <a:ln>
                <a:noFill/>
              </a:ln>
              <a:solidFill>
                <a:schemeClr val="bg1"/>
              </a:solidFill>
              <a:effectLst/>
              <a:uLnTx/>
              <a:uFillTx/>
              <a:latin typeface="HYYakuHei 65W" panose="020B0604020202020204" pitchFamily="34" charset="-122"/>
              <a:ea typeface="HYYakuHei 65W" panose="020B0604020202020204" pitchFamily="34" charset="-122"/>
            </a:endParaRPr>
          </a:p>
        </p:txBody>
      </p:sp>
      <p:sp>
        <p:nvSpPr>
          <p:cNvPr id="21" name="流程图: 卡片 20"/>
          <p:cNvSpPr/>
          <p:nvPr>
            <p:custDataLst>
              <p:tags r:id="rId8"/>
            </p:custDataLst>
          </p:nvPr>
        </p:nvSpPr>
        <p:spPr>
          <a:xfrm>
            <a:off x="501015" y="3618230"/>
            <a:ext cx="8603615" cy="1254125"/>
          </a:xfrm>
          <a:prstGeom prst="flowChartPunchedCard">
            <a:avLst/>
          </a:prstGeom>
          <a:noFill/>
          <a:ln>
            <a:solidFill>
              <a:schemeClr val="accent4">
                <a:lumMod val="60000"/>
                <a:lumOff val="40000"/>
              </a:schemeClr>
            </a:solidFill>
          </a:ln>
          <a:effectLst>
            <a:outerShdw blurRad="348407" dist="38100" dir="2700000" sx="100666" sy="100666" algn="tl" rotWithShape="0">
              <a:srgbClr val="4C8D24">
                <a:alpha val="19000"/>
              </a:srgbClr>
            </a:outerShdw>
          </a:effectLst>
          <a:extLst>
            <a:ext uri="{909E8E84-426E-40DD-AFC4-6F175D3DCCD1}">
              <a14:hiddenFill xmlns:a14="http://schemas.microsoft.com/office/drawing/2010/main">
                <a:solidFill>
                  <a:srgbClr val="D5C09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580">
              <a:solidFill>
                <a:schemeClr val="bg1"/>
              </a:solidFill>
              <a:latin typeface="等线" panose="02010600030101010101" charset="-122"/>
              <a:ea typeface="等线" panose="02010600030101010101" charset="-122"/>
            </a:endParaRPr>
          </a:p>
        </p:txBody>
      </p:sp>
      <p:sp>
        <p:nvSpPr>
          <p:cNvPr id="22" name="文本框 21"/>
          <p:cNvSpPr txBox="1"/>
          <p:nvPr>
            <p:custDataLst>
              <p:tags r:id="rId9"/>
            </p:custDataLst>
          </p:nvPr>
        </p:nvSpPr>
        <p:spPr>
          <a:xfrm>
            <a:off x="961390" y="3910330"/>
            <a:ext cx="7682865" cy="764540"/>
          </a:xfrm>
          <a:prstGeom prst="rect">
            <a:avLst/>
          </a:prstGeom>
          <a:noFill/>
        </p:spPr>
        <p:txBody>
          <a:bodyPr wrap="square" rtlCol="0">
            <a:noAutofit/>
          </a:bodyPr>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HYYakuHei 65W" panose="020B0604020202020204" pitchFamily="34" charset="-122"/>
                <a:ea typeface="HYYakuHei 65W" panose="020B0604020202020204" pitchFamily="34" charset="-122"/>
                <a:cs typeface="+mn-cs"/>
              </a:rPr>
              <a:t>东山区人民政府旧址驻地、</a:t>
            </a:r>
            <a:r>
              <a:rPr lang="zh-CN" altLang="en-US" sz="2400" b="1" noProof="0" dirty="0">
                <a:ln>
                  <a:noFill/>
                </a:ln>
                <a:effectLst/>
                <a:uLnTx/>
                <a:uFillTx/>
                <a:latin typeface="HYYakuHei 65W" panose="020B0604020202020204" pitchFamily="34" charset="-122"/>
                <a:ea typeface="HYYakuHei 65W" panose="020B0604020202020204" pitchFamily="34" charset="-122"/>
                <a:sym typeface="+mn-ea"/>
              </a:rPr>
              <a:t>王氏宗祠、麂子吊索桥</a:t>
            </a:r>
            <a:endParaRPr kumimoji="0" lang="zh-CN" altLang="en-US" sz="2400" b="1" i="0" u="none" strike="noStrike" kern="1200" cap="none" spc="0" normalizeH="0" baseline="0" noProof="0" dirty="0">
              <a:ln>
                <a:noFill/>
              </a:ln>
              <a:solidFill>
                <a:schemeClr val="tx1"/>
              </a:solidFill>
              <a:effectLst/>
              <a:uLnTx/>
              <a:uFillTx/>
              <a:latin typeface="HYYakuHei 65W" panose="020B0604020202020204" pitchFamily="34" charset="-122"/>
              <a:ea typeface="HYYakuHei 65W" panose="020B0604020202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chemeClr val="tx1"/>
              </a:solidFill>
              <a:effectLst/>
              <a:uLnTx/>
              <a:uFillTx/>
              <a:latin typeface="HYYakuHei 65W" panose="020B0604020202020204" pitchFamily="34" charset="-122"/>
              <a:ea typeface="HYYakuHei 65W" panose="020B0604020202020204" pitchFamily="34" charset="-122"/>
              <a:cs typeface="+mn-cs"/>
            </a:endParaRPr>
          </a:p>
        </p:txBody>
      </p:sp>
      <p:sp>
        <p:nvSpPr>
          <p:cNvPr id="27" name="矩形 26"/>
          <p:cNvSpPr/>
          <p:nvPr>
            <p:custDataLst>
              <p:tags r:id="rId10"/>
            </p:custDataLst>
          </p:nvPr>
        </p:nvSpPr>
        <p:spPr>
          <a:xfrm>
            <a:off x="8644890" y="3618230"/>
            <a:ext cx="1454785" cy="1254760"/>
          </a:xfrm>
          <a:prstGeom prst="rect">
            <a:avLst/>
          </a:prstGeom>
          <a:solidFill>
            <a:schemeClr val="accent4">
              <a:lumMod val="75000"/>
            </a:schemeClr>
          </a:solidFill>
          <a:ln>
            <a:noFill/>
          </a:ln>
          <a:effectLst>
            <a:outerShdw blurRad="348407" dist="38100" dir="2700000" sx="100666" sy="100666" algn="tl" rotWithShape="0">
              <a:srgbClr val="4C8D24">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ctr" fontAlgn="auto">
              <a:lnSpc>
                <a:spcPct val="90000"/>
              </a:lnSpc>
              <a:spcBef>
                <a:spcPts val="0"/>
              </a:spcBef>
              <a:spcAft>
                <a:spcPts val="0"/>
              </a:spcAft>
              <a:buClrTx/>
              <a:buSzTx/>
              <a:buNone/>
              <a:defRPr/>
            </a:pPr>
            <a:r>
              <a:rPr lang="zh-CN" altLang="en-US" sz="2800" b="1" noProof="0" dirty="0">
                <a:ln>
                  <a:noFill/>
                </a:ln>
                <a:solidFill>
                  <a:schemeClr val="bg1"/>
                </a:solidFill>
                <a:effectLst/>
                <a:uLnTx/>
                <a:uFillTx/>
                <a:latin typeface="HYYakuHei 65W" panose="020B0604020202020204" pitchFamily="34" charset="-122"/>
                <a:ea typeface="HYYakuHei 65W" panose="020B0604020202020204" pitchFamily="34" charset="-122"/>
              </a:rPr>
              <a:t>文保</a:t>
            </a:r>
            <a:endParaRPr lang="zh-CN" altLang="en-US" sz="2800" b="1" noProof="0" dirty="0">
              <a:ln>
                <a:noFill/>
              </a:ln>
              <a:solidFill>
                <a:schemeClr val="bg1"/>
              </a:solidFill>
              <a:effectLst/>
              <a:uLnTx/>
              <a:uFillTx/>
              <a:latin typeface="HYYakuHei 65W" panose="020B0604020202020204" pitchFamily="34" charset="-122"/>
              <a:ea typeface="HYYakuHei 65W" panose="020B0604020202020204" pitchFamily="34" charset="-122"/>
            </a:endParaRPr>
          </a:p>
          <a:p>
            <a:pPr indent="0" algn="ctr" fontAlgn="auto">
              <a:lnSpc>
                <a:spcPct val="90000"/>
              </a:lnSpc>
              <a:spcBef>
                <a:spcPts val="0"/>
              </a:spcBef>
              <a:spcAft>
                <a:spcPts val="0"/>
              </a:spcAft>
              <a:buClrTx/>
              <a:buSzTx/>
              <a:buNone/>
              <a:defRPr/>
            </a:pPr>
            <a:r>
              <a:rPr lang="zh-CN" altLang="en-US" sz="2800" b="1" noProof="0" dirty="0">
                <a:ln>
                  <a:noFill/>
                </a:ln>
                <a:solidFill>
                  <a:schemeClr val="bg1"/>
                </a:solidFill>
                <a:effectLst/>
                <a:uLnTx/>
                <a:uFillTx/>
                <a:latin typeface="HYYakuHei 65W" panose="020B0604020202020204" pitchFamily="34" charset="-122"/>
                <a:ea typeface="HYYakuHei 65W" panose="020B0604020202020204" pitchFamily="34" charset="-122"/>
              </a:rPr>
              <a:t>单位</a:t>
            </a:r>
            <a:endParaRPr lang="zh-CN" altLang="en-US" sz="2800" b="1" noProof="0" dirty="0">
              <a:ln>
                <a:noFill/>
              </a:ln>
              <a:solidFill>
                <a:schemeClr val="bg1"/>
              </a:solidFill>
              <a:effectLst/>
              <a:uLnTx/>
              <a:uFillTx/>
              <a:latin typeface="HYYakuHei 65W" panose="020B0604020202020204" pitchFamily="34" charset="-122"/>
              <a:ea typeface="HYYakuHei 65W" panose="020B0604020202020204" pitchFamily="34" charset="-122"/>
            </a:endParaRPr>
          </a:p>
        </p:txBody>
      </p:sp>
      <p:sp>
        <p:nvSpPr>
          <p:cNvPr id="30" name="剪去单角的矩形 29"/>
          <p:cNvSpPr/>
          <p:nvPr>
            <p:custDataLst>
              <p:tags r:id="rId11"/>
            </p:custDataLst>
          </p:nvPr>
        </p:nvSpPr>
        <p:spPr>
          <a:xfrm>
            <a:off x="2052955" y="5130800"/>
            <a:ext cx="8046720" cy="1267460"/>
          </a:xfrm>
          <a:prstGeom prst="snip1Rect">
            <a:avLst/>
          </a:prstGeom>
          <a:solidFill>
            <a:schemeClr val="bg1"/>
          </a:solidFill>
          <a:ln>
            <a:solidFill>
              <a:schemeClr val="accent4"/>
            </a:solidFill>
          </a:ln>
          <a:effectLst>
            <a:outerShdw blurRad="348407" dist="38100" dir="2700000" sx="100666" sy="100666" algn="tl" rotWithShape="0">
              <a:srgbClr val="4C8D24">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580">
              <a:solidFill>
                <a:schemeClr val="bg1"/>
              </a:solidFill>
              <a:latin typeface="等线" panose="02010600030101010101" charset="-122"/>
              <a:ea typeface="等线" panose="02010600030101010101" charset="-122"/>
            </a:endParaRPr>
          </a:p>
        </p:txBody>
      </p:sp>
      <p:sp>
        <p:nvSpPr>
          <p:cNvPr id="31" name="文本框 30"/>
          <p:cNvSpPr txBox="1"/>
          <p:nvPr>
            <p:custDataLst>
              <p:tags r:id="rId12"/>
            </p:custDataLst>
          </p:nvPr>
        </p:nvSpPr>
        <p:spPr>
          <a:xfrm>
            <a:off x="2456180" y="5472430"/>
            <a:ext cx="7240270" cy="645160"/>
          </a:xfrm>
          <a:prstGeom prst="rect">
            <a:avLst/>
          </a:prstGeom>
          <a:noFill/>
        </p:spPr>
        <p:txBody>
          <a:bodyPr wrap="square" rtlCol="0">
            <a:spAutoFit/>
          </a:bodyPr>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HYYakuHei 65W" panose="020B0604020202020204" pitchFamily="34" charset="-122"/>
                <a:ea typeface="HYYakuHei 65W" panose="020B0604020202020204" pitchFamily="34" charset="-122"/>
                <a:cs typeface="+mn-cs"/>
              </a:rPr>
              <a:t>大河口乡大白者乐村民族民间传统文化项目《羊皮舞》</a:t>
            </a:r>
            <a:endParaRPr kumimoji="0" lang="zh-CN" altLang="en-US" sz="2400" b="1" i="0" u="none" strike="noStrike" kern="1200" cap="none" spc="0" normalizeH="0" baseline="0" noProof="0" dirty="0">
              <a:ln>
                <a:noFill/>
              </a:ln>
              <a:solidFill>
                <a:schemeClr val="tx1"/>
              </a:solidFill>
              <a:effectLst/>
              <a:uLnTx/>
              <a:uFillTx/>
              <a:latin typeface="HYYakuHei 65W" panose="020B0604020202020204" pitchFamily="34" charset="-122"/>
              <a:ea typeface="HYYakuHei 65W" panose="020B0604020202020204" pitchFamily="34" charset="-122"/>
              <a:cs typeface="+mn-cs"/>
            </a:endParaRPr>
          </a:p>
        </p:txBody>
      </p:sp>
      <p:sp>
        <p:nvSpPr>
          <p:cNvPr id="32" name="矩形 31"/>
          <p:cNvSpPr/>
          <p:nvPr>
            <p:custDataLst>
              <p:tags r:id="rId13"/>
            </p:custDataLst>
          </p:nvPr>
        </p:nvSpPr>
        <p:spPr>
          <a:xfrm>
            <a:off x="499745" y="5130800"/>
            <a:ext cx="1786890" cy="1254760"/>
          </a:xfrm>
          <a:prstGeom prst="rect">
            <a:avLst/>
          </a:prstGeom>
          <a:solidFill>
            <a:schemeClr val="accent4">
              <a:lumMod val="75000"/>
            </a:schemeClr>
          </a:solidFill>
          <a:ln>
            <a:noFill/>
          </a:ln>
          <a:effectLst>
            <a:outerShdw blurRad="348407" dist="38100" dir="2700000" sx="100666" sy="100666" algn="tl" rotWithShape="0">
              <a:srgbClr val="4C8D24">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ctr" fontAlgn="auto">
              <a:lnSpc>
                <a:spcPct val="90000"/>
              </a:lnSpc>
              <a:spcBef>
                <a:spcPts val="0"/>
              </a:spcBef>
              <a:spcAft>
                <a:spcPts val="0"/>
              </a:spcAft>
              <a:buClrTx/>
              <a:buSzTx/>
              <a:buNone/>
              <a:defRPr/>
            </a:pPr>
            <a:r>
              <a:rPr lang="zh-CN" altLang="en-US" sz="2800" b="1" noProof="0" dirty="0">
                <a:ln>
                  <a:noFill/>
                </a:ln>
                <a:solidFill>
                  <a:schemeClr val="bg1"/>
                </a:solidFill>
                <a:effectLst/>
                <a:uLnTx/>
                <a:uFillTx/>
                <a:latin typeface="HYYakuHei 65W" panose="020B0604020202020204" pitchFamily="34" charset="-122"/>
                <a:ea typeface="HYYakuHei 65W" panose="020B0604020202020204" pitchFamily="34" charset="-122"/>
              </a:rPr>
              <a:t>非物质文化遗产</a:t>
            </a:r>
            <a:endParaRPr lang="zh-CN" altLang="en-US" sz="2800" b="1" noProof="0" dirty="0">
              <a:ln>
                <a:noFill/>
              </a:ln>
              <a:solidFill>
                <a:schemeClr val="bg1"/>
              </a:solidFill>
              <a:effectLst/>
              <a:uLnTx/>
              <a:uFillTx/>
              <a:latin typeface="HYYakuHei 65W" panose="020B0604020202020204" pitchFamily="34" charset="-122"/>
              <a:ea typeface="HYYakuHei 65W" panose="020B0604020202020204" pitchFamily="34" charset="-122"/>
            </a:endParaRPr>
          </a:p>
        </p:txBody>
      </p:sp>
      <p:grpSp>
        <p:nvGrpSpPr>
          <p:cNvPr id="37" name="组合 36"/>
          <p:cNvGrpSpPr/>
          <p:nvPr/>
        </p:nvGrpSpPr>
        <p:grpSpPr>
          <a:xfrm>
            <a:off x="161925" y="12074525"/>
            <a:ext cx="4325620" cy="2955290"/>
            <a:chOff x="2105025" y="5781069"/>
            <a:chExt cx="1827212" cy="1125538"/>
          </a:xfrm>
          <a:blipFill dpi="0" rotWithShape="1">
            <a:blip r:embed="rId14"/>
            <a:srcRect/>
            <a:tile tx="0" ty="0" sx="100000" sy="100000" flip="none" algn="tl"/>
          </a:blipFill>
        </p:grpSpPr>
        <p:sp>
          <p:nvSpPr>
            <p:cNvPr id="38" name="Freeform 117404"/>
            <p:cNvSpPr/>
            <p:nvPr>
              <p:custDataLst>
                <p:tags r:id="rId15"/>
              </p:custDataLst>
            </p:nvPr>
          </p:nvSpPr>
          <p:spPr bwMode="auto">
            <a:xfrm>
              <a:off x="3843337" y="6622444"/>
              <a:ext cx="38100" cy="38100"/>
            </a:xfrm>
            <a:custGeom>
              <a:avLst/>
              <a:gdLst>
                <a:gd name="T0" fmla="*/ 2 w 9"/>
                <a:gd name="T1" fmla="*/ 8 h 9"/>
                <a:gd name="T2" fmla="*/ 4 w 9"/>
                <a:gd name="T3" fmla="*/ 0 h 9"/>
                <a:gd name="T4" fmla="*/ 9 w 9"/>
                <a:gd name="T5" fmla="*/ 3 h 9"/>
                <a:gd name="T6" fmla="*/ 2 w 9"/>
                <a:gd name="T7" fmla="*/ 8 h 9"/>
              </a:gdLst>
              <a:ahLst/>
              <a:cxnLst>
                <a:cxn ang="0">
                  <a:pos x="T0" y="T1"/>
                </a:cxn>
                <a:cxn ang="0">
                  <a:pos x="T2" y="T3"/>
                </a:cxn>
                <a:cxn ang="0">
                  <a:pos x="T4" y="T5"/>
                </a:cxn>
                <a:cxn ang="0">
                  <a:pos x="T6" y="T7"/>
                </a:cxn>
              </a:cxnLst>
              <a:rect l="0" t="0" r="r" b="b"/>
              <a:pathLst>
                <a:path w="9" h="9">
                  <a:moveTo>
                    <a:pt x="2" y="8"/>
                  </a:moveTo>
                  <a:cubicBezTo>
                    <a:pt x="0" y="6"/>
                    <a:pt x="2" y="1"/>
                    <a:pt x="4" y="0"/>
                  </a:cubicBezTo>
                  <a:cubicBezTo>
                    <a:pt x="6" y="1"/>
                    <a:pt x="9" y="1"/>
                    <a:pt x="9" y="3"/>
                  </a:cubicBezTo>
                  <a:cubicBezTo>
                    <a:pt x="9" y="5"/>
                    <a:pt x="5" y="9"/>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39" name="Freeform 117405"/>
            <p:cNvSpPr/>
            <p:nvPr>
              <p:custDataLst>
                <p:tags r:id="rId16"/>
              </p:custDataLst>
            </p:nvPr>
          </p:nvSpPr>
          <p:spPr bwMode="auto">
            <a:xfrm>
              <a:off x="3617912" y="5877906"/>
              <a:ext cx="12700" cy="25400"/>
            </a:xfrm>
            <a:custGeom>
              <a:avLst/>
              <a:gdLst>
                <a:gd name="T0" fmla="*/ 3 w 3"/>
                <a:gd name="T1" fmla="*/ 6 h 6"/>
                <a:gd name="T2" fmla="*/ 0 w 3"/>
                <a:gd name="T3" fmla="*/ 5 h 6"/>
                <a:gd name="T4" fmla="*/ 0 w 3"/>
                <a:gd name="T5" fmla="*/ 0 h 6"/>
                <a:gd name="T6" fmla="*/ 3 w 3"/>
                <a:gd name="T7" fmla="*/ 6 h 6"/>
              </a:gdLst>
              <a:ahLst/>
              <a:cxnLst>
                <a:cxn ang="0">
                  <a:pos x="T0" y="T1"/>
                </a:cxn>
                <a:cxn ang="0">
                  <a:pos x="T2" y="T3"/>
                </a:cxn>
                <a:cxn ang="0">
                  <a:pos x="T4" y="T5"/>
                </a:cxn>
                <a:cxn ang="0">
                  <a:pos x="T6" y="T7"/>
                </a:cxn>
              </a:cxnLst>
              <a:rect l="0" t="0" r="r" b="b"/>
              <a:pathLst>
                <a:path w="3" h="6">
                  <a:moveTo>
                    <a:pt x="3" y="6"/>
                  </a:moveTo>
                  <a:cubicBezTo>
                    <a:pt x="1" y="6"/>
                    <a:pt x="1" y="5"/>
                    <a:pt x="0" y="5"/>
                  </a:cubicBezTo>
                  <a:cubicBezTo>
                    <a:pt x="0" y="4"/>
                    <a:pt x="1" y="1"/>
                    <a:pt x="0" y="0"/>
                  </a:cubicBezTo>
                  <a:cubicBezTo>
                    <a:pt x="2" y="1"/>
                    <a:pt x="2"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40" name="Freeform 117406"/>
            <p:cNvSpPr/>
            <p:nvPr>
              <p:custDataLst>
                <p:tags r:id="rId17"/>
              </p:custDataLst>
            </p:nvPr>
          </p:nvSpPr>
          <p:spPr bwMode="auto">
            <a:xfrm>
              <a:off x="3608387" y="5887431"/>
              <a:ext cx="9525" cy="15875"/>
            </a:xfrm>
            <a:custGeom>
              <a:avLst/>
              <a:gdLst>
                <a:gd name="T0" fmla="*/ 1 w 2"/>
                <a:gd name="T1" fmla="*/ 4 h 4"/>
                <a:gd name="T2" fmla="*/ 1 w 2"/>
                <a:gd name="T3" fmla="*/ 2 h 4"/>
                <a:gd name="T4" fmla="*/ 0 w 2"/>
                <a:gd name="T5" fmla="*/ 1 h 4"/>
                <a:gd name="T6" fmla="*/ 1 w 2"/>
                <a:gd name="T7" fmla="*/ 4 h 4"/>
              </a:gdLst>
              <a:ahLst/>
              <a:cxnLst>
                <a:cxn ang="0">
                  <a:pos x="T0" y="T1"/>
                </a:cxn>
                <a:cxn ang="0">
                  <a:pos x="T2" y="T3"/>
                </a:cxn>
                <a:cxn ang="0">
                  <a:pos x="T4" y="T5"/>
                </a:cxn>
                <a:cxn ang="0">
                  <a:pos x="T6" y="T7"/>
                </a:cxn>
              </a:cxnLst>
              <a:rect l="0" t="0" r="r" b="b"/>
              <a:pathLst>
                <a:path w="2" h="4">
                  <a:moveTo>
                    <a:pt x="1" y="4"/>
                  </a:moveTo>
                  <a:cubicBezTo>
                    <a:pt x="1" y="3"/>
                    <a:pt x="1" y="3"/>
                    <a:pt x="1" y="2"/>
                  </a:cubicBezTo>
                  <a:cubicBezTo>
                    <a:pt x="0" y="2"/>
                    <a:pt x="0" y="1"/>
                    <a:pt x="0" y="1"/>
                  </a:cubicBezTo>
                  <a:cubicBezTo>
                    <a:pt x="2" y="0"/>
                    <a:pt x="2"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41" name="Freeform 117407"/>
            <p:cNvSpPr/>
            <p:nvPr>
              <p:custDataLst>
                <p:tags r:id="rId18"/>
              </p:custDataLst>
            </p:nvPr>
          </p:nvSpPr>
          <p:spPr bwMode="auto">
            <a:xfrm>
              <a:off x="3579812" y="5827106"/>
              <a:ext cx="7937" cy="12700"/>
            </a:xfrm>
            <a:custGeom>
              <a:avLst/>
              <a:gdLst>
                <a:gd name="T0" fmla="*/ 2 w 2"/>
                <a:gd name="T1" fmla="*/ 2 h 3"/>
                <a:gd name="T2" fmla="*/ 0 w 2"/>
                <a:gd name="T3" fmla="*/ 2 h 3"/>
                <a:gd name="T4" fmla="*/ 1 w 2"/>
                <a:gd name="T5" fmla="*/ 0 h 3"/>
                <a:gd name="T6" fmla="*/ 2 w 2"/>
                <a:gd name="T7" fmla="*/ 2 h 3"/>
              </a:gdLst>
              <a:ahLst/>
              <a:cxnLst>
                <a:cxn ang="0">
                  <a:pos x="T0" y="T1"/>
                </a:cxn>
                <a:cxn ang="0">
                  <a:pos x="T2" y="T3"/>
                </a:cxn>
                <a:cxn ang="0">
                  <a:pos x="T4" y="T5"/>
                </a:cxn>
                <a:cxn ang="0">
                  <a:pos x="T6" y="T7"/>
                </a:cxn>
              </a:cxnLst>
              <a:rect l="0" t="0" r="r" b="b"/>
              <a:pathLst>
                <a:path w="2" h="3">
                  <a:moveTo>
                    <a:pt x="2" y="2"/>
                  </a:moveTo>
                  <a:cubicBezTo>
                    <a:pt x="2" y="3"/>
                    <a:pt x="1" y="3"/>
                    <a:pt x="0" y="2"/>
                  </a:cubicBezTo>
                  <a:cubicBezTo>
                    <a:pt x="1" y="1"/>
                    <a:pt x="1" y="0"/>
                    <a:pt x="1" y="0"/>
                  </a:cubicBezTo>
                  <a:cubicBezTo>
                    <a:pt x="2" y="0"/>
                    <a:pt x="1"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42" name="Freeform 117408"/>
            <p:cNvSpPr/>
            <p:nvPr>
              <p:custDataLst>
                <p:tags r:id="rId19"/>
              </p:custDataLst>
            </p:nvPr>
          </p:nvSpPr>
          <p:spPr bwMode="auto">
            <a:xfrm>
              <a:off x="3562350" y="5814406"/>
              <a:ext cx="7937" cy="9525"/>
            </a:xfrm>
            <a:custGeom>
              <a:avLst/>
              <a:gdLst>
                <a:gd name="T0" fmla="*/ 1 w 2"/>
                <a:gd name="T1" fmla="*/ 2 h 2"/>
                <a:gd name="T2" fmla="*/ 0 w 2"/>
                <a:gd name="T3" fmla="*/ 2 h 2"/>
                <a:gd name="T4" fmla="*/ 1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1" y="2"/>
                    <a:pt x="1" y="2"/>
                    <a:pt x="0" y="2"/>
                  </a:cubicBezTo>
                  <a:cubicBezTo>
                    <a:pt x="0" y="1"/>
                    <a:pt x="0" y="0"/>
                    <a:pt x="1" y="0"/>
                  </a:cubicBezTo>
                  <a:cubicBezTo>
                    <a:pt x="1" y="1"/>
                    <a:pt x="2"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43" name="Freeform 117409"/>
            <p:cNvSpPr/>
            <p:nvPr>
              <p:custDataLst>
                <p:tags r:id="rId20"/>
              </p:custDataLst>
            </p:nvPr>
          </p:nvSpPr>
          <p:spPr bwMode="auto">
            <a:xfrm>
              <a:off x="3519487" y="6881206"/>
              <a:ext cx="9525" cy="4763"/>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1"/>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44" name="Freeform 117410"/>
            <p:cNvSpPr/>
            <p:nvPr>
              <p:custDataLst>
                <p:tags r:id="rId21"/>
              </p:custDataLst>
            </p:nvPr>
          </p:nvSpPr>
          <p:spPr bwMode="auto">
            <a:xfrm>
              <a:off x="3498850" y="5823931"/>
              <a:ext cx="7937" cy="7938"/>
            </a:xfrm>
            <a:custGeom>
              <a:avLst/>
              <a:gdLst>
                <a:gd name="T0" fmla="*/ 2 w 2"/>
                <a:gd name="T1" fmla="*/ 1 h 2"/>
                <a:gd name="T2" fmla="*/ 0 w 2"/>
                <a:gd name="T3" fmla="*/ 2 h 2"/>
                <a:gd name="T4" fmla="*/ 0 w 2"/>
                <a:gd name="T5" fmla="*/ 0 h 2"/>
                <a:gd name="T6" fmla="*/ 2 w 2"/>
                <a:gd name="T7" fmla="*/ 1 h 2"/>
              </a:gdLst>
              <a:ahLst/>
              <a:cxnLst>
                <a:cxn ang="0">
                  <a:pos x="T0" y="T1"/>
                </a:cxn>
                <a:cxn ang="0">
                  <a:pos x="T2" y="T3"/>
                </a:cxn>
                <a:cxn ang="0">
                  <a:pos x="T4" y="T5"/>
                </a:cxn>
                <a:cxn ang="0">
                  <a:pos x="T6" y="T7"/>
                </a:cxn>
              </a:cxnLst>
              <a:rect l="0" t="0" r="r" b="b"/>
              <a:pathLst>
                <a:path w="2" h="2">
                  <a:moveTo>
                    <a:pt x="2" y="1"/>
                  </a:moveTo>
                  <a:cubicBezTo>
                    <a:pt x="2" y="2"/>
                    <a:pt x="1" y="1"/>
                    <a:pt x="0" y="2"/>
                  </a:cubicBezTo>
                  <a:cubicBezTo>
                    <a:pt x="0" y="1"/>
                    <a:pt x="0" y="1"/>
                    <a:pt x="0" y="0"/>
                  </a:cubicBezTo>
                  <a:cubicBezTo>
                    <a:pt x="1"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45" name="Freeform 117411"/>
            <p:cNvSpPr/>
            <p:nvPr>
              <p:custDataLst>
                <p:tags r:id="rId22"/>
              </p:custDataLst>
            </p:nvPr>
          </p:nvSpPr>
          <p:spPr bwMode="auto">
            <a:xfrm>
              <a:off x="3481387" y="5796944"/>
              <a:ext cx="7937" cy="4763"/>
            </a:xfrm>
            <a:custGeom>
              <a:avLst/>
              <a:gdLst>
                <a:gd name="T0" fmla="*/ 2 w 2"/>
                <a:gd name="T1" fmla="*/ 0 h 1"/>
                <a:gd name="T2" fmla="*/ 2 w 2"/>
                <a:gd name="T3" fmla="*/ 1 h 1"/>
                <a:gd name="T4" fmla="*/ 0 w 2"/>
                <a:gd name="T5" fmla="*/ 1 h 1"/>
                <a:gd name="T6" fmla="*/ 1 w 2"/>
                <a:gd name="T7" fmla="*/ 1 h 1"/>
                <a:gd name="T8" fmla="*/ 1 w 2"/>
                <a:gd name="T9" fmla="*/ 0 h 1"/>
                <a:gd name="T10" fmla="*/ 2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2" y="0"/>
                  </a:moveTo>
                  <a:cubicBezTo>
                    <a:pt x="2" y="0"/>
                    <a:pt x="1" y="1"/>
                    <a:pt x="2" y="1"/>
                  </a:cubicBezTo>
                  <a:cubicBezTo>
                    <a:pt x="2" y="1"/>
                    <a:pt x="1" y="1"/>
                    <a:pt x="0" y="1"/>
                  </a:cubicBezTo>
                  <a:cubicBezTo>
                    <a:pt x="1" y="1"/>
                    <a:pt x="1" y="1"/>
                    <a:pt x="1" y="1"/>
                  </a:cubicBezTo>
                  <a:cubicBezTo>
                    <a:pt x="1" y="0"/>
                    <a:pt x="1" y="0"/>
                    <a:pt x="1"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46" name="Freeform 117412"/>
            <p:cNvSpPr/>
            <p:nvPr>
              <p:custDataLst>
                <p:tags r:id="rId23"/>
              </p:custDataLst>
            </p:nvPr>
          </p:nvSpPr>
          <p:spPr bwMode="auto">
            <a:xfrm>
              <a:off x="3455987" y="5789006"/>
              <a:ext cx="7937" cy="7938"/>
            </a:xfrm>
            <a:custGeom>
              <a:avLst/>
              <a:gdLst>
                <a:gd name="T0" fmla="*/ 2 w 2"/>
                <a:gd name="T1" fmla="*/ 2 h 2"/>
                <a:gd name="T2" fmla="*/ 1 w 2"/>
                <a:gd name="T3" fmla="*/ 0 h 2"/>
                <a:gd name="T4" fmla="*/ 2 w 2"/>
                <a:gd name="T5" fmla="*/ 2 h 2"/>
              </a:gdLst>
              <a:ahLst/>
              <a:cxnLst>
                <a:cxn ang="0">
                  <a:pos x="T0" y="T1"/>
                </a:cxn>
                <a:cxn ang="0">
                  <a:pos x="T2" y="T3"/>
                </a:cxn>
                <a:cxn ang="0">
                  <a:pos x="T4" y="T5"/>
                </a:cxn>
              </a:cxnLst>
              <a:rect l="0" t="0" r="r" b="b"/>
              <a:pathLst>
                <a:path w="2" h="2">
                  <a:moveTo>
                    <a:pt x="2" y="2"/>
                  </a:moveTo>
                  <a:cubicBezTo>
                    <a:pt x="1" y="2"/>
                    <a:pt x="0" y="1"/>
                    <a:pt x="1" y="0"/>
                  </a:cubicBezTo>
                  <a:cubicBezTo>
                    <a:pt x="2" y="1"/>
                    <a:pt x="2"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47" name="Freeform 117413"/>
            <p:cNvSpPr/>
            <p:nvPr>
              <p:custDataLst>
                <p:tags r:id="rId24"/>
              </p:custDataLst>
            </p:nvPr>
          </p:nvSpPr>
          <p:spPr bwMode="auto">
            <a:xfrm>
              <a:off x="3448050" y="5793769"/>
              <a:ext cx="7937" cy="3175"/>
            </a:xfrm>
            <a:custGeom>
              <a:avLst/>
              <a:gdLst>
                <a:gd name="T0" fmla="*/ 2 w 2"/>
                <a:gd name="T1" fmla="*/ 0 h 1"/>
                <a:gd name="T2" fmla="*/ 0 w 2"/>
                <a:gd name="T3" fmla="*/ 0 h 1"/>
                <a:gd name="T4" fmla="*/ 1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2" y="1"/>
                    <a:pt x="1" y="0"/>
                    <a:pt x="0" y="0"/>
                  </a:cubicBezTo>
                  <a:cubicBezTo>
                    <a:pt x="0" y="0"/>
                    <a:pt x="1" y="0"/>
                    <a:pt x="1"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48" name="Freeform 117414"/>
            <p:cNvSpPr/>
            <p:nvPr>
              <p:custDataLst>
                <p:tags r:id="rId25"/>
              </p:custDataLst>
            </p:nvPr>
          </p:nvSpPr>
          <p:spPr bwMode="auto">
            <a:xfrm>
              <a:off x="3422650" y="5789006"/>
              <a:ext cx="20637" cy="12700"/>
            </a:xfrm>
            <a:custGeom>
              <a:avLst/>
              <a:gdLst>
                <a:gd name="T0" fmla="*/ 5 w 5"/>
                <a:gd name="T1" fmla="*/ 1 h 3"/>
                <a:gd name="T2" fmla="*/ 2 w 5"/>
                <a:gd name="T3" fmla="*/ 2 h 3"/>
                <a:gd name="T4" fmla="*/ 0 w 5"/>
                <a:gd name="T5" fmla="*/ 1 h 3"/>
                <a:gd name="T6" fmla="*/ 5 w 5"/>
                <a:gd name="T7" fmla="*/ 1 h 3"/>
              </a:gdLst>
              <a:ahLst/>
              <a:cxnLst>
                <a:cxn ang="0">
                  <a:pos x="T0" y="T1"/>
                </a:cxn>
                <a:cxn ang="0">
                  <a:pos x="T2" y="T3"/>
                </a:cxn>
                <a:cxn ang="0">
                  <a:pos x="T4" y="T5"/>
                </a:cxn>
                <a:cxn ang="0">
                  <a:pos x="T6" y="T7"/>
                </a:cxn>
              </a:cxnLst>
              <a:rect l="0" t="0" r="r" b="b"/>
              <a:pathLst>
                <a:path w="5" h="3">
                  <a:moveTo>
                    <a:pt x="5" y="1"/>
                  </a:moveTo>
                  <a:cubicBezTo>
                    <a:pt x="4" y="3"/>
                    <a:pt x="3" y="0"/>
                    <a:pt x="2" y="2"/>
                  </a:cubicBezTo>
                  <a:cubicBezTo>
                    <a:pt x="2" y="1"/>
                    <a:pt x="1" y="1"/>
                    <a:pt x="0" y="1"/>
                  </a:cubicBezTo>
                  <a:cubicBezTo>
                    <a:pt x="1" y="0"/>
                    <a:pt x="3"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49" name="Freeform 117415"/>
            <p:cNvSpPr/>
            <p:nvPr>
              <p:custDataLst>
                <p:tags r:id="rId26"/>
              </p:custDataLst>
            </p:nvPr>
          </p:nvSpPr>
          <p:spPr bwMode="auto">
            <a:xfrm>
              <a:off x="3409950" y="6873269"/>
              <a:ext cx="12700" cy="12700"/>
            </a:xfrm>
            <a:custGeom>
              <a:avLst/>
              <a:gdLst>
                <a:gd name="T0" fmla="*/ 3 w 3"/>
                <a:gd name="T1" fmla="*/ 2 h 3"/>
                <a:gd name="T2" fmla="*/ 0 w 3"/>
                <a:gd name="T3" fmla="*/ 2 h 3"/>
                <a:gd name="T4" fmla="*/ 3 w 3"/>
                <a:gd name="T5" fmla="*/ 2 h 3"/>
              </a:gdLst>
              <a:ahLst/>
              <a:cxnLst>
                <a:cxn ang="0">
                  <a:pos x="T0" y="T1"/>
                </a:cxn>
                <a:cxn ang="0">
                  <a:pos x="T2" y="T3"/>
                </a:cxn>
                <a:cxn ang="0">
                  <a:pos x="T4" y="T5"/>
                </a:cxn>
              </a:cxnLst>
              <a:rect l="0" t="0" r="r" b="b"/>
              <a:pathLst>
                <a:path w="3" h="3">
                  <a:moveTo>
                    <a:pt x="3" y="2"/>
                  </a:moveTo>
                  <a:cubicBezTo>
                    <a:pt x="2" y="3"/>
                    <a:pt x="1" y="1"/>
                    <a:pt x="0" y="2"/>
                  </a:cubicBezTo>
                  <a:cubicBezTo>
                    <a:pt x="0" y="0"/>
                    <a:pt x="2"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50" name="Freeform 117416"/>
            <p:cNvSpPr/>
            <p:nvPr>
              <p:custDataLst>
                <p:tags r:id="rId27"/>
              </p:custDataLst>
            </p:nvPr>
          </p:nvSpPr>
          <p:spPr bwMode="auto">
            <a:xfrm>
              <a:off x="3379787" y="5784244"/>
              <a:ext cx="7937" cy="9525"/>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2" y="1"/>
                    <a:pt x="2" y="2"/>
                    <a:pt x="0" y="2"/>
                  </a:cubicBezTo>
                  <a:cubicBezTo>
                    <a:pt x="1"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51" name="Freeform 117417"/>
            <p:cNvSpPr/>
            <p:nvPr>
              <p:custDataLst>
                <p:tags r:id="rId28"/>
              </p:custDataLst>
            </p:nvPr>
          </p:nvSpPr>
          <p:spPr bwMode="auto">
            <a:xfrm>
              <a:off x="3367087" y="5781069"/>
              <a:ext cx="12700" cy="7938"/>
            </a:xfrm>
            <a:custGeom>
              <a:avLst/>
              <a:gdLst>
                <a:gd name="T0" fmla="*/ 3 w 3"/>
                <a:gd name="T1" fmla="*/ 1 h 2"/>
                <a:gd name="T2" fmla="*/ 1 w 3"/>
                <a:gd name="T3" fmla="*/ 0 h 2"/>
                <a:gd name="T4" fmla="*/ 2 w 3"/>
                <a:gd name="T5" fmla="*/ 1 h 2"/>
                <a:gd name="T6" fmla="*/ 3 w 3"/>
                <a:gd name="T7" fmla="*/ 1 h 2"/>
              </a:gdLst>
              <a:ahLst/>
              <a:cxnLst>
                <a:cxn ang="0">
                  <a:pos x="T0" y="T1"/>
                </a:cxn>
                <a:cxn ang="0">
                  <a:pos x="T2" y="T3"/>
                </a:cxn>
                <a:cxn ang="0">
                  <a:pos x="T4" y="T5"/>
                </a:cxn>
                <a:cxn ang="0">
                  <a:pos x="T6" y="T7"/>
                </a:cxn>
              </a:cxnLst>
              <a:rect l="0" t="0" r="r" b="b"/>
              <a:pathLst>
                <a:path w="3" h="2">
                  <a:moveTo>
                    <a:pt x="3" y="1"/>
                  </a:moveTo>
                  <a:cubicBezTo>
                    <a:pt x="3" y="2"/>
                    <a:pt x="0" y="1"/>
                    <a:pt x="1" y="0"/>
                  </a:cubicBezTo>
                  <a:cubicBezTo>
                    <a:pt x="2" y="0"/>
                    <a:pt x="2" y="1"/>
                    <a:pt x="2" y="1"/>
                  </a:cubicBezTo>
                  <a:cubicBezTo>
                    <a:pt x="2" y="1"/>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52" name="Freeform 117418"/>
            <p:cNvSpPr/>
            <p:nvPr>
              <p:custDataLst>
                <p:tags r:id="rId29"/>
              </p:custDataLst>
            </p:nvPr>
          </p:nvSpPr>
          <p:spPr bwMode="auto">
            <a:xfrm>
              <a:off x="3306762" y="6873269"/>
              <a:ext cx="4762" cy="7938"/>
            </a:xfrm>
            <a:custGeom>
              <a:avLst/>
              <a:gdLst>
                <a:gd name="T0" fmla="*/ 1 w 1"/>
                <a:gd name="T1" fmla="*/ 2 h 2"/>
                <a:gd name="T2" fmla="*/ 0 w 1"/>
                <a:gd name="T3" fmla="*/ 1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1" y="2"/>
                    <a:pt x="1" y="1"/>
                    <a:pt x="0" y="1"/>
                  </a:cubicBezTo>
                  <a:cubicBezTo>
                    <a:pt x="0" y="1"/>
                    <a:pt x="0" y="0"/>
                    <a:pt x="0" y="0"/>
                  </a:cubicBezTo>
                  <a:cubicBezTo>
                    <a:pt x="1"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53" name="Freeform 117419"/>
            <p:cNvSpPr/>
            <p:nvPr>
              <p:custDataLst>
                <p:tags r:id="rId30"/>
              </p:custDataLst>
            </p:nvPr>
          </p:nvSpPr>
          <p:spPr bwMode="auto">
            <a:xfrm>
              <a:off x="3294062" y="5781069"/>
              <a:ext cx="17462" cy="3175"/>
            </a:xfrm>
            <a:custGeom>
              <a:avLst/>
              <a:gdLst>
                <a:gd name="T0" fmla="*/ 4 w 4"/>
                <a:gd name="T1" fmla="*/ 1 h 1"/>
                <a:gd name="T2" fmla="*/ 3 w 4"/>
                <a:gd name="T3" fmla="*/ 1 h 1"/>
                <a:gd name="T4" fmla="*/ 4 w 4"/>
                <a:gd name="T5" fmla="*/ 1 h 1"/>
              </a:gdLst>
              <a:ahLst/>
              <a:cxnLst>
                <a:cxn ang="0">
                  <a:pos x="T0" y="T1"/>
                </a:cxn>
                <a:cxn ang="0">
                  <a:pos x="T2" y="T3"/>
                </a:cxn>
                <a:cxn ang="0">
                  <a:pos x="T4" y="T5"/>
                </a:cxn>
              </a:cxnLst>
              <a:rect l="0" t="0" r="r" b="b"/>
              <a:pathLst>
                <a:path w="4" h="1">
                  <a:moveTo>
                    <a:pt x="4" y="1"/>
                  </a:moveTo>
                  <a:cubicBezTo>
                    <a:pt x="4" y="1"/>
                    <a:pt x="3" y="1"/>
                    <a:pt x="3" y="1"/>
                  </a:cubicBezTo>
                  <a:cubicBezTo>
                    <a:pt x="1" y="1"/>
                    <a:pt x="0" y="0"/>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54" name="Freeform 117420"/>
            <p:cNvSpPr/>
            <p:nvPr>
              <p:custDataLst>
                <p:tags r:id="rId31"/>
              </p:custDataLst>
            </p:nvPr>
          </p:nvSpPr>
          <p:spPr bwMode="auto">
            <a:xfrm>
              <a:off x="3238500" y="6868506"/>
              <a:ext cx="14287" cy="4763"/>
            </a:xfrm>
            <a:custGeom>
              <a:avLst/>
              <a:gdLst>
                <a:gd name="T0" fmla="*/ 3 w 3"/>
                <a:gd name="T1" fmla="*/ 0 h 1"/>
                <a:gd name="T2" fmla="*/ 3 w 3"/>
                <a:gd name="T3" fmla="*/ 1 h 1"/>
                <a:gd name="T4" fmla="*/ 0 w 3"/>
                <a:gd name="T5" fmla="*/ 1 h 1"/>
                <a:gd name="T6" fmla="*/ 0 w 3"/>
                <a:gd name="T7" fmla="*/ 0 h 1"/>
                <a:gd name="T8" fmla="*/ 3 w 3"/>
                <a:gd name="T9" fmla="*/ 0 h 1"/>
              </a:gdLst>
              <a:ahLst/>
              <a:cxnLst>
                <a:cxn ang="0">
                  <a:pos x="T0" y="T1"/>
                </a:cxn>
                <a:cxn ang="0">
                  <a:pos x="T2" y="T3"/>
                </a:cxn>
                <a:cxn ang="0">
                  <a:pos x="T4" y="T5"/>
                </a:cxn>
                <a:cxn ang="0">
                  <a:pos x="T6" y="T7"/>
                </a:cxn>
                <a:cxn ang="0">
                  <a:pos x="T8" y="T9"/>
                </a:cxn>
              </a:cxnLst>
              <a:rect l="0" t="0" r="r" b="b"/>
              <a:pathLst>
                <a:path w="3" h="1">
                  <a:moveTo>
                    <a:pt x="3" y="0"/>
                  </a:moveTo>
                  <a:cubicBezTo>
                    <a:pt x="3" y="1"/>
                    <a:pt x="3" y="1"/>
                    <a:pt x="3" y="1"/>
                  </a:cubicBezTo>
                  <a:cubicBezTo>
                    <a:pt x="1" y="1"/>
                    <a:pt x="1" y="1"/>
                    <a:pt x="0" y="1"/>
                  </a:cubicBezTo>
                  <a:cubicBezTo>
                    <a:pt x="0" y="0"/>
                    <a:pt x="1" y="0"/>
                    <a:pt x="0" y="0"/>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55" name="Freeform 117421"/>
            <p:cNvSpPr/>
            <p:nvPr>
              <p:custDataLst>
                <p:tags r:id="rId32"/>
              </p:custDataLst>
            </p:nvPr>
          </p:nvSpPr>
          <p:spPr bwMode="auto">
            <a:xfrm>
              <a:off x="3213100" y="6868506"/>
              <a:ext cx="9525" cy="9525"/>
            </a:xfrm>
            <a:custGeom>
              <a:avLst/>
              <a:gdLst>
                <a:gd name="T0" fmla="*/ 2 w 2"/>
                <a:gd name="T1" fmla="*/ 0 h 2"/>
                <a:gd name="T2" fmla="*/ 0 w 2"/>
                <a:gd name="T3" fmla="*/ 0 h 2"/>
                <a:gd name="T4" fmla="*/ 2 w 2"/>
                <a:gd name="T5" fmla="*/ 0 h 2"/>
              </a:gdLst>
              <a:ahLst/>
              <a:cxnLst>
                <a:cxn ang="0">
                  <a:pos x="T0" y="T1"/>
                </a:cxn>
                <a:cxn ang="0">
                  <a:pos x="T2" y="T3"/>
                </a:cxn>
                <a:cxn ang="0">
                  <a:pos x="T4" y="T5"/>
                </a:cxn>
              </a:cxnLst>
              <a:rect l="0" t="0" r="r" b="b"/>
              <a:pathLst>
                <a:path w="2" h="2">
                  <a:moveTo>
                    <a:pt x="2" y="0"/>
                  </a:moveTo>
                  <a:cubicBezTo>
                    <a:pt x="2" y="2"/>
                    <a:pt x="0" y="0"/>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56" name="Freeform 117422"/>
            <p:cNvSpPr/>
            <p:nvPr>
              <p:custDataLst>
                <p:tags r:id="rId33"/>
              </p:custDataLst>
            </p:nvPr>
          </p:nvSpPr>
          <p:spPr bwMode="auto">
            <a:xfrm>
              <a:off x="3200400" y="5784244"/>
              <a:ext cx="9525" cy="4763"/>
            </a:xfrm>
            <a:custGeom>
              <a:avLst/>
              <a:gdLst>
                <a:gd name="T0" fmla="*/ 2 w 2"/>
                <a:gd name="T1" fmla="*/ 0 h 1"/>
                <a:gd name="T2" fmla="*/ 1 w 2"/>
                <a:gd name="T3" fmla="*/ 1 h 1"/>
                <a:gd name="T4" fmla="*/ 0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2" y="0"/>
                    <a:pt x="1" y="0"/>
                    <a:pt x="1" y="1"/>
                  </a:cubicBezTo>
                  <a:cubicBezTo>
                    <a:pt x="1" y="1"/>
                    <a:pt x="1" y="0"/>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57" name="Freeform 117423"/>
            <p:cNvSpPr/>
            <p:nvPr>
              <p:custDataLst>
                <p:tags r:id="rId34"/>
              </p:custDataLst>
            </p:nvPr>
          </p:nvSpPr>
          <p:spPr bwMode="auto">
            <a:xfrm>
              <a:off x="3179762" y="6865331"/>
              <a:ext cx="12700" cy="7938"/>
            </a:xfrm>
            <a:custGeom>
              <a:avLst/>
              <a:gdLst>
                <a:gd name="T0" fmla="*/ 3 w 3"/>
                <a:gd name="T1" fmla="*/ 1 h 2"/>
                <a:gd name="T2" fmla="*/ 0 w 3"/>
                <a:gd name="T3" fmla="*/ 1 h 2"/>
                <a:gd name="T4" fmla="*/ 1 w 3"/>
                <a:gd name="T5" fmla="*/ 0 h 2"/>
                <a:gd name="T6" fmla="*/ 3 w 3"/>
                <a:gd name="T7" fmla="*/ 1 h 2"/>
              </a:gdLst>
              <a:ahLst/>
              <a:cxnLst>
                <a:cxn ang="0">
                  <a:pos x="T0" y="T1"/>
                </a:cxn>
                <a:cxn ang="0">
                  <a:pos x="T2" y="T3"/>
                </a:cxn>
                <a:cxn ang="0">
                  <a:pos x="T4" y="T5"/>
                </a:cxn>
                <a:cxn ang="0">
                  <a:pos x="T6" y="T7"/>
                </a:cxn>
              </a:cxnLst>
              <a:rect l="0" t="0" r="r" b="b"/>
              <a:pathLst>
                <a:path w="3" h="2">
                  <a:moveTo>
                    <a:pt x="3" y="1"/>
                  </a:moveTo>
                  <a:cubicBezTo>
                    <a:pt x="3" y="2"/>
                    <a:pt x="1" y="1"/>
                    <a:pt x="0" y="1"/>
                  </a:cubicBezTo>
                  <a:cubicBezTo>
                    <a:pt x="1" y="1"/>
                    <a:pt x="1" y="1"/>
                    <a:pt x="1" y="0"/>
                  </a:cubicBezTo>
                  <a:cubicBezTo>
                    <a:pt x="1" y="1"/>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58" name="Freeform 117424"/>
            <p:cNvSpPr/>
            <p:nvPr>
              <p:custDataLst>
                <p:tags r:id="rId35"/>
              </p:custDataLst>
            </p:nvPr>
          </p:nvSpPr>
          <p:spPr bwMode="auto">
            <a:xfrm>
              <a:off x="3171825" y="6852631"/>
              <a:ext cx="12700" cy="12700"/>
            </a:xfrm>
            <a:custGeom>
              <a:avLst/>
              <a:gdLst>
                <a:gd name="T0" fmla="*/ 3 w 3"/>
                <a:gd name="T1" fmla="*/ 2 h 3"/>
                <a:gd name="T2" fmla="*/ 0 w 3"/>
                <a:gd name="T3" fmla="*/ 1 h 3"/>
                <a:gd name="T4" fmla="*/ 3 w 3"/>
                <a:gd name="T5" fmla="*/ 2 h 3"/>
              </a:gdLst>
              <a:ahLst/>
              <a:cxnLst>
                <a:cxn ang="0">
                  <a:pos x="T0" y="T1"/>
                </a:cxn>
                <a:cxn ang="0">
                  <a:pos x="T2" y="T3"/>
                </a:cxn>
                <a:cxn ang="0">
                  <a:pos x="T4" y="T5"/>
                </a:cxn>
              </a:cxnLst>
              <a:rect l="0" t="0" r="r" b="b"/>
              <a:pathLst>
                <a:path w="3" h="3">
                  <a:moveTo>
                    <a:pt x="3" y="2"/>
                  </a:moveTo>
                  <a:cubicBezTo>
                    <a:pt x="3" y="3"/>
                    <a:pt x="0" y="1"/>
                    <a:pt x="0" y="1"/>
                  </a:cubicBezTo>
                  <a:cubicBezTo>
                    <a:pt x="0" y="0"/>
                    <a:pt x="3" y="1"/>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59" name="Freeform 117425"/>
            <p:cNvSpPr/>
            <p:nvPr>
              <p:custDataLst>
                <p:tags r:id="rId36"/>
              </p:custDataLst>
            </p:nvPr>
          </p:nvSpPr>
          <p:spPr bwMode="auto">
            <a:xfrm>
              <a:off x="3167062" y="6847869"/>
              <a:ext cx="7937" cy="4763"/>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2" y="1"/>
                    <a:pt x="0" y="1"/>
                    <a:pt x="1" y="0"/>
                  </a:cubicBezTo>
                  <a:cubicBezTo>
                    <a:pt x="1"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60" name="Freeform 117426"/>
            <p:cNvSpPr/>
            <p:nvPr>
              <p:custDataLst>
                <p:tags r:id="rId37"/>
              </p:custDataLst>
            </p:nvPr>
          </p:nvSpPr>
          <p:spPr bwMode="auto">
            <a:xfrm>
              <a:off x="3121025" y="5784244"/>
              <a:ext cx="12700" cy="4763"/>
            </a:xfrm>
            <a:custGeom>
              <a:avLst/>
              <a:gdLst>
                <a:gd name="T0" fmla="*/ 3 w 3"/>
                <a:gd name="T1" fmla="*/ 0 h 1"/>
                <a:gd name="T2" fmla="*/ 3 w 3"/>
                <a:gd name="T3" fmla="*/ 1 h 1"/>
                <a:gd name="T4" fmla="*/ 0 w 3"/>
                <a:gd name="T5" fmla="*/ 0 h 1"/>
                <a:gd name="T6" fmla="*/ 3 w 3"/>
                <a:gd name="T7" fmla="*/ 0 h 1"/>
              </a:gdLst>
              <a:ahLst/>
              <a:cxnLst>
                <a:cxn ang="0">
                  <a:pos x="T0" y="T1"/>
                </a:cxn>
                <a:cxn ang="0">
                  <a:pos x="T2" y="T3"/>
                </a:cxn>
                <a:cxn ang="0">
                  <a:pos x="T4" y="T5"/>
                </a:cxn>
                <a:cxn ang="0">
                  <a:pos x="T6" y="T7"/>
                </a:cxn>
              </a:cxnLst>
              <a:rect l="0" t="0" r="r" b="b"/>
              <a:pathLst>
                <a:path w="3" h="1">
                  <a:moveTo>
                    <a:pt x="3" y="0"/>
                  </a:moveTo>
                  <a:cubicBezTo>
                    <a:pt x="3" y="1"/>
                    <a:pt x="3" y="1"/>
                    <a:pt x="3" y="1"/>
                  </a:cubicBezTo>
                  <a:cubicBezTo>
                    <a:pt x="2" y="1"/>
                    <a:pt x="0" y="1"/>
                    <a:pt x="0" y="0"/>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61" name="Freeform 117427"/>
            <p:cNvSpPr/>
            <p:nvPr>
              <p:custDataLst>
                <p:tags r:id="rId38"/>
              </p:custDataLst>
            </p:nvPr>
          </p:nvSpPr>
          <p:spPr bwMode="auto">
            <a:xfrm>
              <a:off x="3035300" y="6817706"/>
              <a:ext cx="12700" cy="12700"/>
            </a:xfrm>
            <a:custGeom>
              <a:avLst/>
              <a:gdLst>
                <a:gd name="T0" fmla="*/ 3 w 3"/>
                <a:gd name="T1" fmla="*/ 1 h 3"/>
                <a:gd name="T2" fmla="*/ 1 w 3"/>
                <a:gd name="T3" fmla="*/ 2 h 3"/>
                <a:gd name="T4" fmla="*/ 3 w 3"/>
                <a:gd name="T5" fmla="*/ 1 h 3"/>
              </a:gdLst>
              <a:ahLst/>
              <a:cxnLst>
                <a:cxn ang="0">
                  <a:pos x="T0" y="T1"/>
                </a:cxn>
                <a:cxn ang="0">
                  <a:pos x="T2" y="T3"/>
                </a:cxn>
                <a:cxn ang="0">
                  <a:pos x="T4" y="T5"/>
                </a:cxn>
              </a:cxnLst>
              <a:rect l="0" t="0" r="r" b="b"/>
              <a:pathLst>
                <a:path w="3" h="3">
                  <a:moveTo>
                    <a:pt x="3" y="1"/>
                  </a:moveTo>
                  <a:cubicBezTo>
                    <a:pt x="2" y="3"/>
                    <a:pt x="1" y="1"/>
                    <a:pt x="1" y="2"/>
                  </a:cubicBezTo>
                  <a:cubicBezTo>
                    <a:pt x="0" y="0"/>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62" name="Freeform 117428"/>
            <p:cNvSpPr/>
            <p:nvPr>
              <p:custDataLst>
                <p:tags r:id="rId39"/>
              </p:custDataLst>
            </p:nvPr>
          </p:nvSpPr>
          <p:spPr bwMode="auto">
            <a:xfrm>
              <a:off x="3005137" y="6822469"/>
              <a:ext cx="17462" cy="12700"/>
            </a:xfrm>
            <a:custGeom>
              <a:avLst/>
              <a:gdLst>
                <a:gd name="T0" fmla="*/ 3 w 4"/>
                <a:gd name="T1" fmla="*/ 1 h 3"/>
                <a:gd name="T2" fmla="*/ 3 w 4"/>
                <a:gd name="T3" fmla="*/ 3 h 3"/>
                <a:gd name="T4" fmla="*/ 1 w 4"/>
                <a:gd name="T5" fmla="*/ 3 h 3"/>
                <a:gd name="T6" fmla="*/ 2 w 4"/>
                <a:gd name="T7" fmla="*/ 0 h 3"/>
                <a:gd name="T8" fmla="*/ 2 w 4"/>
                <a:gd name="T9" fmla="*/ 1 h 3"/>
                <a:gd name="T10" fmla="*/ 3 w 4"/>
                <a:gd name="T11" fmla="*/ 1 h 3"/>
              </a:gdLst>
              <a:ahLst/>
              <a:cxnLst>
                <a:cxn ang="0">
                  <a:pos x="T0" y="T1"/>
                </a:cxn>
                <a:cxn ang="0">
                  <a:pos x="T2" y="T3"/>
                </a:cxn>
                <a:cxn ang="0">
                  <a:pos x="T4" y="T5"/>
                </a:cxn>
                <a:cxn ang="0">
                  <a:pos x="T6" y="T7"/>
                </a:cxn>
                <a:cxn ang="0">
                  <a:pos x="T8" y="T9"/>
                </a:cxn>
                <a:cxn ang="0">
                  <a:pos x="T10" y="T11"/>
                </a:cxn>
              </a:cxnLst>
              <a:rect l="0" t="0" r="r" b="b"/>
              <a:pathLst>
                <a:path w="4" h="3">
                  <a:moveTo>
                    <a:pt x="3" y="1"/>
                  </a:moveTo>
                  <a:cubicBezTo>
                    <a:pt x="4" y="2"/>
                    <a:pt x="2" y="2"/>
                    <a:pt x="3" y="3"/>
                  </a:cubicBezTo>
                  <a:cubicBezTo>
                    <a:pt x="2" y="2"/>
                    <a:pt x="1" y="2"/>
                    <a:pt x="1" y="3"/>
                  </a:cubicBezTo>
                  <a:cubicBezTo>
                    <a:pt x="0" y="2"/>
                    <a:pt x="0" y="0"/>
                    <a:pt x="2" y="0"/>
                  </a:cubicBezTo>
                  <a:cubicBezTo>
                    <a:pt x="2" y="1"/>
                    <a:pt x="2" y="1"/>
                    <a:pt x="2" y="1"/>
                  </a:cubicBezTo>
                  <a:cubicBezTo>
                    <a:pt x="3" y="2"/>
                    <a:pt x="3"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63" name="Freeform 117429"/>
            <p:cNvSpPr/>
            <p:nvPr>
              <p:custDataLst>
                <p:tags r:id="rId40"/>
              </p:custDataLst>
            </p:nvPr>
          </p:nvSpPr>
          <p:spPr bwMode="auto">
            <a:xfrm>
              <a:off x="2984500" y="6839931"/>
              <a:ext cx="12700" cy="7938"/>
            </a:xfrm>
            <a:custGeom>
              <a:avLst/>
              <a:gdLst>
                <a:gd name="T0" fmla="*/ 3 w 3"/>
                <a:gd name="T1" fmla="*/ 1 h 2"/>
                <a:gd name="T2" fmla="*/ 1 w 3"/>
                <a:gd name="T3" fmla="*/ 2 h 2"/>
                <a:gd name="T4" fmla="*/ 0 w 3"/>
                <a:gd name="T5" fmla="*/ 1 h 2"/>
                <a:gd name="T6" fmla="*/ 1 w 3"/>
                <a:gd name="T7" fmla="*/ 1 h 2"/>
                <a:gd name="T8" fmla="*/ 1 w 3"/>
                <a:gd name="T9" fmla="*/ 0 h 2"/>
                <a:gd name="T10" fmla="*/ 3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3" y="1"/>
                  </a:moveTo>
                  <a:cubicBezTo>
                    <a:pt x="2" y="2"/>
                    <a:pt x="1" y="0"/>
                    <a:pt x="1" y="2"/>
                  </a:cubicBezTo>
                  <a:cubicBezTo>
                    <a:pt x="1" y="1"/>
                    <a:pt x="0" y="2"/>
                    <a:pt x="0" y="1"/>
                  </a:cubicBezTo>
                  <a:cubicBezTo>
                    <a:pt x="0" y="1"/>
                    <a:pt x="0" y="1"/>
                    <a:pt x="1" y="1"/>
                  </a:cubicBezTo>
                  <a:cubicBezTo>
                    <a:pt x="1" y="1"/>
                    <a:pt x="1" y="1"/>
                    <a:pt x="1" y="0"/>
                  </a:cubicBezTo>
                  <a:cubicBezTo>
                    <a:pt x="2" y="1"/>
                    <a:pt x="2"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64" name="Freeform 117430"/>
            <p:cNvSpPr/>
            <p:nvPr>
              <p:custDataLst>
                <p:tags r:id="rId41"/>
              </p:custDataLst>
            </p:nvPr>
          </p:nvSpPr>
          <p:spPr bwMode="auto">
            <a:xfrm>
              <a:off x="2974975" y="5789006"/>
              <a:ext cx="9525" cy="12700"/>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1"/>
                    <a:pt x="0" y="3"/>
                    <a:pt x="0" y="1"/>
                  </a:cubicBezTo>
                  <a:cubicBezTo>
                    <a:pt x="1"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65" name="Freeform 117431"/>
            <p:cNvSpPr/>
            <p:nvPr>
              <p:custDataLst>
                <p:tags r:id="rId42"/>
              </p:custDataLst>
            </p:nvPr>
          </p:nvSpPr>
          <p:spPr bwMode="auto">
            <a:xfrm>
              <a:off x="2971800" y="5801706"/>
              <a:ext cx="7937" cy="9525"/>
            </a:xfrm>
            <a:custGeom>
              <a:avLst/>
              <a:gdLst>
                <a:gd name="T0" fmla="*/ 0 w 2"/>
                <a:gd name="T1" fmla="*/ 1 h 2"/>
                <a:gd name="T2" fmla="*/ 2 w 2"/>
                <a:gd name="T3" fmla="*/ 0 h 2"/>
                <a:gd name="T4" fmla="*/ 0 w 2"/>
                <a:gd name="T5" fmla="*/ 1 h 2"/>
              </a:gdLst>
              <a:ahLst/>
              <a:cxnLst>
                <a:cxn ang="0">
                  <a:pos x="T0" y="T1"/>
                </a:cxn>
                <a:cxn ang="0">
                  <a:pos x="T2" y="T3"/>
                </a:cxn>
                <a:cxn ang="0">
                  <a:pos x="T4" y="T5"/>
                </a:cxn>
              </a:cxnLst>
              <a:rect l="0" t="0" r="r" b="b"/>
              <a:pathLst>
                <a:path w="2" h="2">
                  <a:moveTo>
                    <a:pt x="0" y="1"/>
                  </a:moveTo>
                  <a:cubicBezTo>
                    <a:pt x="0" y="1"/>
                    <a:pt x="1" y="0"/>
                    <a:pt x="2" y="0"/>
                  </a:cubicBezTo>
                  <a:cubicBezTo>
                    <a:pt x="2" y="2"/>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66" name="Freeform 117432"/>
            <p:cNvSpPr/>
            <p:nvPr>
              <p:custDataLst>
                <p:tags r:id="rId43"/>
              </p:custDataLst>
            </p:nvPr>
          </p:nvSpPr>
          <p:spPr bwMode="auto">
            <a:xfrm>
              <a:off x="2959100" y="5793769"/>
              <a:ext cx="7937" cy="3175"/>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0"/>
                    <a:pt x="1" y="1"/>
                    <a:pt x="0" y="1"/>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67" name="Freeform 117433"/>
            <p:cNvSpPr/>
            <p:nvPr>
              <p:custDataLst>
                <p:tags r:id="rId44"/>
              </p:custDataLst>
            </p:nvPr>
          </p:nvSpPr>
          <p:spPr bwMode="auto">
            <a:xfrm>
              <a:off x="2962275" y="6860569"/>
              <a:ext cx="9525" cy="4763"/>
            </a:xfrm>
            <a:custGeom>
              <a:avLst/>
              <a:gdLst>
                <a:gd name="T0" fmla="*/ 1 w 2"/>
                <a:gd name="T1" fmla="*/ 0 h 1"/>
                <a:gd name="T2" fmla="*/ 0 w 2"/>
                <a:gd name="T3" fmla="*/ 1 h 1"/>
                <a:gd name="T4" fmla="*/ 0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2" y="1"/>
                    <a:pt x="0" y="1"/>
                    <a:pt x="0" y="1"/>
                  </a:cubicBezTo>
                  <a:cubicBezTo>
                    <a:pt x="0" y="1"/>
                    <a:pt x="0" y="0"/>
                    <a:pt x="0" y="0"/>
                  </a:cubicBezTo>
                  <a:cubicBezTo>
                    <a:pt x="0" y="0"/>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68" name="Freeform 117434"/>
            <p:cNvSpPr/>
            <p:nvPr>
              <p:custDataLst>
                <p:tags r:id="rId45"/>
              </p:custDataLst>
            </p:nvPr>
          </p:nvSpPr>
          <p:spPr bwMode="auto">
            <a:xfrm>
              <a:off x="2928937" y="6843106"/>
              <a:ext cx="38100" cy="25400"/>
            </a:xfrm>
            <a:custGeom>
              <a:avLst/>
              <a:gdLst>
                <a:gd name="T0" fmla="*/ 9 w 9"/>
                <a:gd name="T1" fmla="*/ 2 h 6"/>
                <a:gd name="T2" fmla="*/ 6 w 9"/>
                <a:gd name="T3" fmla="*/ 5 h 6"/>
                <a:gd name="T4" fmla="*/ 3 w 9"/>
                <a:gd name="T5" fmla="*/ 5 h 6"/>
                <a:gd name="T6" fmla="*/ 0 w 9"/>
                <a:gd name="T7" fmla="*/ 6 h 6"/>
                <a:gd name="T8" fmla="*/ 0 w 9"/>
                <a:gd name="T9" fmla="*/ 4 h 6"/>
                <a:gd name="T10" fmla="*/ 5 w 9"/>
                <a:gd name="T11" fmla="*/ 3 h 6"/>
                <a:gd name="T12" fmla="*/ 6 w 9"/>
                <a:gd name="T13" fmla="*/ 0 h 6"/>
                <a:gd name="T14" fmla="*/ 5 w 9"/>
                <a:gd name="T15" fmla="*/ 4 h 6"/>
                <a:gd name="T16" fmla="*/ 6 w 9"/>
                <a:gd name="T17" fmla="*/ 4 h 6"/>
                <a:gd name="T18" fmla="*/ 7 w 9"/>
                <a:gd name="T19" fmla="*/ 2 h 6"/>
                <a:gd name="T20" fmla="*/ 9 w 9"/>
                <a:gd name="T2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6">
                  <a:moveTo>
                    <a:pt x="9" y="2"/>
                  </a:moveTo>
                  <a:cubicBezTo>
                    <a:pt x="8" y="4"/>
                    <a:pt x="7" y="3"/>
                    <a:pt x="6" y="5"/>
                  </a:cubicBezTo>
                  <a:cubicBezTo>
                    <a:pt x="4" y="6"/>
                    <a:pt x="3" y="4"/>
                    <a:pt x="3" y="5"/>
                  </a:cubicBezTo>
                  <a:cubicBezTo>
                    <a:pt x="1" y="4"/>
                    <a:pt x="1" y="5"/>
                    <a:pt x="0" y="6"/>
                  </a:cubicBezTo>
                  <a:cubicBezTo>
                    <a:pt x="0" y="5"/>
                    <a:pt x="0" y="5"/>
                    <a:pt x="0" y="4"/>
                  </a:cubicBezTo>
                  <a:cubicBezTo>
                    <a:pt x="2" y="4"/>
                    <a:pt x="4" y="3"/>
                    <a:pt x="5" y="3"/>
                  </a:cubicBezTo>
                  <a:cubicBezTo>
                    <a:pt x="5" y="1"/>
                    <a:pt x="5" y="0"/>
                    <a:pt x="6" y="0"/>
                  </a:cubicBezTo>
                  <a:cubicBezTo>
                    <a:pt x="7" y="1"/>
                    <a:pt x="6" y="3"/>
                    <a:pt x="5" y="4"/>
                  </a:cubicBezTo>
                  <a:cubicBezTo>
                    <a:pt x="5" y="4"/>
                    <a:pt x="6" y="4"/>
                    <a:pt x="6" y="4"/>
                  </a:cubicBezTo>
                  <a:cubicBezTo>
                    <a:pt x="6" y="4"/>
                    <a:pt x="6" y="3"/>
                    <a:pt x="7" y="2"/>
                  </a:cubicBezTo>
                  <a:cubicBezTo>
                    <a:pt x="7" y="3"/>
                    <a:pt x="8" y="2"/>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69" name="Freeform 117435"/>
            <p:cNvSpPr/>
            <p:nvPr>
              <p:custDataLst>
                <p:tags r:id="rId46"/>
              </p:custDataLst>
            </p:nvPr>
          </p:nvSpPr>
          <p:spPr bwMode="auto">
            <a:xfrm>
              <a:off x="2946400" y="5801706"/>
              <a:ext cx="7937" cy="12700"/>
            </a:xfrm>
            <a:custGeom>
              <a:avLst/>
              <a:gdLst>
                <a:gd name="T0" fmla="*/ 1 w 2"/>
                <a:gd name="T1" fmla="*/ 3 h 3"/>
                <a:gd name="T2" fmla="*/ 0 w 2"/>
                <a:gd name="T3" fmla="*/ 0 h 3"/>
                <a:gd name="T4" fmla="*/ 1 w 2"/>
                <a:gd name="T5" fmla="*/ 3 h 3"/>
              </a:gdLst>
              <a:ahLst/>
              <a:cxnLst>
                <a:cxn ang="0">
                  <a:pos x="T0" y="T1"/>
                </a:cxn>
                <a:cxn ang="0">
                  <a:pos x="T2" y="T3"/>
                </a:cxn>
                <a:cxn ang="0">
                  <a:pos x="T4" y="T5"/>
                </a:cxn>
              </a:cxnLst>
              <a:rect l="0" t="0" r="r" b="b"/>
              <a:pathLst>
                <a:path w="2" h="3">
                  <a:moveTo>
                    <a:pt x="1" y="3"/>
                  </a:moveTo>
                  <a:cubicBezTo>
                    <a:pt x="0" y="2"/>
                    <a:pt x="0" y="1"/>
                    <a:pt x="0" y="0"/>
                  </a:cubicBezTo>
                  <a:cubicBezTo>
                    <a:pt x="2"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70" name="Freeform 117436"/>
            <p:cNvSpPr/>
            <p:nvPr>
              <p:custDataLst>
                <p:tags r:id="rId47"/>
              </p:custDataLst>
            </p:nvPr>
          </p:nvSpPr>
          <p:spPr bwMode="auto">
            <a:xfrm>
              <a:off x="2916237" y="5796944"/>
              <a:ext cx="30162" cy="22225"/>
            </a:xfrm>
            <a:custGeom>
              <a:avLst/>
              <a:gdLst>
                <a:gd name="T0" fmla="*/ 7 w 7"/>
                <a:gd name="T1" fmla="*/ 3 h 5"/>
                <a:gd name="T2" fmla="*/ 4 w 7"/>
                <a:gd name="T3" fmla="*/ 4 h 5"/>
                <a:gd name="T4" fmla="*/ 4 w 7"/>
                <a:gd name="T5" fmla="*/ 3 h 5"/>
                <a:gd name="T6" fmla="*/ 0 w 7"/>
                <a:gd name="T7" fmla="*/ 3 h 5"/>
                <a:gd name="T8" fmla="*/ 0 w 7"/>
                <a:gd name="T9" fmla="*/ 1 h 5"/>
                <a:gd name="T10" fmla="*/ 1 w 7"/>
                <a:gd name="T11" fmla="*/ 0 h 5"/>
                <a:gd name="T12" fmla="*/ 1 w 7"/>
                <a:gd name="T13" fmla="*/ 1 h 5"/>
                <a:gd name="T14" fmla="*/ 4 w 7"/>
                <a:gd name="T15" fmla="*/ 3 h 5"/>
                <a:gd name="T16" fmla="*/ 6 w 7"/>
                <a:gd name="T17" fmla="*/ 2 h 5"/>
                <a:gd name="T18" fmla="*/ 5 w 7"/>
                <a:gd name="T19" fmla="*/ 3 h 5"/>
                <a:gd name="T20" fmla="*/ 7 w 7"/>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5">
                  <a:moveTo>
                    <a:pt x="7" y="3"/>
                  </a:moveTo>
                  <a:cubicBezTo>
                    <a:pt x="7" y="5"/>
                    <a:pt x="5" y="3"/>
                    <a:pt x="4" y="4"/>
                  </a:cubicBezTo>
                  <a:cubicBezTo>
                    <a:pt x="4" y="4"/>
                    <a:pt x="4" y="4"/>
                    <a:pt x="4" y="3"/>
                  </a:cubicBezTo>
                  <a:cubicBezTo>
                    <a:pt x="2" y="3"/>
                    <a:pt x="2" y="2"/>
                    <a:pt x="0" y="3"/>
                  </a:cubicBezTo>
                  <a:cubicBezTo>
                    <a:pt x="0" y="2"/>
                    <a:pt x="1" y="1"/>
                    <a:pt x="0" y="1"/>
                  </a:cubicBezTo>
                  <a:cubicBezTo>
                    <a:pt x="0" y="1"/>
                    <a:pt x="0" y="0"/>
                    <a:pt x="1" y="0"/>
                  </a:cubicBezTo>
                  <a:cubicBezTo>
                    <a:pt x="2" y="0"/>
                    <a:pt x="1" y="0"/>
                    <a:pt x="1" y="1"/>
                  </a:cubicBezTo>
                  <a:cubicBezTo>
                    <a:pt x="1" y="2"/>
                    <a:pt x="4" y="1"/>
                    <a:pt x="4" y="3"/>
                  </a:cubicBezTo>
                  <a:cubicBezTo>
                    <a:pt x="5" y="3"/>
                    <a:pt x="5" y="2"/>
                    <a:pt x="6" y="2"/>
                  </a:cubicBezTo>
                  <a:cubicBezTo>
                    <a:pt x="6" y="3"/>
                    <a:pt x="6" y="3"/>
                    <a:pt x="5" y="3"/>
                  </a:cubicBezTo>
                  <a:cubicBezTo>
                    <a:pt x="6" y="4"/>
                    <a:pt x="7" y="3"/>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71" name="Freeform 117437"/>
            <p:cNvSpPr/>
            <p:nvPr>
              <p:custDataLst>
                <p:tags r:id="rId48"/>
              </p:custDataLst>
            </p:nvPr>
          </p:nvSpPr>
          <p:spPr bwMode="auto">
            <a:xfrm>
              <a:off x="2936875" y="5993794"/>
              <a:ext cx="9525" cy="3175"/>
            </a:xfrm>
            <a:custGeom>
              <a:avLst/>
              <a:gdLst>
                <a:gd name="T0" fmla="*/ 2 w 2"/>
                <a:gd name="T1" fmla="*/ 0 h 1"/>
                <a:gd name="T2" fmla="*/ 2 w 2"/>
                <a:gd name="T3" fmla="*/ 1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2" y="0"/>
                    <a:pt x="2" y="1"/>
                    <a:pt x="2" y="1"/>
                  </a:cubicBezTo>
                  <a:cubicBezTo>
                    <a:pt x="1" y="1"/>
                    <a:pt x="1" y="1"/>
                    <a:pt x="0" y="1"/>
                  </a:cubicBezTo>
                  <a:cubicBezTo>
                    <a:pt x="1"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72" name="Freeform 117438"/>
            <p:cNvSpPr/>
            <p:nvPr>
              <p:custDataLst>
                <p:tags r:id="rId49"/>
              </p:custDataLst>
            </p:nvPr>
          </p:nvSpPr>
          <p:spPr bwMode="auto">
            <a:xfrm>
              <a:off x="2933700" y="5796944"/>
              <a:ext cx="3175" cy="4763"/>
            </a:xfrm>
            <a:custGeom>
              <a:avLst/>
              <a:gdLst>
                <a:gd name="T0" fmla="*/ 1 w 1"/>
                <a:gd name="T1" fmla="*/ 1 h 1"/>
                <a:gd name="T2" fmla="*/ 0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0" y="1"/>
                    <a:pt x="0" y="1"/>
                  </a:cubicBezTo>
                  <a:cubicBezTo>
                    <a:pt x="0" y="1"/>
                    <a:pt x="0" y="0"/>
                    <a:pt x="0"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73" name="Freeform 117439"/>
            <p:cNvSpPr/>
            <p:nvPr>
              <p:custDataLst>
                <p:tags r:id="rId50"/>
              </p:custDataLst>
            </p:nvPr>
          </p:nvSpPr>
          <p:spPr bwMode="auto">
            <a:xfrm>
              <a:off x="2911475" y="6873269"/>
              <a:ext cx="9525" cy="476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1"/>
                    <a:pt x="0" y="1"/>
                    <a:pt x="0" y="1"/>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74" name="Freeform 117440"/>
            <p:cNvSpPr/>
            <p:nvPr>
              <p:custDataLst>
                <p:tags r:id="rId51"/>
              </p:custDataLst>
            </p:nvPr>
          </p:nvSpPr>
          <p:spPr bwMode="auto">
            <a:xfrm>
              <a:off x="2908300" y="6792306"/>
              <a:ext cx="3175" cy="9525"/>
            </a:xfrm>
            <a:custGeom>
              <a:avLst/>
              <a:gdLst>
                <a:gd name="T0" fmla="*/ 1 w 1"/>
                <a:gd name="T1" fmla="*/ 1 h 2"/>
                <a:gd name="T2" fmla="*/ 1 w 1"/>
                <a:gd name="T3" fmla="*/ 2 h 2"/>
                <a:gd name="T4" fmla="*/ 0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1"/>
                    <a:pt x="1" y="2"/>
                  </a:cubicBezTo>
                  <a:cubicBezTo>
                    <a:pt x="0" y="2"/>
                    <a:pt x="0" y="1"/>
                    <a:pt x="0" y="1"/>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75" name="Freeform 117441"/>
            <p:cNvSpPr/>
            <p:nvPr>
              <p:custDataLst>
                <p:tags r:id="rId52"/>
              </p:custDataLst>
            </p:nvPr>
          </p:nvSpPr>
          <p:spPr bwMode="auto">
            <a:xfrm>
              <a:off x="2805112" y="5857269"/>
              <a:ext cx="9525" cy="7938"/>
            </a:xfrm>
            <a:custGeom>
              <a:avLst/>
              <a:gdLst>
                <a:gd name="T0" fmla="*/ 0 w 2"/>
                <a:gd name="T1" fmla="*/ 1 h 2"/>
                <a:gd name="T2" fmla="*/ 2 w 2"/>
                <a:gd name="T3" fmla="*/ 1 h 2"/>
                <a:gd name="T4" fmla="*/ 0 w 2"/>
                <a:gd name="T5" fmla="*/ 1 h 2"/>
              </a:gdLst>
              <a:ahLst/>
              <a:cxnLst>
                <a:cxn ang="0">
                  <a:pos x="T0" y="T1"/>
                </a:cxn>
                <a:cxn ang="0">
                  <a:pos x="T2" y="T3"/>
                </a:cxn>
                <a:cxn ang="0">
                  <a:pos x="T4" y="T5"/>
                </a:cxn>
              </a:cxnLst>
              <a:rect l="0" t="0" r="r" b="b"/>
              <a:pathLst>
                <a:path w="2" h="2">
                  <a:moveTo>
                    <a:pt x="0" y="1"/>
                  </a:moveTo>
                  <a:cubicBezTo>
                    <a:pt x="2" y="0"/>
                    <a:pt x="2" y="1"/>
                    <a:pt x="2" y="1"/>
                  </a:cubicBezTo>
                  <a:cubicBezTo>
                    <a:pt x="2" y="2"/>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76" name="Freeform 117442"/>
            <p:cNvSpPr/>
            <p:nvPr>
              <p:custDataLst>
                <p:tags r:id="rId53"/>
              </p:custDataLst>
            </p:nvPr>
          </p:nvSpPr>
          <p:spPr bwMode="auto">
            <a:xfrm>
              <a:off x="2797175" y="6885969"/>
              <a:ext cx="12700" cy="7938"/>
            </a:xfrm>
            <a:custGeom>
              <a:avLst/>
              <a:gdLst>
                <a:gd name="T0" fmla="*/ 2 w 3"/>
                <a:gd name="T1" fmla="*/ 1 h 2"/>
                <a:gd name="T2" fmla="*/ 0 w 3"/>
                <a:gd name="T3" fmla="*/ 2 h 2"/>
                <a:gd name="T4" fmla="*/ 2 w 3"/>
                <a:gd name="T5" fmla="*/ 1 h 2"/>
              </a:gdLst>
              <a:ahLst/>
              <a:cxnLst>
                <a:cxn ang="0">
                  <a:pos x="T0" y="T1"/>
                </a:cxn>
                <a:cxn ang="0">
                  <a:pos x="T2" y="T3"/>
                </a:cxn>
                <a:cxn ang="0">
                  <a:pos x="T4" y="T5"/>
                </a:cxn>
              </a:cxnLst>
              <a:rect l="0" t="0" r="r" b="b"/>
              <a:pathLst>
                <a:path w="3" h="2">
                  <a:moveTo>
                    <a:pt x="2" y="1"/>
                  </a:moveTo>
                  <a:cubicBezTo>
                    <a:pt x="3" y="2"/>
                    <a:pt x="1" y="2"/>
                    <a:pt x="0" y="2"/>
                  </a:cubicBezTo>
                  <a:cubicBezTo>
                    <a:pt x="0" y="0"/>
                    <a:pt x="2"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77" name="Freeform 117443"/>
            <p:cNvSpPr/>
            <p:nvPr>
              <p:custDataLst>
                <p:tags r:id="rId54"/>
              </p:custDataLst>
            </p:nvPr>
          </p:nvSpPr>
          <p:spPr bwMode="auto">
            <a:xfrm>
              <a:off x="2792412" y="5831869"/>
              <a:ext cx="12700" cy="7938"/>
            </a:xfrm>
            <a:custGeom>
              <a:avLst/>
              <a:gdLst>
                <a:gd name="T0" fmla="*/ 3 w 3"/>
                <a:gd name="T1" fmla="*/ 1 h 2"/>
                <a:gd name="T2" fmla="*/ 3 w 3"/>
                <a:gd name="T3" fmla="*/ 2 h 2"/>
                <a:gd name="T4" fmla="*/ 2 w 3"/>
                <a:gd name="T5" fmla="*/ 2 h 2"/>
                <a:gd name="T6" fmla="*/ 0 w 3"/>
                <a:gd name="T7" fmla="*/ 0 h 2"/>
                <a:gd name="T8" fmla="*/ 3 w 3"/>
                <a:gd name="T9" fmla="*/ 1 h 2"/>
              </a:gdLst>
              <a:ahLst/>
              <a:cxnLst>
                <a:cxn ang="0">
                  <a:pos x="T0" y="T1"/>
                </a:cxn>
                <a:cxn ang="0">
                  <a:pos x="T2" y="T3"/>
                </a:cxn>
                <a:cxn ang="0">
                  <a:pos x="T4" y="T5"/>
                </a:cxn>
                <a:cxn ang="0">
                  <a:pos x="T6" y="T7"/>
                </a:cxn>
                <a:cxn ang="0">
                  <a:pos x="T8" y="T9"/>
                </a:cxn>
              </a:cxnLst>
              <a:rect l="0" t="0" r="r" b="b"/>
              <a:pathLst>
                <a:path w="3" h="2">
                  <a:moveTo>
                    <a:pt x="3" y="1"/>
                  </a:moveTo>
                  <a:cubicBezTo>
                    <a:pt x="3" y="1"/>
                    <a:pt x="3" y="1"/>
                    <a:pt x="3" y="2"/>
                  </a:cubicBezTo>
                  <a:cubicBezTo>
                    <a:pt x="2" y="2"/>
                    <a:pt x="2" y="2"/>
                    <a:pt x="2" y="2"/>
                  </a:cubicBezTo>
                  <a:cubicBezTo>
                    <a:pt x="1" y="2"/>
                    <a:pt x="1" y="1"/>
                    <a:pt x="0" y="0"/>
                  </a:cubicBezTo>
                  <a:cubicBezTo>
                    <a:pt x="2" y="0"/>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78" name="Freeform 117444"/>
            <p:cNvSpPr/>
            <p:nvPr>
              <p:custDataLst>
                <p:tags r:id="rId55"/>
              </p:custDataLst>
            </p:nvPr>
          </p:nvSpPr>
          <p:spPr bwMode="auto">
            <a:xfrm>
              <a:off x="2784475" y="5814406"/>
              <a:ext cx="4762" cy="476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0" y="1"/>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79" name="Freeform 117445"/>
            <p:cNvSpPr/>
            <p:nvPr>
              <p:custDataLst>
                <p:tags r:id="rId56"/>
              </p:custDataLst>
            </p:nvPr>
          </p:nvSpPr>
          <p:spPr bwMode="auto">
            <a:xfrm>
              <a:off x="2771775" y="6814531"/>
              <a:ext cx="4762" cy="317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1"/>
                    <a:pt x="0" y="0"/>
                    <a:pt x="0"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80" name="Freeform 117446"/>
            <p:cNvSpPr/>
            <p:nvPr>
              <p:custDataLst>
                <p:tags r:id="rId57"/>
              </p:custDataLst>
            </p:nvPr>
          </p:nvSpPr>
          <p:spPr bwMode="auto">
            <a:xfrm>
              <a:off x="2751137" y="5865206"/>
              <a:ext cx="7937" cy="9525"/>
            </a:xfrm>
            <a:custGeom>
              <a:avLst/>
              <a:gdLst>
                <a:gd name="T0" fmla="*/ 2 w 2"/>
                <a:gd name="T1" fmla="*/ 1 h 2"/>
                <a:gd name="T2" fmla="*/ 1 w 2"/>
                <a:gd name="T3" fmla="*/ 2 h 2"/>
                <a:gd name="T4" fmla="*/ 1 w 2"/>
                <a:gd name="T5" fmla="*/ 0 h 2"/>
                <a:gd name="T6" fmla="*/ 2 w 2"/>
                <a:gd name="T7" fmla="*/ 1 h 2"/>
              </a:gdLst>
              <a:ahLst/>
              <a:cxnLst>
                <a:cxn ang="0">
                  <a:pos x="T0" y="T1"/>
                </a:cxn>
                <a:cxn ang="0">
                  <a:pos x="T2" y="T3"/>
                </a:cxn>
                <a:cxn ang="0">
                  <a:pos x="T4" y="T5"/>
                </a:cxn>
                <a:cxn ang="0">
                  <a:pos x="T6" y="T7"/>
                </a:cxn>
              </a:cxnLst>
              <a:rect l="0" t="0" r="r" b="b"/>
              <a:pathLst>
                <a:path w="2" h="2">
                  <a:moveTo>
                    <a:pt x="2" y="1"/>
                  </a:moveTo>
                  <a:cubicBezTo>
                    <a:pt x="2" y="2"/>
                    <a:pt x="1" y="1"/>
                    <a:pt x="1" y="2"/>
                  </a:cubicBezTo>
                  <a:cubicBezTo>
                    <a:pt x="0" y="2"/>
                    <a:pt x="1" y="1"/>
                    <a:pt x="1" y="0"/>
                  </a:cubicBezTo>
                  <a:cubicBezTo>
                    <a:pt x="2" y="0"/>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81" name="Freeform 117447"/>
            <p:cNvSpPr/>
            <p:nvPr>
              <p:custDataLst>
                <p:tags r:id="rId58"/>
              </p:custDataLst>
            </p:nvPr>
          </p:nvSpPr>
          <p:spPr bwMode="auto">
            <a:xfrm>
              <a:off x="2751137" y="5839806"/>
              <a:ext cx="7937" cy="4763"/>
            </a:xfrm>
            <a:custGeom>
              <a:avLst/>
              <a:gdLst>
                <a:gd name="T0" fmla="*/ 2 w 2"/>
                <a:gd name="T1" fmla="*/ 0 h 1"/>
                <a:gd name="T2" fmla="*/ 2 w 2"/>
                <a:gd name="T3" fmla="*/ 1 h 1"/>
                <a:gd name="T4" fmla="*/ 1 w 2"/>
                <a:gd name="T5" fmla="*/ 1 h 1"/>
                <a:gd name="T6" fmla="*/ 0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0"/>
                    <a:pt x="2" y="1"/>
                    <a:pt x="2" y="1"/>
                  </a:cubicBezTo>
                  <a:cubicBezTo>
                    <a:pt x="1" y="1"/>
                    <a:pt x="1" y="1"/>
                    <a:pt x="1" y="1"/>
                  </a:cubicBezTo>
                  <a:cubicBezTo>
                    <a:pt x="0" y="1"/>
                    <a:pt x="1" y="0"/>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82" name="Freeform 117448"/>
            <p:cNvSpPr/>
            <p:nvPr>
              <p:custDataLst>
                <p:tags r:id="rId59"/>
              </p:custDataLst>
            </p:nvPr>
          </p:nvSpPr>
          <p:spPr bwMode="auto">
            <a:xfrm>
              <a:off x="2716212" y="5827106"/>
              <a:ext cx="9525" cy="476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1"/>
                    <a:pt x="0" y="1"/>
                    <a:pt x="0" y="1"/>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83" name="Freeform 117449"/>
            <p:cNvSpPr/>
            <p:nvPr>
              <p:custDataLst>
                <p:tags r:id="rId60"/>
              </p:custDataLst>
            </p:nvPr>
          </p:nvSpPr>
          <p:spPr bwMode="auto">
            <a:xfrm>
              <a:off x="2695575" y="5831869"/>
              <a:ext cx="12700" cy="7938"/>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2" y="2"/>
                    <a:pt x="1" y="1"/>
                    <a:pt x="0" y="1"/>
                  </a:cubicBezTo>
                  <a:cubicBezTo>
                    <a:pt x="1" y="0"/>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84" name="Freeform 117450"/>
            <p:cNvSpPr/>
            <p:nvPr>
              <p:custDataLst>
                <p:tags r:id="rId61"/>
              </p:custDataLst>
            </p:nvPr>
          </p:nvSpPr>
          <p:spPr bwMode="auto">
            <a:xfrm>
              <a:off x="2665412" y="5852506"/>
              <a:ext cx="12700" cy="9525"/>
            </a:xfrm>
            <a:custGeom>
              <a:avLst/>
              <a:gdLst>
                <a:gd name="T0" fmla="*/ 2 w 3"/>
                <a:gd name="T1" fmla="*/ 0 h 2"/>
                <a:gd name="T2" fmla="*/ 1 w 3"/>
                <a:gd name="T3" fmla="*/ 2 h 2"/>
                <a:gd name="T4" fmla="*/ 0 w 3"/>
                <a:gd name="T5" fmla="*/ 1 h 2"/>
                <a:gd name="T6" fmla="*/ 0 w 3"/>
                <a:gd name="T7" fmla="*/ 0 h 2"/>
                <a:gd name="T8" fmla="*/ 0 w 3"/>
                <a:gd name="T9" fmla="*/ 1 h 2"/>
                <a:gd name="T10" fmla="*/ 2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2" y="0"/>
                  </a:moveTo>
                  <a:cubicBezTo>
                    <a:pt x="3" y="0"/>
                    <a:pt x="1" y="1"/>
                    <a:pt x="1" y="2"/>
                  </a:cubicBezTo>
                  <a:cubicBezTo>
                    <a:pt x="0" y="2"/>
                    <a:pt x="0" y="1"/>
                    <a:pt x="0" y="1"/>
                  </a:cubicBezTo>
                  <a:cubicBezTo>
                    <a:pt x="0" y="1"/>
                    <a:pt x="0" y="1"/>
                    <a:pt x="0" y="0"/>
                  </a:cubicBezTo>
                  <a:cubicBezTo>
                    <a:pt x="0" y="0"/>
                    <a:pt x="0" y="0"/>
                    <a:pt x="0" y="1"/>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85" name="Freeform 117451"/>
            <p:cNvSpPr/>
            <p:nvPr>
              <p:custDataLst>
                <p:tags r:id="rId62"/>
              </p:custDataLst>
            </p:nvPr>
          </p:nvSpPr>
          <p:spPr bwMode="auto">
            <a:xfrm>
              <a:off x="2644775" y="5857269"/>
              <a:ext cx="7937" cy="7938"/>
            </a:xfrm>
            <a:custGeom>
              <a:avLst/>
              <a:gdLst>
                <a:gd name="T0" fmla="*/ 2 w 2"/>
                <a:gd name="T1" fmla="*/ 1 h 2"/>
                <a:gd name="T2" fmla="*/ 1 w 2"/>
                <a:gd name="T3" fmla="*/ 2 h 2"/>
                <a:gd name="T4" fmla="*/ 0 w 2"/>
                <a:gd name="T5" fmla="*/ 0 h 2"/>
                <a:gd name="T6" fmla="*/ 2 w 2"/>
                <a:gd name="T7" fmla="*/ 1 h 2"/>
              </a:gdLst>
              <a:ahLst/>
              <a:cxnLst>
                <a:cxn ang="0">
                  <a:pos x="T0" y="T1"/>
                </a:cxn>
                <a:cxn ang="0">
                  <a:pos x="T2" y="T3"/>
                </a:cxn>
                <a:cxn ang="0">
                  <a:pos x="T4" y="T5"/>
                </a:cxn>
                <a:cxn ang="0">
                  <a:pos x="T6" y="T7"/>
                </a:cxn>
              </a:cxnLst>
              <a:rect l="0" t="0" r="r" b="b"/>
              <a:pathLst>
                <a:path w="2" h="2">
                  <a:moveTo>
                    <a:pt x="2" y="1"/>
                  </a:moveTo>
                  <a:cubicBezTo>
                    <a:pt x="1" y="1"/>
                    <a:pt x="2" y="2"/>
                    <a:pt x="1" y="2"/>
                  </a:cubicBezTo>
                  <a:cubicBezTo>
                    <a:pt x="1" y="1"/>
                    <a:pt x="1" y="1"/>
                    <a:pt x="0" y="0"/>
                  </a:cubicBezTo>
                  <a:cubicBezTo>
                    <a:pt x="0"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86" name="Freeform 117452"/>
            <p:cNvSpPr/>
            <p:nvPr>
              <p:custDataLst>
                <p:tags r:id="rId63"/>
              </p:custDataLst>
            </p:nvPr>
          </p:nvSpPr>
          <p:spPr bwMode="auto">
            <a:xfrm>
              <a:off x="2606675" y="5874731"/>
              <a:ext cx="12700" cy="7938"/>
            </a:xfrm>
            <a:custGeom>
              <a:avLst/>
              <a:gdLst>
                <a:gd name="T0" fmla="*/ 3 w 3"/>
                <a:gd name="T1" fmla="*/ 0 h 2"/>
                <a:gd name="T2" fmla="*/ 3 w 3"/>
                <a:gd name="T3" fmla="*/ 2 h 2"/>
                <a:gd name="T4" fmla="*/ 0 w 3"/>
                <a:gd name="T5" fmla="*/ 2 h 2"/>
                <a:gd name="T6" fmla="*/ 2 w 3"/>
                <a:gd name="T7" fmla="*/ 0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3" y="1"/>
                    <a:pt x="2" y="1"/>
                    <a:pt x="3" y="2"/>
                  </a:cubicBezTo>
                  <a:cubicBezTo>
                    <a:pt x="1" y="1"/>
                    <a:pt x="1" y="2"/>
                    <a:pt x="0" y="2"/>
                  </a:cubicBezTo>
                  <a:cubicBezTo>
                    <a:pt x="0" y="0"/>
                    <a:pt x="2" y="2"/>
                    <a:pt x="2" y="0"/>
                  </a:cubicBezTo>
                  <a:cubicBezTo>
                    <a:pt x="2"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87" name="Freeform 117453"/>
            <p:cNvSpPr/>
            <p:nvPr>
              <p:custDataLst>
                <p:tags r:id="rId64"/>
              </p:custDataLst>
            </p:nvPr>
          </p:nvSpPr>
          <p:spPr bwMode="auto">
            <a:xfrm>
              <a:off x="2566987" y="5882669"/>
              <a:ext cx="9525" cy="4763"/>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0" y="1"/>
                    <a:pt x="0" y="1"/>
                    <a:pt x="0" y="0"/>
                  </a:cubicBezTo>
                  <a:cubicBezTo>
                    <a:pt x="1" y="0"/>
                    <a:pt x="2"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88" name="Freeform 117454"/>
            <p:cNvSpPr/>
            <p:nvPr>
              <p:custDataLst>
                <p:tags r:id="rId65"/>
              </p:custDataLst>
            </p:nvPr>
          </p:nvSpPr>
          <p:spPr bwMode="auto">
            <a:xfrm>
              <a:off x="2554287" y="5887431"/>
              <a:ext cx="9525" cy="3175"/>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0" y="0"/>
                    <a:pt x="1" y="0"/>
                    <a:pt x="1" y="0"/>
                  </a:cubicBezTo>
                  <a:cubicBezTo>
                    <a:pt x="2"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89" name="Freeform 117455"/>
            <p:cNvSpPr/>
            <p:nvPr>
              <p:custDataLst>
                <p:tags r:id="rId66"/>
              </p:custDataLst>
            </p:nvPr>
          </p:nvSpPr>
          <p:spPr bwMode="auto">
            <a:xfrm>
              <a:off x="2528887" y="5900131"/>
              <a:ext cx="12700" cy="7938"/>
            </a:xfrm>
            <a:custGeom>
              <a:avLst/>
              <a:gdLst>
                <a:gd name="T0" fmla="*/ 3 w 3"/>
                <a:gd name="T1" fmla="*/ 1 h 2"/>
                <a:gd name="T2" fmla="*/ 1 w 3"/>
                <a:gd name="T3" fmla="*/ 1 h 2"/>
                <a:gd name="T4" fmla="*/ 2 w 3"/>
                <a:gd name="T5" fmla="*/ 0 h 2"/>
                <a:gd name="T6" fmla="*/ 3 w 3"/>
                <a:gd name="T7" fmla="*/ 1 h 2"/>
              </a:gdLst>
              <a:ahLst/>
              <a:cxnLst>
                <a:cxn ang="0">
                  <a:pos x="T0" y="T1"/>
                </a:cxn>
                <a:cxn ang="0">
                  <a:pos x="T2" y="T3"/>
                </a:cxn>
                <a:cxn ang="0">
                  <a:pos x="T4" y="T5"/>
                </a:cxn>
                <a:cxn ang="0">
                  <a:pos x="T6" y="T7"/>
                </a:cxn>
              </a:cxnLst>
              <a:rect l="0" t="0" r="r" b="b"/>
              <a:pathLst>
                <a:path w="3" h="2">
                  <a:moveTo>
                    <a:pt x="3" y="1"/>
                  </a:moveTo>
                  <a:cubicBezTo>
                    <a:pt x="2" y="2"/>
                    <a:pt x="0" y="2"/>
                    <a:pt x="1" y="1"/>
                  </a:cubicBezTo>
                  <a:cubicBezTo>
                    <a:pt x="1" y="1"/>
                    <a:pt x="2" y="1"/>
                    <a:pt x="2" y="0"/>
                  </a:cubicBezTo>
                  <a:cubicBezTo>
                    <a:pt x="3" y="0"/>
                    <a:pt x="1" y="2"/>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90" name="Freeform 117456"/>
            <p:cNvSpPr/>
            <p:nvPr>
              <p:custDataLst>
                <p:tags r:id="rId67"/>
              </p:custDataLst>
            </p:nvPr>
          </p:nvSpPr>
          <p:spPr bwMode="auto">
            <a:xfrm>
              <a:off x="2528887" y="5890606"/>
              <a:ext cx="4762" cy="9525"/>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1" y="1"/>
                    <a:pt x="1" y="2"/>
                    <a:pt x="1" y="2"/>
                  </a:cubicBezTo>
                  <a:cubicBezTo>
                    <a:pt x="0" y="2"/>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91" name="Freeform 117457"/>
            <p:cNvSpPr/>
            <p:nvPr>
              <p:custDataLst>
                <p:tags r:id="rId68"/>
              </p:custDataLst>
            </p:nvPr>
          </p:nvSpPr>
          <p:spPr bwMode="auto">
            <a:xfrm>
              <a:off x="2525712" y="5903306"/>
              <a:ext cx="3175" cy="9525"/>
            </a:xfrm>
            <a:custGeom>
              <a:avLst/>
              <a:gdLst>
                <a:gd name="T0" fmla="*/ 1 w 1"/>
                <a:gd name="T1" fmla="*/ 1 h 2"/>
                <a:gd name="T2" fmla="*/ 0 w 1"/>
                <a:gd name="T3" fmla="*/ 0 h 2"/>
                <a:gd name="T4" fmla="*/ 1 w 1"/>
                <a:gd name="T5" fmla="*/ 1 h 2"/>
              </a:gdLst>
              <a:ahLst/>
              <a:cxnLst>
                <a:cxn ang="0">
                  <a:pos x="T0" y="T1"/>
                </a:cxn>
                <a:cxn ang="0">
                  <a:pos x="T2" y="T3"/>
                </a:cxn>
                <a:cxn ang="0">
                  <a:pos x="T4" y="T5"/>
                </a:cxn>
              </a:cxnLst>
              <a:rect l="0" t="0" r="r" b="b"/>
              <a:pathLst>
                <a:path w="1" h="2">
                  <a:moveTo>
                    <a:pt x="1" y="1"/>
                  </a:moveTo>
                  <a:cubicBezTo>
                    <a:pt x="0" y="2"/>
                    <a:pt x="0" y="1"/>
                    <a:pt x="0" y="0"/>
                  </a:cubicBezTo>
                  <a:cubicBezTo>
                    <a:pt x="0"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92" name="Freeform 117458"/>
            <p:cNvSpPr/>
            <p:nvPr>
              <p:custDataLst>
                <p:tags r:id="rId69"/>
              </p:custDataLst>
            </p:nvPr>
          </p:nvSpPr>
          <p:spPr bwMode="auto">
            <a:xfrm>
              <a:off x="2513012" y="5903306"/>
              <a:ext cx="7937" cy="9525"/>
            </a:xfrm>
            <a:custGeom>
              <a:avLst/>
              <a:gdLst>
                <a:gd name="T0" fmla="*/ 2 w 2"/>
                <a:gd name="T1" fmla="*/ 2 h 2"/>
                <a:gd name="T2" fmla="*/ 1 w 2"/>
                <a:gd name="T3" fmla="*/ 2 h 2"/>
                <a:gd name="T4" fmla="*/ 1 w 2"/>
                <a:gd name="T5" fmla="*/ 0 h 2"/>
                <a:gd name="T6" fmla="*/ 2 w 2"/>
                <a:gd name="T7" fmla="*/ 2 h 2"/>
              </a:gdLst>
              <a:ahLst/>
              <a:cxnLst>
                <a:cxn ang="0">
                  <a:pos x="T0" y="T1"/>
                </a:cxn>
                <a:cxn ang="0">
                  <a:pos x="T2" y="T3"/>
                </a:cxn>
                <a:cxn ang="0">
                  <a:pos x="T4" y="T5"/>
                </a:cxn>
                <a:cxn ang="0">
                  <a:pos x="T6" y="T7"/>
                </a:cxn>
              </a:cxnLst>
              <a:rect l="0" t="0" r="r" b="b"/>
              <a:pathLst>
                <a:path w="2" h="2">
                  <a:moveTo>
                    <a:pt x="2" y="2"/>
                  </a:moveTo>
                  <a:cubicBezTo>
                    <a:pt x="2" y="2"/>
                    <a:pt x="1" y="2"/>
                    <a:pt x="1" y="2"/>
                  </a:cubicBezTo>
                  <a:cubicBezTo>
                    <a:pt x="0" y="2"/>
                    <a:pt x="2" y="1"/>
                    <a:pt x="1" y="0"/>
                  </a:cubicBezTo>
                  <a:cubicBezTo>
                    <a:pt x="2" y="0"/>
                    <a:pt x="1"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93" name="Freeform 117459"/>
            <p:cNvSpPr/>
            <p:nvPr>
              <p:custDataLst>
                <p:tags r:id="rId70"/>
              </p:custDataLst>
            </p:nvPr>
          </p:nvSpPr>
          <p:spPr bwMode="auto">
            <a:xfrm>
              <a:off x="2474912" y="5933469"/>
              <a:ext cx="12700" cy="9525"/>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3" y="1"/>
                    <a:pt x="1" y="1"/>
                    <a:pt x="0" y="2"/>
                  </a:cubicBezTo>
                  <a:cubicBezTo>
                    <a:pt x="0" y="1"/>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94" name="Freeform 117460"/>
            <p:cNvSpPr/>
            <p:nvPr>
              <p:custDataLst>
                <p:tags r:id="rId71"/>
              </p:custDataLst>
            </p:nvPr>
          </p:nvSpPr>
          <p:spPr bwMode="auto">
            <a:xfrm>
              <a:off x="2474912" y="5908069"/>
              <a:ext cx="7937" cy="12700"/>
            </a:xfrm>
            <a:custGeom>
              <a:avLst/>
              <a:gdLst>
                <a:gd name="T0" fmla="*/ 0 w 2"/>
                <a:gd name="T1" fmla="*/ 3 h 3"/>
                <a:gd name="T2" fmla="*/ 1 w 2"/>
                <a:gd name="T3" fmla="*/ 0 h 3"/>
                <a:gd name="T4" fmla="*/ 0 w 2"/>
                <a:gd name="T5" fmla="*/ 3 h 3"/>
              </a:gdLst>
              <a:ahLst/>
              <a:cxnLst>
                <a:cxn ang="0">
                  <a:pos x="T0" y="T1"/>
                </a:cxn>
                <a:cxn ang="0">
                  <a:pos x="T2" y="T3"/>
                </a:cxn>
                <a:cxn ang="0">
                  <a:pos x="T4" y="T5"/>
                </a:cxn>
              </a:cxnLst>
              <a:rect l="0" t="0" r="r" b="b"/>
              <a:pathLst>
                <a:path w="2" h="3">
                  <a:moveTo>
                    <a:pt x="0" y="3"/>
                  </a:moveTo>
                  <a:cubicBezTo>
                    <a:pt x="0" y="2"/>
                    <a:pt x="1" y="2"/>
                    <a:pt x="1" y="0"/>
                  </a:cubicBezTo>
                  <a:cubicBezTo>
                    <a:pt x="2" y="1"/>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95" name="Freeform 117461"/>
            <p:cNvSpPr/>
            <p:nvPr>
              <p:custDataLst>
                <p:tags r:id="rId72"/>
              </p:custDataLst>
            </p:nvPr>
          </p:nvSpPr>
          <p:spPr bwMode="auto">
            <a:xfrm>
              <a:off x="2462212" y="5933469"/>
              <a:ext cx="3175" cy="12700"/>
            </a:xfrm>
            <a:custGeom>
              <a:avLst/>
              <a:gdLst>
                <a:gd name="T0" fmla="*/ 1 w 1"/>
                <a:gd name="T1" fmla="*/ 3 h 3"/>
                <a:gd name="T2" fmla="*/ 0 w 1"/>
                <a:gd name="T3" fmla="*/ 0 h 3"/>
                <a:gd name="T4" fmla="*/ 0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0" y="3"/>
                    <a:pt x="0" y="1"/>
                    <a:pt x="0" y="0"/>
                  </a:cubicBezTo>
                  <a:cubicBezTo>
                    <a:pt x="0" y="0"/>
                    <a:pt x="0" y="0"/>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96" name="Freeform 117462"/>
            <p:cNvSpPr/>
            <p:nvPr>
              <p:custDataLst>
                <p:tags r:id="rId73"/>
              </p:custDataLst>
            </p:nvPr>
          </p:nvSpPr>
          <p:spPr bwMode="auto">
            <a:xfrm>
              <a:off x="2449512" y="5938231"/>
              <a:ext cx="3175" cy="7938"/>
            </a:xfrm>
            <a:custGeom>
              <a:avLst/>
              <a:gdLst>
                <a:gd name="T0" fmla="*/ 1 w 1"/>
                <a:gd name="T1" fmla="*/ 2 h 2"/>
                <a:gd name="T2" fmla="*/ 0 w 1"/>
                <a:gd name="T3" fmla="*/ 1 h 2"/>
                <a:gd name="T4" fmla="*/ 1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0" y="2"/>
                    <a:pt x="1" y="1"/>
                    <a:pt x="0" y="1"/>
                  </a:cubicBezTo>
                  <a:cubicBezTo>
                    <a:pt x="0" y="1"/>
                    <a:pt x="0" y="0"/>
                    <a:pt x="1" y="0"/>
                  </a:cubicBezTo>
                  <a:cubicBezTo>
                    <a:pt x="1"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97" name="Freeform 117463"/>
            <p:cNvSpPr/>
            <p:nvPr>
              <p:custDataLst>
                <p:tags r:id="rId74"/>
              </p:custDataLst>
            </p:nvPr>
          </p:nvSpPr>
          <p:spPr bwMode="auto">
            <a:xfrm>
              <a:off x="2435225" y="5925531"/>
              <a:ext cx="9525" cy="7938"/>
            </a:xfrm>
            <a:custGeom>
              <a:avLst/>
              <a:gdLst>
                <a:gd name="T0" fmla="*/ 1 w 2"/>
                <a:gd name="T1" fmla="*/ 1 h 2"/>
                <a:gd name="T2" fmla="*/ 0 w 2"/>
                <a:gd name="T3" fmla="*/ 2 h 2"/>
                <a:gd name="T4" fmla="*/ 1 w 2"/>
                <a:gd name="T5" fmla="*/ 0 h 2"/>
                <a:gd name="T6" fmla="*/ 1 w 2"/>
                <a:gd name="T7" fmla="*/ 1 h 2"/>
              </a:gdLst>
              <a:ahLst/>
              <a:cxnLst>
                <a:cxn ang="0">
                  <a:pos x="T0" y="T1"/>
                </a:cxn>
                <a:cxn ang="0">
                  <a:pos x="T2" y="T3"/>
                </a:cxn>
                <a:cxn ang="0">
                  <a:pos x="T4" y="T5"/>
                </a:cxn>
                <a:cxn ang="0">
                  <a:pos x="T6" y="T7"/>
                </a:cxn>
              </a:cxnLst>
              <a:rect l="0" t="0" r="r" b="b"/>
              <a:pathLst>
                <a:path w="2" h="2">
                  <a:moveTo>
                    <a:pt x="1" y="1"/>
                  </a:moveTo>
                  <a:cubicBezTo>
                    <a:pt x="1" y="1"/>
                    <a:pt x="1" y="2"/>
                    <a:pt x="0" y="2"/>
                  </a:cubicBezTo>
                  <a:cubicBezTo>
                    <a:pt x="0" y="1"/>
                    <a:pt x="0" y="0"/>
                    <a:pt x="1" y="0"/>
                  </a:cubicBezTo>
                  <a:cubicBezTo>
                    <a:pt x="1" y="1"/>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98" name="Freeform 117464"/>
            <p:cNvSpPr/>
            <p:nvPr>
              <p:custDataLst>
                <p:tags r:id="rId75"/>
              </p:custDataLst>
            </p:nvPr>
          </p:nvSpPr>
          <p:spPr bwMode="auto">
            <a:xfrm>
              <a:off x="2427287" y="5938231"/>
              <a:ext cx="12700" cy="7938"/>
            </a:xfrm>
            <a:custGeom>
              <a:avLst/>
              <a:gdLst>
                <a:gd name="T0" fmla="*/ 2 w 3"/>
                <a:gd name="T1" fmla="*/ 0 h 2"/>
                <a:gd name="T2" fmla="*/ 0 w 3"/>
                <a:gd name="T3" fmla="*/ 1 h 2"/>
                <a:gd name="T4" fmla="*/ 2 w 3"/>
                <a:gd name="T5" fmla="*/ 0 h 2"/>
              </a:gdLst>
              <a:ahLst/>
              <a:cxnLst>
                <a:cxn ang="0">
                  <a:pos x="T0" y="T1"/>
                </a:cxn>
                <a:cxn ang="0">
                  <a:pos x="T2" y="T3"/>
                </a:cxn>
                <a:cxn ang="0">
                  <a:pos x="T4" y="T5"/>
                </a:cxn>
              </a:cxnLst>
              <a:rect l="0" t="0" r="r" b="b"/>
              <a:pathLst>
                <a:path w="3" h="2">
                  <a:moveTo>
                    <a:pt x="2" y="0"/>
                  </a:moveTo>
                  <a:cubicBezTo>
                    <a:pt x="3" y="1"/>
                    <a:pt x="2" y="2"/>
                    <a:pt x="0" y="1"/>
                  </a:cubicBezTo>
                  <a:cubicBezTo>
                    <a:pt x="0" y="0"/>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99" name="Freeform 117465"/>
            <p:cNvSpPr/>
            <p:nvPr>
              <p:custDataLst>
                <p:tags r:id="rId76"/>
              </p:custDataLst>
            </p:nvPr>
          </p:nvSpPr>
          <p:spPr bwMode="auto">
            <a:xfrm>
              <a:off x="2432050" y="6817706"/>
              <a:ext cx="7937" cy="4763"/>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1"/>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00" name="Freeform 117466"/>
            <p:cNvSpPr/>
            <p:nvPr>
              <p:custDataLst>
                <p:tags r:id="rId77"/>
              </p:custDataLst>
            </p:nvPr>
          </p:nvSpPr>
          <p:spPr bwMode="auto">
            <a:xfrm>
              <a:off x="2401887" y="5955694"/>
              <a:ext cx="4762" cy="7938"/>
            </a:xfrm>
            <a:custGeom>
              <a:avLst/>
              <a:gdLst>
                <a:gd name="T0" fmla="*/ 0 w 1"/>
                <a:gd name="T1" fmla="*/ 2 h 2"/>
                <a:gd name="T2" fmla="*/ 0 w 1"/>
                <a:gd name="T3" fmla="*/ 2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0" y="2"/>
                    <a:pt x="0" y="2"/>
                    <a:pt x="0" y="2"/>
                  </a:cubicBezTo>
                  <a:cubicBezTo>
                    <a:pt x="0" y="1"/>
                    <a:pt x="0" y="1"/>
                    <a:pt x="0" y="0"/>
                  </a:cubicBezTo>
                  <a:cubicBezTo>
                    <a:pt x="0"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01" name="Freeform 117467"/>
            <p:cNvSpPr/>
            <p:nvPr>
              <p:custDataLst>
                <p:tags r:id="rId78"/>
              </p:custDataLst>
            </p:nvPr>
          </p:nvSpPr>
          <p:spPr bwMode="auto">
            <a:xfrm>
              <a:off x="2333625" y="6720869"/>
              <a:ext cx="22225" cy="20638"/>
            </a:xfrm>
            <a:custGeom>
              <a:avLst/>
              <a:gdLst>
                <a:gd name="T0" fmla="*/ 0 w 5"/>
                <a:gd name="T1" fmla="*/ 4 h 5"/>
                <a:gd name="T2" fmla="*/ 5 w 5"/>
                <a:gd name="T3" fmla="*/ 2 h 5"/>
                <a:gd name="T4" fmla="*/ 0 w 5"/>
                <a:gd name="T5" fmla="*/ 4 h 5"/>
              </a:gdLst>
              <a:ahLst/>
              <a:cxnLst>
                <a:cxn ang="0">
                  <a:pos x="T0" y="T1"/>
                </a:cxn>
                <a:cxn ang="0">
                  <a:pos x="T2" y="T3"/>
                </a:cxn>
                <a:cxn ang="0">
                  <a:pos x="T4" y="T5"/>
                </a:cxn>
              </a:cxnLst>
              <a:rect l="0" t="0" r="r" b="b"/>
              <a:pathLst>
                <a:path w="5" h="5">
                  <a:moveTo>
                    <a:pt x="0" y="4"/>
                  </a:moveTo>
                  <a:cubicBezTo>
                    <a:pt x="0" y="1"/>
                    <a:pt x="4" y="0"/>
                    <a:pt x="5" y="2"/>
                  </a:cubicBezTo>
                  <a:cubicBezTo>
                    <a:pt x="5" y="4"/>
                    <a:pt x="2" y="5"/>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02" name="Freeform 117468"/>
            <p:cNvSpPr/>
            <p:nvPr>
              <p:custDataLst>
                <p:tags r:id="rId79"/>
              </p:custDataLst>
            </p:nvPr>
          </p:nvSpPr>
          <p:spPr bwMode="auto">
            <a:xfrm>
              <a:off x="2346325" y="5971569"/>
              <a:ext cx="9525" cy="12700"/>
            </a:xfrm>
            <a:custGeom>
              <a:avLst/>
              <a:gdLst>
                <a:gd name="T0" fmla="*/ 2 w 2"/>
                <a:gd name="T1" fmla="*/ 3 h 3"/>
                <a:gd name="T2" fmla="*/ 0 w 2"/>
                <a:gd name="T3" fmla="*/ 3 h 3"/>
                <a:gd name="T4" fmla="*/ 1 w 2"/>
                <a:gd name="T5" fmla="*/ 2 h 3"/>
                <a:gd name="T6" fmla="*/ 1 w 2"/>
                <a:gd name="T7" fmla="*/ 0 h 3"/>
                <a:gd name="T8" fmla="*/ 2 w 2"/>
                <a:gd name="T9" fmla="*/ 3 h 3"/>
              </a:gdLst>
              <a:ahLst/>
              <a:cxnLst>
                <a:cxn ang="0">
                  <a:pos x="T0" y="T1"/>
                </a:cxn>
                <a:cxn ang="0">
                  <a:pos x="T2" y="T3"/>
                </a:cxn>
                <a:cxn ang="0">
                  <a:pos x="T4" y="T5"/>
                </a:cxn>
                <a:cxn ang="0">
                  <a:pos x="T6" y="T7"/>
                </a:cxn>
                <a:cxn ang="0">
                  <a:pos x="T8" y="T9"/>
                </a:cxn>
              </a:cxnLst>
              <a:rect l="0" t="0" r="r" b="b"/>
              <a:pathLst>
                <a:path w="2" h="3">
                  <a:moveTo>
                    <a:pt x="2" y="3"/>
                  </a:moveTo>
                  <a:cubicBezTo>
                    <a:pt x="1" y="2"/>
                    <a:pt x="0" y="3"/>
                    <a:pt x="0" y="3"/>
                  </a:cubicBezTo>
                  <a:cubicBezTo>
                    <a:pt x="0" y="1"/>
                    <a:pt x="1" y="3"/>
                    <a:pt x="1" y="2"/>
                  </a:cubicBezTo>
                  <a:cubicBezTo>
                    <a:pt x="1" y="1"/>
                    <a:pt x="0" y="1"/>
                    <a:pt x="1" y="0"/>
                  </a:cubicBezTo>
                  <a:cubicBezTo>
                    <a:pt x="1" y="1"/>
                    <a:pt x="2"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03" name="Freeform 117469"/>
            <p:cNvSpPr/>
            <p:nvPr>
              <p:custDataLst>
                <p:tags r:id="rId80"/>
              </p:custDataLst>
            </p:nvPr>
          </p:nvSpPr>
          <p:spPr bwMode="auto">
            <a:xfrm>
              <a:off x="2330450" y="5963631"/>
              <a:ext cx="20637" cy="12700"/>
            </a:xfrm>
            <a:custGeom>
              <a:avLst/>
              <a:gdLst>
                <a:gd name="T0" fmla="*/ 5 w 5"/>
                <a:gd name="T1" fmla="*/ 0 h 3"/>
                <a:gd name="T2" fmla="*/ 0 w 5"/>
                <a:gd name="T3" fmla="*/ 3 h 3"/>
                <a:gd name="T4" fmla="*/ 2 w 5"/>
                <a:gd name="T5" fmla="*/ 2 h 3"/>
                <a:gd name="T6" fmla="*/ 1 w 5"/>
                <a:gd name="T7" fmla="*/ 1 h 3"/>
                <a:gd name="T8" fmla="*/ 5 w 5"/>
                <a:gd name="T9" fmla="*/ 0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cubicBezTo>
                    <a:pt x="4" y="2"/>
                    <a:pt x="2" y="2"/>
                    <a:pt x="0" y="3"/>
                  </a:cubicBezTo>
                  <a:cubicBezTo>
                    <a:pt x="0" y="2"/>
                    <a:pt x="2" y="1"/>
                    <a:pt x="2" y="2"/>
                  </a:cubicBezTo>
                  <a:cubicBezTo>
                    <a:pt x="2" y="2"/>
                    <a:pt x="1" y="1"/>
                    <a:pt x="1" y="1"/>
                  </a:cubicBezTo>
                  <a:cubicBezTo>
                    <a:pt x="1" y="1"/>
                    <a:pt x="3" y="1"/>
                    <a:pt x="5" y="0"/>
                  </a:cubicBezTo>
                  <a:cubicBezTo>
                    <a:pt x="5" y="0"/>
                    <a:pt x="5"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04" name="Freeform 117470"/>
            <p:cNvSpPr/>
            <p:nvPr>
              <p:custDataLst>
                <p:tags r:id="rId81"/>
              </p:custDataLst>
            </p:nvPr>
          </p:nvSpPr>
          <p:spPr bwMode="auto">
            <a:xfrm>
              <a:off x="2303462" y="5981094"/>
              <a:ext cx="9525" cy="7938"/>
            </a:xfrm>
            <a:custGeom>
              <a:avLst/>
              <a:gdLst>
                <a:gd name="T0" fmla="*/ 2 w 2"/>
                <a:gd name="T1" fmla="*/ 0 h 2"/>
                <a:gd name="T2" fmla="*/ 2 w 2"/>
                <a:gd name="T3" fmla="*/ 1 h 2"/>
                <a:gd name="T4" fmla="*/ 0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2" y="1"/>
                    <a:pt x="2" y="1"/>
                    <a:pt x="2" y="1"/>
                  </a:cubicBezTo>
                  <a:cubicBezTo>
                    <a:pt x="1" y="1"/>
                    <a:pt x="1" y="2"/>
                    <a:pt x="0" y="1"/>
                  </a:cubicBezTo>
                  <a:cubicBezTo>
                    <a:pt x="1" y="0"/>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05" name="Freeform 117471"/>
            <p:cNvSpPr/>
            <p:nvPr>
              <p:custDataLst>
                <p:tags r:id="rId82"/>
              </p:custDataLst>
            </p:nvPr>
          </p:nvSpPr>
          <p:spPr bwMode="auto">
            <a:xfrm>
              <a:off x="2249487" y="6112856"/>
              <a:ext cx="7937" cy="7938"/>
            </a:xfrm>
            <a:custGeom>
              <a:avLst/>
              <a:gdLst>
                <a:gd name="T0" fmla="*/ 2 w 2"/>
                <a:gd name="T1" fmla="*/ 2 h 2"/>
                <a:gd name="T2" fmla="*/ 0 w 2"/>
                <a:gd name="T3" fmla="*/ 2 h 2"/>
                <a:gd name="T4" fmla="*/ 2 w 2"/>
                <a:gd name="T5" fmla="*/ 0 h 2"/>
                <a:gd name="T6" fmla="*/ 2 w 2"/>
                <a:gd name="T7" fmla="*/ 2 h 2"/>
              </a:gdLst>
              <a:ahLst/>
              <a:cxnLst>
                <a:cxn ang="0">
                  <a:pos x="T0" y="T1"/>
                </a:cxn>
                <a:cxn ang="0">
                  <a:pos x="T2" y="T3"/>
                </a:cxn>
                <a:cxn ang="0">
                  <a:pos x="T4" y="T5"/>
                </a:cxn>
                <a:cxn ang="0">
                  <a:pos x="T6" y="T7"/>
                </a:cxn>
              </a:cxnLst>
              <a:rect l="0" t="0" r="r" b="b"/>
              <a:pathLst>
                <a:path w="2" h="2">
                  <a:moveTo>
                    <a:pt x="2" y="2"/>
                  </a:moveTo>
                  <a:cubicBezTo>
                    <a:pt x="2" y="2"/>
                    <a:pt x="1" y="2"/>
                    <a:pt x="0" y="2"/>
                  </a:cubicBezTo>
                  <a:cubicBezTo>
                    <a:pt x="0" y="1"/>
                    <a:pt x="0" y="0"/>
                    <a:pt x="2" y="0"/>
                  </a:cubicBezTo>
                  <a:cubicBezTo>
                    <a:pt x="2" y="1"/>
                    <a:pt x="2"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06" name="Freeform 117472"/>
            <p:cNvSpPr/>
            <p:nvPr>
              <p:custDataLst>
                <p:tags r:id="rId83"/>
              </p:custDataLst>
            </p:nvPr>
          </p:nvSpPr>
          <p:spPr bwMode="auto">
            <a:xfrm>
              <a:off x="2206625" y="6125556"/>
              <a:ext cx="4762" cy="317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1" y="0"/>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07" name="Freeform 117473"/>
            <p:cNvSpPr/>
            <p:nvPr>
              <p:custDataLst>
                <p:tags r:id="rId84"/>
              </p:custDataLst>
            </p:nvPr>
          </p:nvSpPr>
          <p:spPr bwMode="auto">
            <a:xfrm>
              <a:off x="2146300" y="6082694"/>
              <a:ext cx="17462" cy="17463"/>
            </a:xfrm>
            <a:custGeom>
              <a:avLst/>
              <a:gdLst>
                <a:gd name="T0" fmla="*/ 3 w 4"/>
                <a:gd name="T1" fmla="*/ 0 h 4"/>
                <a:gd name="T2" fmla="*/ 2 w 4"/>
                <a:gd name="T3" fmla="*/ 3 h 4"/>
                <a:gd name="T4" fmla="*/ 0 w 4"/>
                <a:gd name="T5" fmla="*/ 2 h 4"/>
                <a:gd name="T6" fmla="*/ 3 w 4"/>
                <a:gd name="T7" fmla="*/ 2 h 4"/>
                <a:gd name="T8" fmla="*/ 3 w 4"/>
                <a:gd name="T9" fmla="*/ 1 h 4"/>
                <a:gd name="T10" fmla="*/ 3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3" y="0"/>
                  </a:moveTo>
                  <a:cubicBezTo>
                    <a:pt x="3" y="1"/>
                    <a:pt x="4" y="4"/>
                    <a:pt x="2" y="3"/>
                  </a:cubicBezTo>
                  <a:cubicBezTo>
                    <a:pt x="3" y="2"/>
                    <a:pt x="0" y="3"/>
                    <a:pt x="0" y="2"/>
                  </a:cubicBezTo>
                  <a:cubicBezTo>
                    <a:pt x="1" y="3"/>
                    <a:pt x="2" y="1"/>
                    <a:pt x="3" y="2"/>
                  </a:cubicBezTo>
                  <a:cubicBezTo>
                    <a:pt x="3" y="2"/>
                    <a:pt x="3" y="1"/>
                    <a:pt x="3" y="1"/>
                  </a:cubicBezTo>
                  <a:cubicBezTo>
                    <a:pt x="3" y="1"/>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08" name="Freeform 117474"/>
            <p:cNvSpPr/>
            <p:nvPr>
              <p:custDataLst>
                <p:tags r:id="rId85"/>
              </p:custDataLst>
            </p:nvPr>
          </p:nvSpPr>
          <p:spPr bwMode="auto">
            <a:xfrm>
              <a:off x="2151062" y="6074756"/>
              <a:ext cx="7937" cy="7938"/>
            </a:xfrm>
            <a:custGeom>
              <a:avLst/>
              <a:gdLst>
                <a:gd name="T0" fmla="*/ 2 w 2"/>
                <a:gd name="T1" fmla="*/ 1 h 2"/>
                <a:gd name="T2" fmla="*/ 1 w 2"/>
                <a:gd name="T3" fmla="*/ 2 h 2"/>
                <a:gd name="T4" fmla="*/ 0 w 2"/>
                <a:gd name="T5" fmla="*/ 0 h 2"/>
                <a:gd name="T6" fmla="*/ 1 w 2"/>
                <a:gd name="T7" fmla="*/ 1 h 2"/>
                <a:gd name="T8" fmla="*/ 2 w 2"/>
                <a:gd name="T9" fmla="*/ 0 h 2"/>
                <a:gd name="T10" fmla="*/ 2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2" y="1"/>
                  </a:moveTo>
                  <a:cubicBezTo>
                    <a:pt x="1" y="1"/>
                    <a:pt x="1" y="2"/>
                    <a:pt x="1" y="2"/>
                  </a:cubicBezTo>
                  <a:cubicBezTo>
                    <a:pt x="1" y="1"/>
                    <a:pt x="0" y="1"/>
                    <a:pt x="0" y="0"/>
                  </a:cubicBezTo>
                  <a:cubicBezTo>
                    <a:pt x="1" y="0"/>
                    <a:pt x="1" y="1"/>
                    <a:pt x="1" y="1"/>
                  </a:cubicBezTo>
                  <a:cubicBezTo>
                    <a:pt x="1" y="1"/>
                    <a:pt x="1" y="0"/>
                    <a:pt x="2" y="0"/>
                  </a:cubicBezTo>
                  <a:cubicBezTo>
                    <a:pt x="2" y="0"/>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09" name="Freeform 117475"/>
            <p:cNvSpPr>
              <a:spLocks noEditPoints="1"/>
            </p:cNvSpPr>
            <p:nvPr>
              <p:custDataLst>
                <p:tags r:id="rId86"/>
              </p:custDataLst>
            </p:nvPr>
          </p:nvSpPr>
          <p:spPr bwMode="auto">
            <a:xfrm>
              <a:off x="2105025" y="5784244"/>
              <a:ext cx="1827212" cy="1122363"/>
            </a:xfrm>
            <a:custGeom>
              <a:avLst/>
              <a:gdLst>
                <a:gd name="T0" fmla="*/ 384 w 430"/>
                <a:gd name="T1" fmla="*/ 262 h 264"/>
                <a:gd name="T2" fmla="*/ 290 w 430"/>
                <a:gd name="T3" fmla="*/ 254 h 264"/>
                <a:gd name="T4" fmla="*/ 236 w 430"/>
                <a:gd name="T5" fmla="*/ 250 h 264"/>
                <a:gd name="T6" fmla="*/ 177 w 430"/>
                <a:gd name="T7" fmla="*/ 257 h 264"/>
                <a:gd name="T8" fmla="*/ 97 w 430"/>
                <a:gd name="T9" fmla="*/ 257 h 264"/>
                <a:gd name="T10" fmla="*/ 139 w 430"/>
                <a:gd name="T11" fmla="*/ 243 h 264"/>
                <a:gd name="T12" fmla="*/ 38 w 430"/>
                <a:gd name="T13" fmla="*/ 164 h 264"/>
                <a:gd name="T14" fmla="*/ 4 w 430"/>
                <a:gd name="T15" fmla="*/ 97 h 264"/>
                <a:gd name="T16" fmla="*/ 13 w 430"/>
                <a:gd name="T17" fmla="*/ 67 h 264"/>
                <a:gd name="T18" fmla="*/ 60 w 430"/>
                <a:gd name="T19" fmla="*/ 46 h 264"/>
                <a:gd name="T20" fmla="*/ 87 w 430"/>
                <a:gd name="T21" fmla="*/ 40 h 264"/>
                <a:gd name="T22" fmla="*/ 132 w 430"/>
                <a:gd name="T23" fmla="*/ 20 h 264"/>
                <a:gd name="T24" fmla="*/ 173 w 430"/>
                <a:gd name="T25" fmla="*/ 13 h 264"/>
                <a:gd name="T26" fmla="*/ 210 w 430"/>
                <a:gd name="T27" fmla="*/ 6 h 264"/>
                <a:gd name="T28" fmla="*/ 261 w 430"/>
                <a:gd name="T29" fmla="*/ 4 h 264"/>
                <a:gd name="T30" fmla="*/ 357 w 430"/>
                <a:gd name="T31" fmla="*/ 36 h 264"/>
                <a:gd name="T32" fmla="*/ 377 w 430"/>
                <a:gd name="T33" fmla="*/ 91 h 264"/>
                <a:gd name="T34" fmla="*/ 390 w 430"/>
                <a:gd name="T35" fmla="*/ 201 h 264"/>
                <a:gd name="T36" fmla="*/ 380 w 430"/>
                <a:gd name="T37" fmla="*/ 240 h 264"/>
                <a:gd name="T38" fmla="*/ 323 w 430"/>
                <a:gd name="T39" fmla="*/ 9 h 264"/>
                <a:gd name="T40" fmla="*/ 306 w 430"/>
                <a:gd name="T41" fmla="*/ 13 h 264"/>
                <a:gd name="T42" fmla="*/ 290 w 430"/>
                <a:gd name="T43" fmla="*/ 237 h 264"/>
                <a:gd name="T44" fmla="*/ 278 w 430"/>
                <a:gd name="T45" fmla="*/ 10 h 264"/>
                <a:gd name="T46" fmla="*/ 262 w 430"/>
                <a:gd name="T47" fmla="*/ 7 h 264"/>
                <a:gd name="T48" fmla="*/ 256 w 430"/>
                <a:gd name="T49" fmla="*/ 26 h 264"/>
                <a:gd name="T50" fmla="*/ 248 w 430"/>
                <a:gd name="T51" fmla="*/ 7 h 264"/>
                <a:gd name="T52" fmla="*/ 241 w 430"/>
                <a:gd name="T53" fmla="*/ 50 h 264"/>
                <a:gd name="T54" fmla="*/ 235 w 430"/>
                <a:gd name="T55" fmla="*/ 241 h 264"/>
                <a:gd name="T56" fmla="*/ 214 w 430"/>
                <a:gd name="T57" fmla="*/ 233 h 264"/>
                <a:gd name="T58" fmla="*/ 232 w 430"/>
                <a:gd name="T59" fmla="*/ 227 h 264"/>
                <a:gd name="T60" fmla="*/ 231 w 430"/>
                <a:gd name="T61" fmla="*/ 226 h 264"/>
                <a:gd name="T62" fmla="*/ 224 w 430"/>
                <a:gd name="T63" fmla="*/ 229 h 264"/>
                <a:gd name="T64" fmla="*/ 220 w 430"/>
                <a:gd name="T65" fmla="*/ 234 h 264"/>
                <a:gd name="T66" fmla="*/ 213 w 430"/>
                <a:gd name="T67" fmla="*/ 15 h 264"/>
                <a:gd name="T68" fmla="*/ 209 w 430"/>
                <a:gd name="T69" fmla="*/ 243 h 264"/>
                <a:gd name="T70" fmla="*/ 208 w 430"/>
                <a:gd name="T71" fmla="*/ 13 h 264"/>
                <a:gd name="T72" fmla="*/ 199 w 430"/>
                <a:gd name="T73" fmla="*/ 23 h 264"/>
                <a:gd name="T74" fmla="*/ 168 w 430"/>
                <a:gd name="T75" fmla="*/ 241 h 264"/>
                <a:gd name="T76" fmla="*/ 202 w 430"/>
                <a:gd name="T77" fmla="*/ 246 h 264"/>
                <a:gd name="T78" fmla="*/ 196 w 430"/>
                <a:gd name="T79" fmla="*/ 22 h 264"/>
                <a:gd name="T80" fmla="*/ 190 w 430"/>
                <a:gd name="T81" fmla="*/ 23 h 264"/>
                <a:gd name="T82" fmla="*/ 185 w 430"/>
                <a:gd name="T83" fmla="*/ 51 h 264"/>
                <a:gd name="T84" fmla="*/ 183 w 430"/>
                <a:gd name="T85" fmla="*/ 25 h 264"/>
                <a:gd name="T86" fmla="*/ 170 w 430"/>
                <a:gd name="T87" fmla="*/ 23 h 264"/>
                <a:gd name="T88" fmla="*/ 161 w 430"/>
                <a:gd name="T89" fmla="*/ 23 h 264"/>
                <a:gd name="T90" fmla="*/ 159 w 430"/>
                <a:gd name="T91" fmla="*/ 17 h 264"/>
                <a:gd name="T92" fmla="*/ 155 w 430"/>
                <a:gd name="T93" fmla="*/ 49 h 264"/>
                <a:gd name="T94" fmla="*/ 148 w 430"/>
                <a:gd name="T95" fmla="*/ 60 h 264"/>
                <a:gd name="T96" fmla="*/ 144 w 430"/>
                <a:gd name="T97" fmla="*/ 28 h 264"/>
                <a:gd name="T98" fmla="*/ 134 w 430"/>
                <a:gd name="T99" fmla="*/ 34 h 264"/>
                <a:gd name="T100" fmla="*/ 128 w 430"/>
                <a:gd name="T101" fmla="*/ 56 h 264"/>
                <a:gd name="T102" fmla="*/ 125 w 430"/>
                <a:gd name="T103" fmla="*/ 62 h 264"/>
                <a:gd name="T104" fmla="*/ 123 w 430"/>
                <a:gd name="T105" fmla="*/ 32 h 264"/>
                <a:gd name="T106" fmla="*/ 111 w 430"/>
                <a:gd name="T107" fmla="*/ 30 h 264"/>
                <a:gd name="T108" fmla="*/ 115 w 430"/>
                <a:gd name="T109" fmla="*/ 45 h 264"/>
                <a:gd name="T110" fmla="*/ 107 w 430"/>
                <a:gd name="T111" fmla="*/ 28 h 264"/>
                <a:gd name="T112" fmla="*/ 97 w 430"/>
                <a:gd name="T113" fmla="*/ 38 h 264"/>
                <a:gd name="T114" fmla="*/ 91 w 430"/>
                <a:gd name="T115" fmla="*/ 67 h 264"/>
                <a:gd name="T116" fmla="*/ 81 w 430"/>
                <a:gd name="T117" fmla="*/ 51 h 264"/>
                <a:gd name="T118" fmla="*/ 71 w 430"/>
                <a:gd name="T119" fmla="*/ 43 h 264"/>
                <a:gd name="T120" fmla="*/ 64 w 430"/>
                <a:gd name="T121" fmla="*/ 75 h 264"/>
                <a:gd name="T122" fmla="*/ 50 w 430"/>
                <a:gd name="T123" fmla="*/ 54 h 264"/>
                <a:gd name="T124" fmla="*/ 32 w 430"/>
                <a:gd name="T125" fmla="*/ 12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0" h="264">
                  <a:moveTo>
                    <a:pt x="394" y="234"/>
                  </a:moveTo>
                  <a:cubicBezTo>
                    <a:pt x="393" y="234"/>
                    <a:pt x="393" y="235"/>
                    <a:pt x="392" y="235"/>
                  </a:cubicBezTo>
                  <a:cubicBezTo>
                    <a:pt x="392" y="236"/>
                    <a:pt x="393" y="236"/>
                    <a:pt x="393" y="238"/>
                  </a:cubicBezTo>
                  <a:cubicBezTo>
                    <a:pt x="393" y="238"/>
                    <a:pt x="392" y="237"/>
                    <a:pt x="392" y="237"/>
                  </a:cubicBezTo>
                  <a:cubicBezTo>
                    <a:pt x="393" y="239"/>
                    <a:pt x="395" y="240"/>
                    <a:pt x="395" y="242"/>
                  </a:cubicBezTo>
                  <a:cubicBezTo>
                    <a:pt x="394" y="242"/>
                    <a:pt x="394" y="242"/>
                    <a:pt x="393" y="241"/>
                  </a:cubicBezTo>
                  <a:cubicBezTo>
                    <a:pt x="392" y="241"/>
                    <a:pt x="393" y="242"/>
                    <a:pt x="393" y="242"/>
                  </a:cubicBezTo>
                  <a:cubicBezTo>
                    <a:pt x="391" y="243"/>
                    <a:pt x="391" y="241"/>
                    <a:pt x="389" y="241"/>
                  </a:cubicBezTo>
                  <a:cubicBezTo>
                    <a:pt x="390" y="243"/>
                    <a:pt x="392" y="242"/>
                    <a:pt x="393" y="244"/>
                  </a:cubicBezTo>
                  <a:cubicBezTo>
                    <a:pt x="391" y="246"/>
                    <a:pt x="391" y="243"/>
                    <a:pt x="389" y="243"/>
                  </a:cubicBezTo>
                  <a:cubicBezTo>
                    <a:pt x="389" y="244"/>
                    <a:pt x="390" y="244"/>
                    <a:pt x="391" y="244"/>
                  </a:cubicBezTo>
                  <a:cubicBezTo>
                    <a:pt x="391" y="245"/>
                    <a:pt x="389" y="245"/>
                    <a:pt x="389" y="244"/>
                  </a:cubicBezTo>
                  <a:cubicBezTo>
                    <a:pt x="388" y="245"/>
                    <a:pt x="390" y="245"/>
                    <a:pt x="389" y="246"/>
                  </a:cubicBezTo>
                  <a:cubicBezTo>
                    <a:pt x="388" y="246"/>
                    <a:pt x="386" y="245"/>
                    <a:pt x="385" y="244"/>
                  </a:cubicBezTo>
                  <a:cubicBezTo>
                    <a:pt x="386" y="244"/>
                    <a:pt x="387" y="245"/>
                    <a:pt x="388" y="245"/>
                  </a:cubicBezTo>
                  <a:cubicBezTo>
                    <a:pt x="386" y="243"/>
                    <a:pt x="383" y="242"/>
                    <a:pt x="380" y="242"/>
                  </a:cubicBezTo>
                  <a:cubicBezTo>
                    <a:pt x="379" y="242"/>
                    <a:pt x="379" y="242"/>
                    <a:pt x="380" y="242"/>
                  </a:cubicBezTo>
                  <a:cubicBezTo>
                    <a:pt x="378" y="243"/>
                    <a:pt x="374" y="242"/>
                    <a:pt x="372" y="242"/>
                  </a:cubicBezTo>
                  <a:cubicBezTo>
                    <a:pt x="372" y="241"/>
                    <a:pt x="372" y="241"/>
                    <a:pt x="372" y="241"/>
                  </a:cubicBezTo>
                  <a:cubicBezTo>
                    <a:pt x="373" y="241"/>
                    <a:pt x="373" y="241"/>
                    <a:pt x="373" y="241"/>
                  </a:cubicBezTo>
                  <a:cubicBezTo>
                    <a:pt x="373" y="241"/>
                    <a:pt x="373" y="241"/>
                    <a:pt x="373" y="241"/>
                  </a:cubicBezTo>
                  <a:cubicBezTo>
                    <a:pt x="375" y="241"/>
                    <a:pt x="378" y="243"/>
                    <a:pt x="379" y="241"/>
                  </a:cubicBezTo>
                  <a:cubicBezTo>
                    <a:pt x="379" y="240"/>
                    <a:pt x="379" y="240"/>
                    <a:pt x="379" y="240"/>
                  </a:cubicBezTo>
                  <a:cubicBezTo>
                    <a:pt x="378" y="240"/>
                    <a:pt x="379" y="241"/>
                    <a:pt x="379" y="241"/>
                  </a:cubicBezTo>
                  <a:cubicBezTo>
                    <a:pt x="376" y="241"/>
                    <a:pt x="374" y="241"/>
                    <a:pt x="372" y="240"/>
                  </a:cubicBezTo>
                  <a:cubicBezTo>
                    <a:pt x="372" y="240"/>
                    <a:pt x="372" y="241"/>
                    <a:pt x="371" y="242"/>
                  </a:cubicBezTo>
                  <a:cubicBezTo>
                    <a:pt x="371" y="241"/>
                    <a:pt x="370" y="241"/>
                    <a:pt x="370" y="240"/>
                  </a:cubicBezTo>
                  <a:cubicBezTo>
                    <a:pt x="369" y="240"/>
                    <a:pt x="369" y="241"/>
                    <a:pt x="369" y="241"/>
                  </a:cubicBezTo>
                  <a:cubicBezTo>
                    <a:pt x="369" y="241"/>
                    <a:pt x="369" y="240"/>
                    <a:pt x="368" y="240"/>
                  </a:cubicBezTo>
                  <a:cubicBezTo>
                    <a:pt x="368" y="241"/>
                    <a:pt x="368" y="242"/>
                    <a:pt x="369" y="242"/>
                  </a:cubicBezTo>
                  <a:cubicBezTo>
                    <a:pt x="370" y="243"/>
                    <a:pt x="370" y="244"/>
                    <a:pt x="371" y="245"/>
                  </a:cubicBezTo>
                  <a:cubicBezTo>
                    <a:pt x="369" y="246"/>
                    <a:pt x="368" y="245"/>
                    <a:pt x="367" y="245"/>
                  </a:cubicBezTo>
                  <a:cubicBezTo>
                    <a:pt x="368" y="247"/>
                    <a:pt x="369" y="248"/>
                    <a:pt x="369" y="251"/>
                  </a:cubicBezTo>
                  <a:cubicBezTo>
                    <a:pt x="369" y="251"/>
                    <a:pt x="370" y="250"/>
                    <a:pt x="370" y="250"/>
                  </a:cubicBezTo>
                  <a:cubicBezTo>
                    <a:pt x="371" y="251"/>
                    <a:pt x="370" y="251"/>
                    <a:pt x="370" y="251"/>
                  </a:cubicBezTo>
                  <a:cubicBezTo>
                    <a:pt x="373" y="251"/>
                    <a:pt x="374" y="252"/>
                    <a:pt x="377" y="252"/>
                  </a:cubicBezTo>
                  <a:cubicBezTo>
                    <a:pt x="377" y="253"/>
                    <a:pt x="378" y="254"/>
                    <a:pt x="378" y="254"/>
                  </a:cubicBezTo>
                  <a:cubicBezTo>
                    <a:pt x="379" y="254"/>
                    <a:pt x="379" y="255"/>
                    <a:pt x="379" y="256"/>
                  </a:cubicBezTo>
                  <a:cubicBezTo>
                    <a:pt x="382" y="255"/>
                    <a:pt x="387" y="257"/>
                    <a:pt x="389" y="257"/>
                  </a:cubicBezTo>
                  <a:cubicBezTo>
                    <a:pt x="390" y="257"/>
                    <a:pt x="392" y="258"/>
                    <a:pt x="391" y="259"/>
                  </a:cubicBezTo>
                  <a:cubicBezTo>
                    <a:pt x="390" y="260"/>
                    <a:pt x="390" y="259"/>
                    <a:pt x="389" y="259"/>
                  </a:cubicBezTo>
                  <a:cubicBezTo>
                    <a:pt x="390" y="259"/>
                    <a:pt x="389" y="261"/>
                    <a:pt x="389" y="259"/>
                  </a:cubicBezTo>
                  <a:cubicBezTo>
                    <a:pt x="388" y="259"/>
                    <a:pt x="388" y="261"/>
                    <a:pt x="389" y="261"/>
                  </a:cubicBezTo>
                  <a:cubicBezTo>
                    <a:pt x="388" y="261"/>
                    <a:pt x="388" y="260"/>
                    <a:pt x="386" y="261"/>
                  </a:cubicBezTo>
                  <a:cubicBezTo>
                    <a:pt x="386" y="260"/>
                    <a:pt x="387" y="260"/>
                    <a:pt x="387" y="259"/>
                  </a:cubicBezTo>
                  <a:cubicBezTo>
                    <a:pt x="386" y="259"/>
                    <a:pt x="386" y="259"/>
                    <a:pt x="385" y="258"/>
                  </a:cubicBezTo>
                  <a:cubicBezTo>
                    <a:pt x="386" y="259"/>
                    <a:pt x="386" y="260"/>
                    <a:pt x="386" y="262"/>
                  </a:cubicBezTo>
                  <a:cubicBezTo>
                    <a:pt x="386" y="262"/>
                    <a:pt x="385" y="262"/>
                    <a:pt x="385" y="262"/>
                  </a:cubicBezTo>
                  <a:cubicBezTo>
                    <a:pt x="385" y="261"/>
                    <a:pt x="385" y="261"/>
                    <a:pt x="385" y="260"/>
                  </a:cubicBezTo>
                  <a:cubicBezTo>
                    <a:pt x="384" y="260"/>
                    <a:pt x="384" y="262"/>
                    <a:pt x="383" y="262"/>
                  </a:cubicBezTo>
                  <a:cubicBezTo>
                    <a:pt x="383" y="262"/>
                    <a:pt x="383" y="262"/>
                    <a:pt x="384" y="262"/>
                  </a:cubicBezTo>
                  <a:cubicBezTo>
                    <a:pt x="382" y="263"/>
                    <a:pt x="377" y="264"/>
                    <a:pt x="377" y="261"/>
                  </a:cubicBezTo>
                  <a:cubicBezTo>
                    <a:pt x="374" y="262"/>
                    <a:pt x="371" y="261"/>
                    <a:pt x="369" y="260"/>
                  </a:cubicBezTo>
                  <a:cubicBezTo>
                    <a:pt x="368" y="260"/>
                    <a:pt x="368" y="261"/>
                    <a:pt x="368" y="262"/>
                  </a:cubicBezTo>
                  <a:cubicBezTo>
                    <a:pt x="367" y="261"/>
                    <a:pt x="366" y="260"/>
                    <a:pt x="365" y="260"/>
                  </a:cubicBezTo>
                  <a:cubicBezTo>
                    <a:pt x="366" y="259"/>
                    <a:pt x="364" y="259"/>
                    <a:pt x="363" y="259"/>
                  </a:cubicBezTo>
                  <a:cubicBezTo>
                    <a:pt x="362" y="259"/>
                    <a:pt x="362" y="260"/>
                    <a:pt x="362" y="260"/>
                  </a:cubicBezTo>
                  <a:cubicBezTo>
                    <a:pt x="361" y="260"/>
                    <a:pt x="361" y="259"/>
                    <a:pt x="360" y="261"/>
                  </a:cubicBezTo>
                  <a:cubicBezTo>
                    <a:pt x="359" y="260"/>
                    <a:pt x="360" y="260"/>
                    <a:pt x="360" y="259"/>
                  </a:cubicBezTo>
                  <a:cubicBezTo>
                    <a:pt x="360" y="260"/>
                    <a:pt x="360" y="259"/>
                    <a:pt x="360" y="259"/>
                  </a:cubicBezTo>
                  <a:cubicBezTo>
                    <a:pt x="359" y="259"/>
                    <a:pt x="359" y="259"/>
                    <a:pt x="359" y="260"/>
                  </a:cubicBezTo>
                  <a:cubicBezTo>
                    <a:pt x="359" y="259"/>
                    <a:pt x="358" y="259"/>
                    <a:pt x="358" y="260"/>
                  </a:cubicBezTo>
                  <a:cubicBezTo>
                    <a:pt x="357" y="260"/>
                    <a:pt x="356" y="260"/>
                    <a:pt x="355" y="260"/>
                  </a:cubicBezTo>
                  <a:cubicBezTo>
                    <a:pt x="356" y="259"/>
                    <a:pt x="354" y="259"/>
                    <a:pt x="354" y="257"/>
                  </a:cubicBezTo>
                  <a:cubicBezTo>
                    <a:pt x="352" y="260"/>
                    <a:pt x="348" y="257"/>
                    <a:pt x="347" y="259"/>
                  </a:cubicBezTo>
                  <a:cubicBezTo>
                    <a:pt x="346" y="259"/>
                    <a:pt x="346" y="258"/>
                    <a:pt x="345" y="258"/>
                  </a:cubicBezTo>
                  <a:cubicBezTo>
                    <a:pt x="345" y="259"/>
                    <a:pt x="346" y="258"/>
                    <a:pt x="346" y="259"/>
                  </a:cubicBezTo>
                  <a:cubicBezTo>
                    <a:pt x="345" y="259"/>
                    <a:pt x="343" y="259"/>
                    <a:pt x="343" y="260"/>
                  </a:cubicBezTo>
                  <a:cubicBezTo>
                    <a:pt x="342" y="259"/>
                    <a:pt x="342" y="257"/>
                    <a:pt x="341" y="257"/>
                  </a:cubicBezTo>
                  <a:cubicBezTo>
                    <a:pt x="340" y="258"/>
                    <a:pt x="342" y="258"/>
                    <a:pt x="342" y="259"/>
                  </a:cubicBezTo>
                  <a:cubicBezTo>
                    <a:pt x="340" y="260"/>
                    <a:pt x="340" y="257"/>
                    <a:pt x="339" y="257"/>
                  </a:cubicBezTo>
                  <a:cubicBezTo>
                    <a:pt x="339" y="259"/>
                    <a:pt x="340" y="258"/>
                    <a:pt x="340" y="259"/>
                  </a:cubicBezTo>
                  <a:cubicBezTo>
                    <a:pt x="340" y="259"/>
                    <a:pt x="339" y="259"/>
                    <a:pt x="338" y="259"/>
                  </a:cubicBezTo>
                  <a:cubicBezTo>
                    <a:pt x="338" y="259"/>
                    <a:pt x="339" y="259"/>
                    <a:pt x="338" y="258"/>
                  </a:cubicBezTo>
                  <a:cubicBezTo>
                    <a:pt x="338" y="259"/>
                    <a:pt x="336" y="258"/>
                    <a:pt x="336" y="259"/>
                  </a:cubicBezTo>
                  <a:cubicBezTo>
                    <a:pt x="335" y="259"/>
                    <a:pt x="335" y="256"/>
                    <a:pt x="333" y="256"/>
                  </a:cubicBezTo>
                  <a:cubicBezTo>
                    <a:pt x="332" y="257"/>
                    <a:pt x="334" y="257"/>
                    <a:pt x="333" y="258"/>
                  </a:cubicBezTo>
                  <a:cubicBezTo>
                    <a:pt x="333" y="258"/>
                    <a:pt x="333" y="258"/>
                    <a:pt x="333" y="259"/>
                  </a:cubicBezTo>
                  <a:cubicBezTo>
                    <a:pt x="331" y="259"/>
                    <a:pt x="329" y="258"/>
                    <a:pt x="328" y="257"/>
                  </a:cubicBezTo>
                  <a:cubicBezTo>
                    <a:pt x="326" y="259"/>
                    <a:pt x="322" y="258"/>
                    <a:pt x="320" y="257"/>
                  </a:cubicBezTo>
                  <a:cubicBezTo>
                    <a:pt x="319" y="259"/>
                    <a:pt x="321" y="258"/>
                    <a:pt x="322" y="259"/>
                  </a:cubicBezTo>
                  <a:cubicBezTo>
                    <a:pt x="320" y="259"/>
                    <a:pt x="318" y="259"/>
                    <a:pt x="317" y="259"/>
                  </a:cubicBezTo>
                  <a:cubicBezTo>
                    <a:pt x="318" y="258"/>
                    <a:pt x="319" y="258"/>
                    <a:pt x="319" y="259"/>
                  </a:cubicBezTo>
                  <a:cubicBezTo>
                    <a:pt x="318" y="256"/>
                    <a:pt x="313" y="258"/>
                    <a:pt x="312" y="256"/>
                  </a:cubicBezTo>
                  <a:cubicBezTo>
                    <a:pt x="311" y="256"/>
                    <a:pt x="311" y="257"/>
                    <a:pt x="311" y="257"/>
                  </a:cubicBezTo>
                  <a:cubicBezTo>
                    <a:pt x="307" y="256"/>
                    <a:pt x="305" y="256"/>
                    <a:pt x="301" y="256"/>
                  </a:cubicBezTo>
                  <a:cubicBezTo>
                    <a:pt x="300" y="257"/>
                    <a:pt x="302" y="256"/>
                    <a:pt x="302" y="257"/>
                  </a:cubicBezTo>
                  <a:cubicBezTo>
                    <a:pt x="300" y="255"/>
                    <a:pt x="298" y="257"/>
                    <a:pt x="297" y="255"/>
                  </a:cubicBezTo>
                  <a:cubicBezTo>
                    <a:pt x="297" y="255"/>
                    <a:pt x="296" y="256"/>
                    <a:pt x="296" y="255"/>
                  </a:cubicBezTo>
                  <a:cubicBezTo>
                    <a:pt x="296" y="255"/>
                    <a:pt x="296" y="256"/>
                    <a:pt x="296" y="256"/>
                  </a:cubicBezTo>
                  <a:cubicBezTo>
                    <a:pt x="297" y="256"/>
                    <a:pt x="298" y="256"/>
                    <a:pt x="298" y="257"/>
                  </a:cubicBezTo>
                  <a:cubicBezTo>
                    <a:pt x="299" y="257"/>
                    <a:pt x="299" y="256"/>
                    <a:pt x="300" y="256"/>
                  </a:cubicBezTo>
                  <a:cubicBezTo>
                    <a:pt x="300" y="257"/>
                    <a:pt x="300" y="258"/>
                    <a:pt x="300" y="258"/>
                  </a:cubicBezTo>
                  <a:cubicBezTo>
                    <a:pt x="298" y="259"/>
                    <a:pt x="297" y="256"/>
                    <a:pt x="296" y="258"/>
                  </a:cubicBezTo>
                  <a:cubicBezTo>
                    <a:pt x="295" y="257"/>
                    <a:pt x="295" y="256"/>
                    <a:pt x="293" y="255"/>
                  </a:cubicBezTo>
                  <a:cubicBezTo>
                    <a:pt x="292" y="255"/>
                    <a:pt x="294" y="256"/>
                    <a:pt x="293" y="256"/>
                  </a:cubicBezTo>
                  <a:cubicBezTo>
                    <a:pt x="294" y="257"/>
                    <a:pt x="294" y="257"/>
                    <a:pt x="295" y="258"/>
                  </a:cubicBezTo>
                  <a:cubicBezTo>
                    <a:pt x="294" y="259"/>
                    <a:pt x="292" y="258"/>
                    <a:pt x="291" y="259"/>
                  </a:cubicBezTo>
                  <a:cubicBezTo>
                    <a:pt x="291" y="258"/>
                    <a:pt x="292" y="258"/>
                    <a:pt x="291" y="257"/>
                  </a:cubicBezTo>
                  <a:cubicBezTo>
                    <a:pt x="292" y="257"/>
                    <a:pt x="292" y="257"/>
                    <a:pt x="293" y="257"/>
                  </a:cubicBezTo>
                  <a:cubicBezTo>
                    <a:pt x="293" y="256"/>
                    <a:pt x="291" y="256"/>
                    <a:pt x="291" y="256"/>
                  </a:cubicBezTo>
                  <a:cubicBezTo>
                    <a:pt x="290" y="256"/>
                    <a:pt x="290" y="255"/>
                    <a:pt x="290" y="254"/>
                  </a:cubicBezTo>
                  <a:cubicBezTo>
                    <a:pt x="289" y="254"/>
                    <a:pt x="290" y="256"/>
                    <a:pt x="289" y="255"/>
                  </a:cubicBezTo>
                  <a:cubicBezTo>
                    <a:pt x="289" y="256"/>
                    <a:pt x="289" y="256"/>
                    <a:pt x="289" y="256"/>
                  </a:cubicBezTo>
                  <a:cubicBezTo>
                    <a:pt x="289" y="257"/>
                    <a:pt x="290" y="257"/>
                    <a:pt x="291" y="257"/>
                  </a:cubicBezTo>
                  <a:cubicBezTo>
                    <a:pt x="291" y="258"/>
                    <a:pt x="290" y="257"/>
                    <a:pt x="290" y="259"/>
                  </a:cubicBezTo>
                  <a:cubicBezTo>
                    <a:pt x="289" y="258"/>
                    <a:pt x="288" y="257"/>
                    <a:pt x="288" y="255"/>
                  </a:cubicBezTo>
                  <a:cubicBezTo>
                    <a:pt x="287" y="255"/>
                    <a:pt x="287" y="254"/>
                    <a:pt x="285" y="254"/>
                  </a:cubicBezTo>
                  <a:cubicBezTo>
                    <a:pt x="285" y="255"/>
                    <a:pt x="286" y="254"/>
                    <a:pt x="286" y="255"/>
                  </a:cubicBezTo>
                  <a:cubicBezTo>
                    <a:pt x="285" y="255"/>
                    <a:pt x="285" y="255"/>
                    <a:pt x="284" y="255"/>
                  </a:cubicBezTo>
                  <a:cubicBezTo>
                    <a:pt x="284" y="254"/>
                    <a:pt x="283" y="254"/>
                    <a:pt x="283" y="253"/>
                  </a:cubicBezTo>
                  <a:cubicBezTo>
                    <a:pt x="282" y="253"/>
                    <a:pt x="282" y="253"/>
                    <a:pt x="281" y="253"/>
                  </a:cubicBezTo>
                  <a:cubicBezTo>
                    <a:pt x="281" y="254"/>
                    <a:pt x="280" y="254"/>
                    <a:pt x="280" y="255"/>
                  </a:cubicBezTo>
                  <a:cubicBezTo>
                    <a:pt x="281" y="255"/>
                    <a:pt x="281" y="254"/>
                    <a:pt x="282" y="254"/>
                  </a:cubicBezTo>
                  <a:cubicBezTo>
                    <a:pt x="282" y="255"/>
                    <a:pt x="281" y="255"/>
                    <a:pt x="283" y="255"/>
                  </a:cubicBezTo>
                  <a:cubicBezTo>
                    <a:pt x="282" y="255"/>
                    <a:pt x="282" y="255"/>
                    <a:pt x="282" y="256"/>
                  </a:cubicBezTo>
                  <a:cubicBezTo>
                    <a:pt x="282" y="255"/>
                    <a:pt x="281" y="255"/>
                    <a:pt x="279" y="256"/>
                  </a:cubicBezTo>
                  <a:cubicBezTo>
                    <a:pt x="279" y="256"/>
                    <a:pt x="280" y="256"/>
                    <a:pt x="280" y="257"/>
                  </a:cubicBezTo>
                  <a:cubicBezTo>
                    <a:pt x="279" y="256"/>
                    <a:pt x="278" y="254"/>
                    <a:pt x="276" y="253"/>
                  </a:cubicBezTo>
                  <a:cubicBezTo>
                    <a:pt x="275" y="253"/>
                    <a:pt x="275" y="254"/>
                    <a:pt x="275" y="254"/>
                  </a:cubicBezTo>
                  <a:cubicBezTo>
                    <a:pt x="274" y="254"/>
                    <a:pt x="274" y="254"/>
                    <a:pt x="274" y="254"/>
                  </a:cubicBezTo>
                  <a:cubicBezTo>
                    <a:pt x="273" y="254"/>
                    <a:pt x="273" y="254"/>
                    <a:pt x="272" y="255"/>
                  </a:cubicBezTo>
                  <a:cubicBezTo>
                    <a:pt x="272" y="256"/>
                    <a:pt x="273" y="255"/>
                    <a:pt x="273" y="256"/>
                  </a:cubicBezTo>
                  <a:cubicBezTo>
                    <a:pt x="273" y="256"/>
                    <a:pt x="273" y="256"/>
                    <a:pt x="273" y="256"/>
                  </a:cubicBezTo>
                  <a:cubicBezTo>
                    <a:pt x="273" y="257"/>
                    <a:pt x="273" y="256"/>
                    <a:pt x="274" y="256"/>
                  </a:cubicBezTo>
                  <a:cubicBezTo>
                    <a:pt x="274" y="257"/>
                    <a:pt x="273" y="257"/>
                    <a:pt x="274" y="257"/>
                  </a:cubicBezTo>
                  <a:cubicBezTo>
                    <a:pt x="273" y="258"/>
                    <a:pt x="273" y="257"/>
                    <a:pt x="272" y="257"/>
                  </a:cubicBezTo>
                  <a:cubicBezTo>
                    <a:pt x="273" y="255"/>
                    <a:pt x="271" y="253"/>
                    <a:pt x="270" y="253"/>
                  </a:cubicBezTo>
                  <a:cubicBezTo>
                    <a:pt x="270" y="253"/>
                    <a:pt x="270" y="255"/>
                    <a:pt x="269" y="254"/>
                  </a:cubicBezTo>
                  <a:cubicBezTo>
                    <a:pt x="269" y="253"/>
                    <a:pt x="268" y="253"/>
                    <a:pt x="268" y="253"/>
                  </a:cubicBezTo>
                  <a:cubicBezTo>
                    <a:pt x="267" y="253"/>
                    <a:pt x="268" y="254"/>
                    <a:pt x="267" y="254"/>
                  </a:cubicBezTo>
                  <a:cubicBezTo>
                    <a:pt x="266" y="253"/>
                    <a:pt x="267" y="252"/>
                    <a:pt x="267" y="252"/>
                  </a:cubicBezTo>
                  <a:cubicBezTo>
                    <a:pt x="265" y="251"/>
                    <a:pt x="266" y="254"/>
                    <a:pt x="265" y="254"/>
                  </a:cubicBezTo>
                  <a:cubicBezTo>
                    <a:pt x="264" y="253"/>
                    <a:pt x="265" y="252"/>
                    <a:pt x="264" y="251"/>
                  </a:cubicBezTo>
                  <a:cubicBezTo>
                    <a:pt x="263" y="253"/>
                    <a:pt x="262" y="253"/>
                    <a:pt x="262" y="254"/>
                  </a:cubicBezTo>
                  <a:cubicBezTo>
                    <a:pt x="262" y="252"/>
                    <a:pt x="261" y="254"/>
                    <a:pt x="261" y="252"/>
                  </a:cubicBezTo>
                  <a:cubicBezTo>
                    <a:pt x="260" y="253"/>
                    <a:pt x="260" y="253"/>
                    <a:pt x="260" y="253"/>
                  </a:cubicBezTo>
                  <a:cubicBezTo>
                    <a:pt x="260" y="252"/>
                    <a:pt x="261" y="253"/>
                    <a:pt x="260" y="252"/>
                  </a:cubicBezTo>
                  <a:cubicBezTo>
                    <a:pt x="261" y="253"/>
                    <a:pt x="262" y="253"/>
                    <a:pt x="263" y="252"/>
                  </a:cubicBezTo>
                  <a:cubicBezTo>
                    <a:pt x="261" y="250"/>
                    <a:pt x="259" y="252"/>
                    <a:pt x="257" y="251"/>
                  </a:cubicBezTo>
                  <a:cubicBezTo>
                    <a:pt x="256" y="251"/>
                    <a:pt x="256" y="252"/>
                    <a:pt x="256" y="252"/>
                  </a:cubicBezTo>
                  <a:cubicBezTo>
                    <a:pt x="255" y="252"/>
                    <a:pt x="256" y="251"/>
                    <a:pt x="254" y="251"/>
                  </a:cubicBezTo>
                  <a:cubicBezTo>
                    <a:pt x="254" y="252"/>
                    <a:pt x="255" y="252"/>
                    <a:pt x="255" y="252"/>
                  </a:cubicBezTo>
                  <a:cubicBezTo>
                    <a:pt x="254" y="253"/>
                    <a:pt x="253" y="251"/>
                    <a:pt x="252" y="251"/>
                  </a:cubicBezTo>
                  <a:cubicBezTo>
                    <a:pt x="252" y="250"/>
                    <a:pt x="253" y="250"/>
                    <a:pt x="253" y="250"/>
                  </a:cubicBezTo>
                  <a:cubicBezTo>
                    <a:pt x="253" y="250"/>
                    <a:pt x="251" y="250"/>
                    <a:pt x="251" y="249"/>
                  </a:cubicBezTo>
                  <a:cubicBezTo>
                    <a:pt x="251" y="251"/>
                    <a:pt x="249" y="249"/>
                    <a:pt x="248" y="250"/>
                  </a:cubicBezTo>
                  <a:cubicBezTo>
                    <a:pt x="248" y="251"/>
                    <a:pt x="250" y="251"/>
                    <a:pt x="249" y="251"/>
                  </a:cubicBezTo>
                  <a:cubicBezTo>
                    <a:pt x="249" y="252"/>
                    <a:pt x="247" y="251"/>
                    <a:pt x="247" y="250"/>
                  </a:cubicBezTo>
                  <a:cubicBezTo>
                    <a:pt x="243" y="250"/>
                    <a:pt x="241" y="250"/>
                    <a:pt x="239" y="249"/>
                  </a:cubicBezTo>
                  <a:cubicBezTo>
                    <a:pt x="239" y="249"/>
                    <a:pt x="239" y="250"/>
                    <a:pt x="238" y="250"/>
                  </a:cubicBezTo>
                  <a:cubicBezTo>
                    <a:pt x="237" y="250"/>
                    <a:pt x="238" y="248"/>
                    <a:pt x="236" y="248"/>
                  </a:cubicBezTo>
                  <a:cubicBezTo>
                    <a:pt x="235" y="248"/>
                    <a:pt x="237" y="249"/>
                    <a:pt x="236" y="250"/>
                  </a:cubicBezTo>
                  <a:cubicBezTo>
                    <a:pt x="236" y="249"/>
                    <a:pt x="236" y="248"/>
                    <a:pt x="235" y="249"/>
                  </a:cubicBezTo>
                  <a:cubicBezTo>
                    <a:pt x="235" y="248"/>
                    <a:pt x="234" y="248"/>
                    <a:pt x="234" y="248"/>
                  </a:cubicBezTo>
                  <a:cubicBezTo>
                    <a:pt x="234" y="248"/>
                    <a:pt x="235" y="248"/>
                    <a:pt x="234" y="249"/>
                  </a:cubicBezTo>
                  <a:cubicBezTo>
                    <a:pt x="234" y="249"/>
                    <a:pt x="234" y="249"/>
                    <a:pt x="233" y="249"/>
                  </a:cubicBezTo>
                  <a:cubicBezTo>
                    <a:pt x="233" y="248"/>
                    <a:pt x="233" y="248"/>
                    <a:pt x="233" y="248"/>
                  </a:cubicBezTo>
                  <a:cubicBezTo>
                    <a:pt x="232" y="248"/>
                    <a:pt x="231" y="248"/>
                    <a:pt x="230" y="247"/>
                  </a:cubicBezTo>
                  <a:cubicBezTo>
                    <a:pt x="230" y="247"/>
                    <a:pt x="230" y="248"/>
                    <a:pt x="230" y="248"/>
                  </a:cubicBezTo>
                  <a:cubicBezTo>
                    <a:pt x="228" y="249"/>
                    <a:pt x="227" y="247"/>
                    <a:pt x="224" y="248"/>
                  </a:cubicBezTo>
                  <a:cubicBezTo>
                    <a:pt x="224" y="247"/>
                    <a:pt x="225" y="247"/>
                    <a:pt x="225" y="245"/>
                  </a:cubicBezTo>
                  <a:cubicBezTo>
                    <a:pt x="223" y="246"/>
                    <a:pt x="221" y="246"/>
                    <a:pt x="220" y="246"/>
                  </a:cubicBezTo>
                  <a:cubicBezTo>
                    <a:pt x="220" y="246"/>
                    <a:pt x="220" y="246"/>
                    <a:pt x="220" y="245"/>
                  </a:cubicBezTo>
                  <a:cubicBezTo>
                    <a:pt x="221" y="246"/>
                    <a:pt x="223" y="243"/>
                    <a:pt x="223" y="245"/>
                  </a:cubicBezTo>
                  <a:cubicBezTo>
                    <a:pt x="224" y="245"/>
                    <a:pt x="224" y="244"/>
                    <a:pt x="224" y="243"/>
                  </a:cubicBezTo>
                  <a:cubicBezTo>
                    <a:pt x="222" y="244"/>
                    <a:pt x="218" y="245"/>
                    <a:pt x="216" y="243"/>
                  </a:cubicBezTo>
                  <a:cubicBezTo>
                    <a:pt x="216" y="244"/>
                    <a:pt x="217" y="245"/>
                    <a:pt x="217" y="246"/>
                  </a:cubicBezTo>
                  <a:cubicBezTo>
                    <a:pt x="217" y="246"/>
                    <a:pt x="216" y="246"/>
                    <a:pt x="216" y="246"/>
                  </a:cubicBezTo>
                  <a:cubicBezTo>
                    <a:pt x="216" y="246"/>
                    <a:pt x="216" y="245"/>
                    <a:pt x="216" y="244"/>
                  </a:cubicBezTo>
                  <a:cubicBezTo>
                    <a:pt x="214" y="244"/>
                    <a:pt x="213" y="244"/>
                    <a:pt x="212" y="244"/>
                  </a:cubicBezTo>
                  <a:cubicBezTo>
                    <a:pt x="211" y="244"/>
                    <a:pt x="211" y="246"/>
                    <a:pt x="212" y="247"/>
                  </a:cubicBezTo>
                  <a:cubicBezTo>
                    <a:pt x="211" y="246"/>
                    <a:pt x="208" y="248"/>
                    <a:pt x="208" y="247"/>
                  </a:cubicBezTo>
                  <a:cubicBezTo>
                    <a:pt x="207" y="247"/>
                    <a:pt x="207" y="248"/>
                    <a:pt x="207" y="248"/>
                  </a:cubicBezTo>
                  <a:cubicBezTo>
                    <a:pt x="205" y="248"/>
                    <a:pt x="204" y="248"/>
                    <a:pt x="202" y="248"/>
                  </a:cubicBezTo>
                  <a:cubicBezTo>
                    <a:pt x="202" y="247"/>
                    <a:pt x="201" y="247"/>
                    <a:pt x="200" y="247"/>
                  </a:cubicBezTo>
                  <a:cubicBezTo>
                    <a:pt x="200" y="248"/>
                    <a:pt x="202" y="247"/>
                    <a:pt x="201" y="248"/>
                  </a:cubicBezTo>
                  <a:cubicBezTo>
                    <a:pt x="199" y="248"/>
                    <a:pt x="195" y="249"/>
                    <a:pt x="191" y="250"/>
                  </a:cubicBezTo>
                  <a:cubicBezTo>
                    <a:pt x="191" y="250"/>
                    <a:pt x="192" y="251"/>
                    <a:pt x="192" y="251"/>
                  </a:cubicBezTo>
                  <a:cubicBezTo>
                    <a:pt x="192" y="250"/>
                    <a:pt x="193" y="250"/>
                    <a:pt x="194" y="250"/>
                  </a:cubicBezTo>
                  <a:cubicBezTo>
                    <a:pt x="194" y="250"/>
                    <a:pt x="194" y="250"/>
                    <a:pt x="194" y="251"/>
                  </a:cubicBezTo>
                  <a:cubicBezTo>
                    <a:pt x="195" y="251"/>
                    <a:pt x="194" y="250"/>
                    <a:pt x="194" y="249"/>
                  </a:cubicBezTo>
                  <a:cubicBezTo>
                    <a:pt x="196" y="250"/>
                    <a:pt x="196" y="249"/>
                    <a:pt x="198" y="250"/>
                  </a:cubicBezTo>
                  <a:cubicBezTo>
                    <a:pt x="198" y="250"/>
                    <a:pt x="198" y="251"/>
                    <a:pt x="197" y="251"/>
                  </a:cubicBezTo>
                  <a:cubicBezTo>
                    <a:pt x="196" y="251"/>
                    <a:pt x="198" y="250"/>
                    <a:pt x="197" y="250"/>
                  </a:cubicBezTo>
                  <a:cubicBezTo>
                    <a:pt x="196" y="250"/>
                    <a:pt x="197" y="251"/>
                    <a:pt x="197" y="251"/>
                  </a:cubicBezTo>
                  <a:cubicBezTo>
                    <a:pt x="196" y="252"/>
                    <a:pt x="195" y="252"/>
                    <a:pt x="195" y="253"/>
                  </a:cubicBezTo>
                  <a:cubicBezTo>
                    <a:pt x="195" y="252"/>
                    <a:pt x="195" y="251"/>
                    <a:pt x="196" y="251"/>
                  </a:cubicBezTo>
                  <a:cubicBezTo>
                    <a:pt x="194" y="251"/>
                    <a:pt x="193" y="256"/>
                    <a:pt x="189" y="256"/>
                  </a:cubicBezTo>
                  <a:cubicBezTo>
                    <a:pt x="188" y="256"/>
                    <a:pt x="188" y="257"/>
                    <a:pt x="189" y="257"/>
                  </a:cubicBezTo>
                  <a:cubicBezTo>
                    <a:pt x="189" y="257"/>
                    <a:pt x="188" y="257"/>
                    <a:pt x="187" y="257"/>
                  </a:cubicBezTo>
                  <a:cubicBezTo>
                    <a:pt x="188" y="256"/>
                    <a:pt x="186" y="256"/>
                    <a:pt x="186" y="255"/>
                  </a:cubicBezTo>
                  <a:cubicBezTo>
                    <a:pt x="185" y="255"/>
                    <a:pt x="186" y="257"/>
                    <a:pt x="184" y="256"/>
                  </a:cubicBezTo>
                  <a:cubicBezTo>
                    <a:pt x="184" y="257"/>
                    <a:pt x="186" y="256"/>
                    <a:pt x="185" y="258"/>
                  </a:cubicBezTo>
                  <a:cubicBezTo>
                    <a:pt x="184" y="257"/>
                    <a:pt x="184" y="258"/>
                    <a:pt x="183" y="258"/>
                  </a:cubicBezTo>
                  <a:cubicBezTo>
                    <a:pt x="183" y="257"/>
                    <a:pt x="183" y="256"/>
                    <a:pt x="183" y="256"/>
                  </a:cubicBezTo>
                  <a:cubicBezTo>
                    <a:pt x="182" y="256"/>
                    <a:pt x="181" y="256"/>
                    <a:pt x="180" y="257"/>
                  </a:cubicBezTo>
                  <a:cubicBezTo>
                    <a:pt x="181" y="257"/>
                    <a:pt x="182" y="257"/>
                    <a:pt x="182" y="258"/>
                  </a:cubicBezTo>
                  <a:cubicBezTo>
                    <a:pt x="182" y="259"/>
                    <a:pt x="181" y="257"/>
                    <a:pt x="181" y="258"/>
                  </a:cubicBezTo>
                  <a:cubicBezTo>
                    <a:pt x="180" y="258"/>
                    <a:pt x="180" y="258"/>
                    <a:pt x="180" y="257"/>
                  </a:cubicBezTo>
                  <a:cubicBezTo>
                    <a:pt x="179" y="257"/>
                    <a:pt x="179" y="257"/>
                    <a:pt x="178" y="257"/>
                  </a:cubicBezTo>
                  <a:cubicBezTo>
                    <a:pt x="178" y="258"/>
                    <a:pt x="179" y="257"/>
                    <a:pt x="178" y="259"/>
                  </a:cubicBezTo>
                  <a:cubicBezTo>
                    <a:pt x="178" y="259"/>
                    <a:pt x="178" y="259"/>
                    <a:pt x="177" y="259"/>
                  </a:cubicBezTo>
                  <a:cubicBezTo>
                    <a:pt x="177" y="258"/>
                    <a:pt x="177" y="258"/>
                    <a:pt x="177" y="257"/>
                  </a:cubicBezTo>
                  <a:cubicBezTo>
                    <a:pt x="175" y="257"/>
                    <a:pt x="174" y="257"/>
                    <a:pt x="173" y="257"/>
                  </a:cubicBezTo>
                  <a:cubicBezTo>
                    <a:pt x="173" y="258"/>
                    <a:pt x="172" y="258"/>
                    <a:pt x="172" y="259"/>
                  </a:cubicBezTo>
                  <a:cubicBezTo>
                    <a:pt x="171" y="259"/>
                    <a:pt x="171" y="260"/>
                    <a:pt x="170" y="260"/>
                  </a:cubicBezTo>
                  <a:cubicBezTo>
                    <a:pt x="170" y="260"/>
                    <a:pt x="170" y="260"/>
                    <a:pt x="169" y="259"/>
                  </a:cubicBezTo>
                  <a:cubicBezTo>
                    <a:pt x="170" y="258"/>
                    <a:pt x="170" y="259"/>
                    <a:pt x="170" y="259"/>
                  </a:cubicBezTo>
                  <a:cubicBezTo>
                    <a:pt x="170" y="258"/>
                    <a:pt x="168" y="259"/>
                    <a:pt x="168" y="258"/>
                  </a:cubicBezTo>
                  <a:cubicBezTo>
                    <a:pt x="168" y="258"/>
                    <a:pt x="168" y="259"/>
                    <a:pt x="167" y="259"/>
                  </a:cubicBezTo>
                  <a:cubicBezTo>
                    <a:pt x="166" y="259"/>
                    <a:pt x="167" y="258"/>
                    <a:pt x="166" y="258"/>
                  </a:cubicBezTo>
                  <a:cubicBezTo>
                    <a:pt x="165" y="258"/>
                    <a:pt x="165" y="259"/>
                    <a:pt x="165" y="259"/>
                  </a:cubicBezTo>
                  <a:cubicBezTo>
                    <a:pt x="163" y="258"/>
                    <a:pt x="161" y="259"/>
                    <a:pt x="160" y="259"/>
                  </a:cubicBezTo>
                  <a:cubicBezTo>
                    <a:pt x="160" y="259"/>
                    <a:pt x="159" y="259"/>
                    <a:pt x="159" y="260"/>
                  </a:cubicBezTo>
                  <a:cubicBezTo>
                    <a:pt x="159" y="259"/>
                    <a:pt x="158" y="260"/>
                    <a:pt x="158" y="259"/>
                  </a:cubicBezTo>
                  <a:cubicBezTo>
                    <a:pt x="157" y="260"/>
                    <a:pt x="156" y="259"/>
                    <a:pt x="155" y="261"/>
                  </a:cubicBezTo>
                  <a:cubicBezTo>
                    <a:pt x="153" y="259"/>
                    <a:pt x="152" y="260"/>
                    <a:pt x="150" y="260"/>
                  </a:cubicBezTo>
                  <a:cubicBezTo>
                    <a:pt x="150" y="260"/>
                    <a:pt x="150" y="260"/>
                    <a:pt x="150" y="259"/>
                  </a:cubicBezTo>
                  <a:cubicBezTo>
                    <a:pt x="150" y="258"/>
                    <a:pt x="149" y="259"/>
                    <a:pt x="149" y="259"/>
                  </a:cubicBezTo>
                  <a:cubicBezTo>
                    <a:pt x="149" y="259"/>
                    <a:pt x="149" y="260"/>
                    <a:pt x="147" y="261"/>
                  </a:cubicBezTo>
                  <a:cubicBezTo>
                    <a:pt x="146" y="261"/>
                    <a:pt x="146" y="260"/>
                    <a:pt x="146" y="259"/>
                  </a:cubicBezTo>
                  <a:cubicBezTo>
                    <a:pt x="147" y="258"/>
                    <a:pt x="147" y="261"/>
                    <a:pt x="148" y="260"/>
                  </a:cubicBezTo>
                  <a:cubicBezTo>
                    <a:pt x="148" y="259"/>
                    <a:pt x="148" y="259"/>
                    <a:pt x="148" y="258"/>
                  </a:cubicBezTo>
                  <a:cubicBezTo>
                    <a:pt x="148" y="259"/>
                    <a:pt x="146" y="259"/>
                    <a:pt x="145" y="259"/>
                  </a:cubicBezTo>
                  <a:cubicBezTo>
                    <a:pt x="144" y="259"/>
                    <a:pt x="145" y="260"/>
                    <a:pt x="145" y="260"/>
                  </a:cubicBezTo>
                  <a:cubicBezTo>
                    <a:pt x="144" y="260"/>
                    <a:pt x="144" y="260"/>
                    <a:pt x="144" y="260"/>
                  </a:cubicBezTo>
                  <a:cubicBezTo>
                    <a:pt x="143" y="260"/>
                    <a:pt x="144" y="260"/>
                    <a:pt x="144" y="259"/>
                  </a:cubicBezTo>
                  <a:cubicBezTo>
                    <a:pt x="142" y="258"/>
                    <a:pt x="139" y="262"/>
                    <a:pt x="137" y="259"/>
                  </a:cubicBezTo>
                  <a:cubicBezTo>
                    <a:pt x="135" y="261"/>
                    <a:pt x="130" y="263"/>
                    <a:pt x="128" y="261"/>
                  </a:cubicBezTo>
                  <a:cubicBezTo>
                    <a:pt x="127" y="263"/>
                    <a:pt x="123" y="262"/>
                    <a:pt x="121" y="264"/>
                  </a:cubicBezTo>
                  <a:cubicBezTo>
                    <a:pt x="120" y="263"/>
                    <a:pt x="120" y="262"/>
                    <a:pt x="121" y="262"/>
                  </a:cubicBezTo>
                  <a:cubicBezTo>
                    <a:pt x="121" y="261"/>
                    <a:pt x="120" y="261"/>
                    <a:pt x="120" y="261"/>
                  </a:cubicBezTo>
                  <a:cubicBezTo>
                    <a:pt x="119" y="261"/>
                    <a:pt x="120" y="262"/>
                    <a:pt x="119" y="263"/>
                  </a:cubicBezTo>
                  <a:cubicBezTo>
                    <a:pt x="118" y="263"/>
                    <a:pt x="119" y="262"/>
                    <a:pt x="118" y="262"/>
                  </a:cubicBezTo>
                  <a:cubicBezTo>
                    <a:pt x="117" y="261"/>
                    <a:pt x="116" y="262"/>
                    <a:pt x="114" y="263"/>
                  </a:cubicBezTo>
                  <a:cubicBezTo>
                    <a:pt x="114" y="262"/>
                    <a:pt x="113" y="262"/>
                    <a:pt x="113" y="263"/>
                  </a:cubicBezTo>
                  <a:cubicBezTo>
                    <a:pt x="111" y="262"/>
                    <a:pt x="109" y="263"/>
                    <a:pt x="109" y="264"/>
                  </a:cubicBezTo>
                  <a:cubicBezTo>
                    <a:pt x="107" y="263"/>
                    <a:pt x="106" y="264"/>
                    <a:pt x="105" y="264"/>
                  </a:cubicBezTo>
                  <a:cubicBezTo>
                    <a:pt x="105" y="263"/>
                    <a:pt x="105" y="263"/>
                    <a:pt x="105" y="262"/>
                  </a:cubicBezTo>
                  <a:cubicBezTo>
                    <a:pt x="104" y="263"/>
                    <a:pt x="103" y="264"/>
                    <a:pt x="102" y="263"/>
                  </a:cubicBezTo>
                  <a:cubicBezTo>
                    <a:pt x="101" y="261"/>
                    <a:pt x="96" y="262"/>
                    <a:pt x="95" y="263"/>
                  </a:cubicBezTo>
                  <a:cubicBezTo>
                    <a:pt x="91" y="261"/>
                    <a:pt x="88" y="261"/>
                    <a:pt x="84" y="262"/>
                  </a:cubicBezTo>
                  <a:cubicBezTo>
                    <a:pt x="84" y="261"/>
                    <a:pt x="84" y="261"/>
                    <a:pt x="84" y="261"/>
                  </a:cubicBezTo>
                  <a:cubicBezTo>
                    <a:pt x="83" y="261"/>
                    <a:pt x="81" y="260"/>
                    <a:pt x="81" y="261"/>
                  </a:cubicBezTo>
                  <a:cubicBezTo>
                    <a:pt x="80" y="260"/>
                    <a:pt x="79" y="260"/>
                    <a:pt x="80" y="259"/>
                  </a:cubicBezTo>
                  <a:cubicBezTo>
                    <a:pt x="82" y="260"/>
                    <a:pt x="86" y="259"/>
                    <a:pt x="87" y="257"/>
                  </a:cubicBezTo>
                  <a:cubicBezTo>
                    <a:pt x="89" y="259"/>
                    <a:pt x="94" y="255"/>
                    <a:pt x="95" y="257"/>
                  </a:cubicBezTo>
                  <a:cubicBezTo>
                    <a:pt x="96" y="257"/>
                    <a:pt x="95" y="256"/>
                    <a:pt x="96" y="256"/>
                  </a:cubicBezTo>
                  <a:cubicBezTo>
                    <a:pt x="96" y="256"/>
                    <a:pt x="96" y="256"/>
                    <a:pt x="97" y="256"/>
                  </a:cubicBezTo>
                  <a:cubicBezTo>
                    <a:pt x="97" y="256"/>
                    <a:pt x="97" y="257"/>
                    <a:pt x="97" y="257"/>
                  </a:cubicBezTo>
                  <a:cubicBezTo>
                    <a:pt x="97" y="258"/>
                    <a:pt x="98" y="257"/>
                    <a:pt x="98" y="258"/>
                  </a:cubicBezTo>
                  <a:cubicBezTo>
                    <a:pt x="98" y="257"/>
                    <a:pt x="101" y="257"/>
                    <a:pt x="101" y="256"/>
                  </a:cubicBezTo>
                  <a:cubicBezTo>
                    <a:pt x="101" y="256"/>
                    <a:pt x="101" y="256"/>
                    <a:pt x="100" y="256"/>
                  </a:cubicBezTo>
                  <a:cubicBezTo>
                    <a:pt x="100" y="257"/>
                    <a:pt x="99" y="257"/>
                    <a:pt x="97" y="257"/>
                  </a:cubicBezTo>
                  <a:cubicBezTo>
                    <a:pt x="98" y="255"/>
                    <a:pt x="101" y="255"/>
                    <a:pt x="102" y="254"/>
                  </a:cubicBezTo>
                  <a:cubicBezTo>
                    <a:pt x="104" y="254"/>
                    <a:pt x="105" y="254"/>
                    <a:pt x="107" y="254"/>
                  </a:cubicBezTo>
                  <a:cubicBezTo>
                    <a:pt x="108" y="252"/>
                    <a:pt x="112" y="253"/>
                    <a:pt x="114" y="252"/>
                  </a:cubicBezTo>
                  <a:cubicBezTo>
                    <a:pt x="114" y="252"/>
                    <a:pt x="114" y="253"/>
                    <a:pt x="114" y="253"/>
                  </a:cubicBezTo>
                  <a:cubicBezTo>
                    <a:pt x="114" y="251"/>
                    <a:pt x="118" y="252"/>
                    <a:pt x="119" y="251"/>
                  </a:cubicBezTo>
                  <a:cubicBezTo>
                    <a:pt x="120" y="251"/>
                    <a:pt x="118" y="252"/>
                    <a:pt x="120" y="251"/>
                  </a:cubicBezTo>
                  <a:cubicBezTo>
                    <a:pt x="120" y="251"/>
                    <a:pt x="120" y="250"/>
                    <a:pt x="121" y="250"/>
                  </a:cubicBezTo>
                  <a:cubicBezTo>
                    <a:pt x="121" y="251"/>
                    <a:pt x="121" y="251"/>
                    <a:pt x="121" y="251"/>
                  </a:cubicBezTo>
                  <a:cubicBezTo>
                    <a:pt x="123" y="251"/>
                    <a:pt x="122" y="250"/>
                    <a:pt x="122" y="250"/>
                  </a:cubicBezTo>
                  <a:cubicBezTo>
                    <a:pt x="125" y="250"/>
                    <a:pt x="131" y="248"/>
                    <a:pt x="134" y="248"/>
                  </a:cubicBezTo>
                  <a:cubicBezTo>
                    <a:pt x="135" y="248"/>
                    <a:pt x="133" y="248"/>
                    <a:pt x="132" y="248"/>
                  </a:cubicBezTo>
                  <a:cubicBezTo>
                    <a:pt x="132" y="249"/>
                    <a:pt x="132" y="249"/>
                    <a:pt x="132" y="250"/>
                  </a:cubicBezTo>
                  <a:cubicBezTo>
                    <a:pt x="133" y="248"/>
                    <a:pt x="134" y="249"/>
                    <a:pt x="135" y="248"/>
                  </a:cubicBezTo>
                  <a:cubicBezTo>
                    <a:pt x="136" y="248"/>
                    <a:pt x="134" y="249"/>
                    <a:pt x="135" y="248"/>
                  </a:cubicBezTo>
                  <a:cubicBezTo>
                    <a:pt x="135" y="248"/>
                    <a:pt x="136" y="247"/>
                    <a:pt x="136" y="247"/>
                  </a:cubicBezTo>
                  <a:cubicBezTo>
                    <a:pt x="136" y="248"/>
                    <a:pt x="136" y="248"/>
                    <a:pt x="136" y="248"/>
                  </a:cubicBezTo>
                  <a:cubicBezTo>
                    <a:pt x="141" y="248"/>
                    <a:pt x="143" y="247"/>
                    <a:pt x="147" y="246"/>
                  </a:cubicBezTo>
                  <a:cubicBezTo>
                    <a:pt x="147" y="247"/>
                    <a:pt x="148" y="248"/>
                    <a:pt x="149" y="248"/>
                  </a:cubicBezTo>
                  <a:cubicBezTo>
                    <a:pt x="149" y="249"/>
                    <a:pt x="147" y="248"/>
                    <a:pt x="147" y="249"/>
                  </a:cubicBezTo>
                  <a:cubicBezTo>
                    <a:pt x="148" y="248"/>
                    <a:pt x="148" y="248"/>
                    <a:pt x="149" y="248"/>
                  </a:cubicBezTo>
                  <a:cubicBezTo>
                    <a:pt x="149" y="248"/>
                    <a:pt x="149" y="246"/>
                    <a:pt x="148" y="247"/>
                  </a:cubicBezTo>
                  <a:cubicBezTo>
                    <a:pt x="150" y="245"/>
                    <a:pt x="153" y="245"/>
                    <a:pt x="156" y="245"/>
                  </a:cubicBezTo>
                  <a:cubicBezTo>
                    <a:pt x="157" y="245"/>
                    <a:pt x="157" y="244"/>
                    <a:pt x="158" y="244"/>
                  </a:cubicBezTo>
                  <a:cubicBezTo>
                    <a:pt x="160" y="244"/>
                    <a:pt x="161" y="244"/>
                    <a:pt x="161" y="245"/>
                  </a:cubicBezTo>
                  <a:cubicBezTo>
                    <a:pt x="162" y="245"/>
                    <a:pt x="163" y="244"/>
                    <a:pt x="163" y="243"/>
                  </a:cubicBezTo>
                  <a:cubicBezTo>
                    <a:pt x="164" y="242"/>
                    <a:pt x="163" y="242"/>
                    <a:pt x="163" y="242"/>
                  </a:cubicBezTo>
                  <a:cubicBezTo>
                    <a:pt x="163" y="242"/>
                    <a:pt x="163" y="242"/>
                    <a:pt x="164" y="242"/>
                  </a:cubicBezTo>
                  <a:cubicBezTo>
                    <a:pt x="163" y="240"/>
                    <a:pt x="161" y="240"/>
                    <a:pt x="161" y="239"/>
                  </a:cubicBezTo>
                  <a:cubicBezTo>
                    <a:pt x="161" y="239"/>
                    <a:pt x="161" y="240"/>
                    <a:pt x="159" y="240"/>
                  </a:cubicBezTo>
                  <a:cubicBezTo>
                    <a:pt x="159" y="241"/>
                    <a:pt x="160" y="241"/>
                    <a:pt x="160" y="242"/>
                  </a:cubicBezTo>
                  <a:cubicBezTo>
                    <a:pt x="160" y="242"/>
                    <a:pt x="159" y="242"/>
                    <a:pt x="159" y="242"/>
                  </a:cubicBezTo>
                  <a:cubicBezTo>
                    <a:pt x="159" y="241"/>
                    <a:pt x="159" y="241"/>
                    <a:pt x="159" y="240"/>
                  </a:cubicBezTo>
                  <a:cubicBezTo>
                    <a:pt x="158" y="240"/>
                    <a:pt x="159" y="242"/>
                    <a:pt x="158" y="241"/>
                  </a:cubicBezTo>
                  <a:cubicBezTo>
                    <a:pt x="158" y="241"/>
                    <a:pt x="158" y="240"/>
                    <a:pt x="158" y="240"/>
                  </a:cubicBezTo>
                  <a:cubicBezTo>
                    <a:pt x="157" y="240"/>
                    <a:pt x="157" y="241"/>
                    <a:pt x="156" y="240"/>
                  </a:cubicBezTo>
                  <a:cubicBezTo>
                    <a:pt x="156" y="241"/>
                    <a:pt x="156" y="241"/>
                    <a:pt x="156" y="241"/>
                  </a:cubicBezTo>
                  <a:cubicBezTo>
                    <a:pt x="154" y="241"/>
                    <a:pt x="155" y="242"/>
                    <a:pt x="152" y="242"/>
                  </a:cubicBezTo>
                  <a:cubicBezTo>
                    <a:pt x="152" y="243"/>
                    <a:pt x="152" y="243"/>
                    <a:pt x="153" y="243"/>
                  </a:cubicBezTo>
                  <a:cubicBezTo>
                    <a:pt x="154" y="244"/>
                    <a:pt x="154" y="241"/>
                    <a:pt x="155" y="242"/>
                  </a:cubicBezTo>
                  <a:cubicBezTo>
                    <a:pt x="155" y="243"/>
                    <a:pt x="154" y="243"/>
                    <a:pt x="154" y="244"/>
                  </a:cubicBezTo>
                  <a:cubicBezTo>
                    <a:pt x="153" y="243"/>
                    <a:pt x="152" y="245"/>
                    <a:pt x="151" y="244"/>
                  </a:cubicBezTo>
                  <a:cubicBezTo>
                    <a:pt x="151" y="243"/>
                    <a:pt x="152" y="243"/>
                    <a:pt x="152" y="242"/>
                  </a:cubicBezTo>
                  <a:cubicBezTo>
                    <a:pt x="151" y="243"/>
                    <a:pt x="151" y="242"/>
                    <a:pt x="151" y="242"/>
                  </a:cubicBezTo>
                  <a:cubicBezTo>
                    <a:pt x="151" y="243"/>
                    <a:pt x="150" y="242"/>
                    <a:pt x="149" y="242"/>
                  </a:cubicBezTo>
                  <a:cubicBezTo>
                    <a:pt x="149" y="243"/>
                    <a:pt x="149" y="244"/>
                    <a:pt x="149" y="244"/>
                  </a:cubicBezTo>
                  <a:cubicBezTo>
                    <a:pt x="148" y="244"/>
                    <a:pt x="148" y="243"/>
                    <a:pt x="148" y="243"/>
                  </a:cubicBezTo>
                  <a:cubicBezTo>
                    <a:pt x="147" y="245"/>
                    <a:pt x="145" y="243"/>
                    <a:pt x="145" y="245"/>
                  </a:cubicBezTo>
                  <a:cubicBezTo>
                    <a:pt x="144" y="244"/>
                    <a:pt x="145" y="243"/>
                    <a:pt x="144" y="242"/>
                  </a:cubicBezTo>
                  <a:cubicBezTo>
                    <a:pt x="143" y="243"/>
                    <a:pt x="143" y="245"/>
                    <a:pt x="142" y="244"/>
                  </a:cubicBezTo>
                  <a:cubicBezTo>
                    <a:pt x="142" y="244"/>
                    <a:pt x="142" y="244"/>
                    <a:pt x="143" y="244"/>
                  </a:cubicBezTo>
                  <a:cubicBezTo>
                    <a:pt x="142" y="243"/>
                    <a:pt x="140" y="244"/>
                    <a:pt x="139" y="243"/>
                  </a:cubicBezTo>
                  <a:cubicBezTo>
                    <a:pt x="139" y="243"/>
                    <a:pt x="139" y="243"/>
                    <a:pt x="139" y="242"/>
                  </a:cubicBezTo>
                  <a:cubicBezTo>
                    <a:pt x="139" y="242"/>
                    <a:pt x="139" y="243"/>
                    <a:pt x="138" y="243"/>
                  </a:cubicBezTo>
                  <a:cubicBezTo>
                    <a:pt x="138" y="242"/>
                    <a:pt x="139" y="242"/>
                    <a:pt x="139" y="242"/>
                  </a:cubicBezTo>
                  <a:cubicBezTo>
                    <a:pt x="138" y="242"/>
                    <a:pt x="138" y="243"/>
                    <a:pt x="138" y="244"/>
                  </a:cubicBezTo>
                  <a:cubicBezTo>
                    <a:pt x="136" y="243"/>
                    <a:pt x="134" y="245"/>
                    <a:pt x="132" y="244"/>
                  </a:cubicBezTo>
                  <a:cubicBezTo>
                    <a:pt x="130" y="245"/>
                    <a:pt x="125" y="244"/>
                    <a:pt x="123" y="246"/>
                  </a:cubicBezTo>
                  <a:cubicBezTo>
                    <a:pt x="122" y="246"/>
                    <a:pt x="122" y="245"/>
                    <a:pt x="122" y="245"/>
                  </a:cubicBezTo>
                  <a:cubicBezTo>
                    <a:pt x="121" y="246"/>
                    <a:pt x="119" y="245"/>
                    <a:pt x="118" y="244"/>
                  </a:cubicBezTo>
                  <a:cubicBezTo>
                    <a:pt x="117" y="245"/>
                    <a:pt x="116" y="244"/>
                    <a:pt x="116" y="246"/>
                  </a:cubicBezTo>
                  <a:cubicBezTo>
                    <a:pt x="115" y="246"/>
                    <a:pt x="114" y="245"/>
                    <a:pt x="113" y="246"/>
                  </a:cubicBezTo>
                  <a:cubicBezTo>
                    <a:pt x="112" y="245"/>
                    <a:pt x="112" y="245"/>
                    <a:pt x="113" y="245"/>
                  </a:cubicBezTo>
                  <a:cubicBezTo>
                    <a:pt x="112" y="245"/>
                    <a:pt x="112" y="245"/>
                    <a:pt x="112" y="246"/>
                  </a:cubicBezTo>
                  <a:cubicBezTo>
                    <a:pt x="110" y="246"/>
                    <a:pt x="111" y="245"/>
                    <a:pt x="110" y="245"/>
                  </a:cubicBezTo>
                  <a:cubicBezTo>
                    <a:pt x="109" y="247"/>
                    <a:pt x="105" y="246"/>
                    <a:pt x="103" y="247"/>
                  </a:cubicBezTo>
                  <a:cubicBezTo>
                    <a:pt x="103" y="246"/>
                    <a:pt x="103" y="246"/>
                    <a:pt x="102" y="246"/>
                  </a:cubicBezTo>
                  <a:cubicBezTo>
                    <a:pt x="102" y="245"/>
                    <a:pt x="101" y="244"/>
                    <a:pt x="101" y="245"/>
                  </a:cubicBezTo>
                  <a:cubicBezTo>
                    <a:pt x="101" y="244"/>
                    <a:pt x="104" y="243"/>
                    <a:pt x="105" y="243"/>
                  </a:cubicBezTo>
                  <a:cubicBezTo>
                    <a:pt x="104" y="241"/>
                    <a:pt x="101" y="243"/>
                    <a:pt x="98" y="243"/>
                  </a:cubicBezTo>
                  <a:cubicBezTo>
                    <a:pt x="98" y="243"/>
                    <a:pt x="99" y="243"/>
                    <a:pt x="99" y="244"/>
                  </a:cubicBezTo>
                  <a:cubicBezTo>
                    <a:pt x="98" y="244"/>
                    <a:pt x="98" y="243"/>
                    <a:pt x="97" y="243"/>
                  </a:cubicBezTo>
                  <a:cubicBezTo>
                    <a:pt x="95" y="244"/>
                    <a:pt x="94" y="245"/>
                    <a:pt x="92" y="243"/>
                  </a:cubicBezTo>
                  <a:cubicBezTo>
                    <a:pt x="91" y="244"/>
                    <a:pt x="89" y="244"/>
                    <a:pt x="87" y="245"/>
                  </a:cubicBezTo>
                  <a:cubicBezTo>
                    <a:pt x="86" y="244"/>
                    <a:pt x="88" y="245"/>
                    <a:pt x="88" y="244"/>
                  </a:cubicBezTo>
                  <a:cubicBezTo>
                    <a:pt x="85" y="244"/>
                    <a:pt x="83" y="244"/>
                    <a:pt x="82" y="242"/>
                  </a:cubicBezTo>
                  <a:cubicBezTo>
                    <a:pt x="81" y="243"/>
                    <a:pt x="81" y="243"/>
                    <a:pt x="81" y="243"/>
                  </a:cubicBezTo>
                  <a:cubicBezTo>
                    <a:pt x="81" y="243"/>
                    <a:pt x="79" y="243"/>
                    <a:pt x="79" y="242"/>
                  </a:cubicBezTo>
                  <a:cubicBezTo>
                    <a:pt x="80" y="242"/>
                    <a:pt x="80" y="242"/>
                    <a:pt x="81" y="242"/>
                  </a:cubicBezTo>
                  <a:cubicBezTo>
                    <a:pt x="81" y="241"/>
                    <a:pt x="79" y="241"/>
                    <a:pt x="78" y="242"/>
                  </a:cubicBezTo>
                  <a:cubicBezTo>
                    <a:pt x="79" y="239"/>
                    <a:pt x="83" y="242"/>
                    <a:pt x="83" y="239"/>
                  </a:cubicBezTo>
                  <a:cubicBezTo>
                    <a:pt x="83" y="240"/>
                    <a:pt x="85" y="240"/>
                    <a:pt x="86" y="239"/>
                  </a:cubicBezTo>
                  <a:cubicBezTo>
                    <a:pt x="85" y="238"/>
                    <a:pt x="84" y="238"/>
                    <a:pt x="83" y="238"/>
                  </a:cubicBezTo>
                  <a:cubicBezTo>
                    <a:pt x="83" y="238"/>
                    <a:pt x="83" y="238"/>
                    <a:pt x="83" y="237"/>
                  </a:cubicBezTo>
                  <a:cubicBezTo>
                    <a:pt x="81" y="233"/>
                    <a:pt x="74" y="234"/>
                    <a:pt x="72" y="231"/>
                  </a:cubicBezTo>
                  <a:cubicBezTo>
                    <a:pt x="71" y="231"/>
                    <a:pt x="71" y="230"/>
                    <a:pt x="70" y="230"/>
                  </a:cubicBezTo>
                  <a:cubicBezTo>
                    <a:pt x="70" y="229"/>
                    <a:pt x="69" y="229"/>
                    <a:pt x="68" y="228"/>
                  </a:cubicBezTo>
                  <a:cubicBezTo>
                    <a:pt x="69" y="227"/>
                    <a:pt x="70" y="228"/>
                    <a:pt x="70" y="228"/>
                  </a:cubicBezTo>
                  <a:cubicBezTo>
                    <a:pt x="70" y="224"/>
                    <a:pt x="65" y="226"/>
                    <a:pt x="64" y="223"/>
                  </a:cubicBezTo>
                  <a:cubicBezTo>
                    <a:pt x="63" y="222"/>
                    <a:pt x="60" y="223"/>
                    <a:pt x="60" y="222"/>
                  </a:cubicBezTo>
                  <a:cubicBezTo>
                    <a:pt x="62" y="221"/>
                    <a:pt x="63" y="220"/>
                    <a:pt x="64" y="218"/>
                  </a:cubicBezTo>
                  <a:cubicBezTo>
                    <a:pt x="67" y="218"/>
                    <a:pt x="73" y="216"/>
                    <a:pt x="77" y="214"/>
                  </a:cubicBezTo>
                  <a:cubicBezTo>
                    <a:pt x="80" y="212"/>
                    <a:pt x="85" y="212"/>
                    <a:pt x="87" y="209"/>
                  </a:cubicBezTo>
                  <a:cubicBezTo>
                    <a:pt x="89" y="210"/>
                    <a:pt x="91" y="208"/>
                    <a:pt x="93" y="207"/>
                  </a:cubicBezTo>
                  <a:cubicBezTo>
                    <a:pt x="88" y="206"/>
                    <a:pt x="80" y="207"/>
                    <a:pt x="78" y="203"/>
                  </a:cubicBezTo>
                  <a:cubicBezTo>
                    <a:pt x="68" y="204"/>
                    <a:pt x="50" y="208"/>
                    <a:pt x="49" y="195"/>
                  </a:cubicBezTo>
                  <a:cubicBezTo>
                    <a:pt x="42" y="194"/>
                    <a:pt x="38" y="189"/>
                    <a:pt x="39" y="181"/>
                  </a:cubicBezTo>
                  <a:cubicBezTo>
                    <a:pt x="43" y="179"/>
                    <a:pt x="45" y="176"/>
                    <a:pt x="50" y="175"/>
                  </a:cubicBezTo>
                  <a:cubicBezTo>
                    <a:pt x="50" y="172"/>
                    <a:pt x="48" y="170"/>
                    <a:pt x="49" y="167"/>
                  </a:cubicBezTo>
                  <a:cubicBezTo>
                    <a:pt x="51" y="167"/>
                    <a:pt x="51" y="166"/>
                    <a:pt x="52" y="165"/>
                  </a:cubicBezTo>
                  <a:cubicBezTo>
                    <a:pt x="49" y="166"/>
                    <a:pt x="42" y="167"/>
                    <a:pt x="39" y="165"/>
                  </a:cubicBezTo>
                  <a:cubicBezTo>
                    <a:pt x="38" y="165"/>
                    <a:pt x="38" y="165"/>
                    <a:pt x="37" y="165"/>
                  </a:cubicBezTo>
                  <a:cubicBezTo>
                    <a:pt x="38" y="165"/>
                    <a:pt x="38" y="165"/>
                    <a:pt x="38" y="164"/>
                  </a:cubicBezTo>
                  <a:cubicBezTo>
                    <a:pt x="36" y="165"/>
                    <a:pt x="35" y="163"/>
                    <a:pt x="35" y="163"/>
                  </a:cubicBezTo>
                  <a:cubicBezTo>
                    <a:pt x="34" y="162"/>
                    <a:pt x="36" y="163"/>
                    <a:pt x="37" y="163"/>
                  </a:cubicBezTo>
                  <a:cubicBezTo>
                    <a:pt x="36" y="161"/>
                    <a:pt x="35" y="160"/>
                    <a:pt x="34" y="158"/>
                  </a:cubicBezTo>
                  <a:cubicBezTo>
                    <a:pt x="42" y="156"/>
                    <a:pt x="48" y="152"/>
                    <a:pt x="56" y="149"/>
                  </a:cubicBezTo>
                  <a:cubicBezTo>
                    <a:pt x="55" y="147"/>
                    <a:pt x="54" y="146"/>
                    <a:pt x="53" y="143"/>
                  </a:cubicBezTo>
                  <a:cubicBezTo>
                    <a:pt x="52" y="143"/>
                    <a:pt x="52" y="140"/>
                    <a:pt x="51" y="138"/>
                  </a:cubicBezTo>
                  <a:cubicBezTo>
                    <a:pt x="49" y="139"/>
                    <a:pt x="49" y="140"/>
                    <a:pt x="48" y="140"/>
                  </a:cubicBezTo>
                  <a:cubicBezTo>
                    <a:pt x="48" y="138"/>
                    <a:pt x="47" y="138"/>
                    <a:pt x="47" y="137"/>
                  </a:cubicBezTo>
                  <a:cubicBezTo>
                    <a:pt x="47" y="137"/>
                    <a:pt x="47" y="137"/>
                    <a:pt x="48" y="137"/>
                  </a:cubicBezTo>
                  <a:cubicBezTo>
                    <a:pt x="48" y="135"/>
                    <a:pt x="48" y="135"/>
                    <a:pt x="49" y="133"/>
                  </a:cubicBezTo>
                  <a:cubicBezTo>
                    <a:pt x="50" y="134"/>
                    <a:pt x="53" y="133"/>
                    <a:pt x="54" y="131"/>
                  </a:cubicBezTo>
                  <a:cubicBezTo>
                    <a:pt x="54" y="131"/>
                    <a:pt x="55" y="131"/>
                    <a:pt x="56" y="131"/>
                  </a:cubicBezTo>
                  <a:cubicBezTo>
                    <a:pt x="57" y="128"/>
                    <a:pt x="62" y="130"/>
                    <a:pt x="64" y="128"/>
                  </a:cubicBezTo>
                  <a:cubicBezTo>
                    <a:pt x="53" y="129"/>
                    <a:pt x="47" y="132"/>
                    <a:pt x="37" y="132"/>
                  </a:cubicBezTo>
                  <a:cubicBezTo>
                    <a:pt x="35" y="130"/>
                    <a:pt x="34" y="126"/>
                    <a:pt x="31" y="125"/>
                  </a:cubicBezTo>
                  <a:cubicBezTo>
                    <a:pt x="31" y="124"/>
                    <a:pt x="32" y="124"/>
                    <a:pt x="32" y="123"/>
                  </a:cubicBezTo>
                  <a:cubicBezTo>
                    <a:pt x="29" y="123"/>
                    <a:pt x="30" y="119"/>
                    <a:pt x="32" y="119"/>
                  </a:cubicBezTo>
                  <a:cubicBezTo>
                    <a:pt x="31" y="120"/>
                    <a:pt x="35" y="119"/>
                    <a:pt x="35" y="118"/>
                  </a:cubicBezTo>
                  <a:cubicBezTo>
                    <a:pt x="37" y="118"/>
                    <a:pt x="40" y="116"/>
                    <a:pt x="42" y="115"/>
                  </a:cubicBezTo>
                  <a:cubicBezTo>
                    <a:pt x="42" y="115"/>
                    <a:pt x="41" y="116"/>
                    <a:pt x="39" y="115"/>
                  </a:cubicBezTo>
                  <a:cubicBezTo>
                    <a:pt x="39" y="115"/>
                    <a:pt x="40" y="115"/>
                    <a:pt x="41" y="115"/>
                  </a:cubicBezTo>
                  <a:cubicBezTo>
                    <a:pt x="41" y="114"/>
                    <a:pt x="40" y="114"/>
                    <a:pt x="40" y="114"/>
                  </a:cubicBezTo>
                  <a:cubicBezTo>
                    <a:pt x="39" y="114"/>
                    <a:pt x="37" y="114"/>
                    <a:pt x="35" y="113"/>
                  </a:cubicBezTo>
                  <a:cubicBezTo>
                    <a:pt x="36" y="112"/>
                    <a:pt x="34" y="112"/>
                    <a:pt x="36" y="111"/>
                  </a:cubicBezTo>
                  <a:cubicBezTo>
                    <a:pt x="35" y="110"/>
                    <a:pt x="34" y="110"/>
                    <a:pt x="34" y="109"/>
                  </a:cubicBezTo>
                  <a:cubicBezTo>
                    <a:pt x="34" y="109"/>
                    <a:pt x="35" y="109"/>
                    <a:pt x="35" y="109"/>
                  </a:cubicBezTo>
                  <a:cubicBezTo>
                    <a:pt x="35" y="108"/>
                    <a:pt x="32" y="108"/>
                    <a:pt x="31" y="108"/>
                  </a:cubicBezTo>
                  <a:cubicBezTo>
                    <a:pt x="31" y="107"/>
                    <a:pt x="31" y="107"/>
                    <a:pt x="31" y="106"/>
                  </a:cubicBezTo>
                  <a:cubicBezTo>
                    <a:pt x="31" y="106"/>
                    <a:pt x="31" y="107"/>
                    <a:pt x="30" y="106"/>
                  </a:cubicBezTo>
                  <a:cubicBezTo>
                    <a:pt x="30" y="106"/>
                    <a:pt x="31" y="106"/>
                    <a:pt x="32" y="106"/>
                  </a:cubicBezTo>
                  <a:cubicBezTo>
                    <a:pt x="32" y="105"/>
                    <a:pt x="31" y="105"/>
                    <a:pt x="31" y="105"/>
                  </a:cubicBezTo>
                  <a:cubicBezTo>
                    <a:pt x="33" y="105"/>
                    <a:pt x="35" y="104"/>
                    <a:pt x="36" y="103"/>
                  </a:cubicBezTo>
                  <a:cubicBezTo>
                    <a:pt x="36" y="103"/>
                    <a:pt x="35" y="104"/>
                    <a:pt x="36" y="104"/>
                  </a:cubicBezTo>
                  <a:cubicBezTo>
                    <a:pt x="37" y="104"/>
                    <a:pt x="36" y="103"/>
                    <a:pt x="36" y="103"/>
                  </a:cubicBezTo>
                  <a:cubicBezTo>
                    <a:pt x="37" y="103"/>
                    <a:pt x="37" y="102"/>
                    <a:pt x="38" y="102"/>
                  </a:cubicBezTo>
                  <a:cubicBezTo>
                    <a:pt x="37" y="101"/>
                    <a:pt x="37" y="99"/>
                    <a:pt x="38" y="97"/>
                  </a:cubicBezTo>
                  <a:cubicBezTo>
                    <a:pt x="37" y="97"/>
                    <a:pt x="36" y="98"/>
                    <a:pt x="35" y="98"/>
                  </a:cubicBezTo>
                  <a:cubicBezTo>
                    <a:pt x="35" y="98"/>
                    <a:pt x="34" y="97"/>
                    <a:pt x="34" y="96"/>
                  </a:cubicBezTo>
                  <a:cubicBezTo>
                    <a:pt x="35" y="95"/>
                    <a:pt x="37" y="95"/>
                    <a:pt x="37" y="94"/>
                  </a:cubicBezTo>
                  <a:cubicBezTo>
                    <a:pt x="36" y="94"/>
                    <a:pt x="36" y="95"/>
                    <a:pt x="35" y="95"/>
                  </a:cubicBezTo>
                  <a:cubicBezTo>
                    <a:pt x="34" y="95"/>
                    <a:pt x="36" y="94"/>
                    <a:pt x="35" y="93"/>
                  </a:cubicBezTo>
                  <a:cubicBezTo>
                    <a:pt x="34" y="93"/>
                    <a:pt x="34" y="94"/>
                    <a:pt x="34" y="95"/>
                  </a:cubicBezTo>
                  <a:cubicBezTo>
                    <a:pt x="33" y="95"/>
                    <a:pt x="32" y="96"/>
                    <a:pt x="31" y="95"/>
                  </a:cubicBezTo>
                  <a:cubicBezTo>
                    <a:pt x="29" y="97"/>
                    <a:pt x="25" y="97"/>
                    <a:pt x="23" y="98"/>
                  </a:cubicBezTo>
                  <a:cubicBezTo>
                    <a:pt x="22" y="98"/>
                    <a:pt x="23" y="98"/>
                    <a:pt x="23" y="99"/>
                  </a:cubicBezTo>
                  <a:cubicBezTo>
                    <a:pt x="20" y="99"/>
                    <a:pt x="19" y="99"/>
                    <a:pt x="16" y="100"/>
                  </a:cubicBezTo>
                  <a:cubicBezTo>
                    <a:pt x="16" y="99"/>
                    <a:pt x="17" y="99"/>
                    <a:pt x="17" y="99"/>
                  </a:cubicBezTo>
                  <a:cubicBezTo>
                    <a:pt x="13" y="99"/>
                    <a:pt x="11" y="100"/>
                    <a:pt x="8" y="100"/>
                  </a:cubicBezTo>
                  <a:cubicBezTo>
                    <a:pt x="8" y="100"/>
                    <a:pt x="7" y="100"/>
                    <a:pt x="8" y="99"/>
                  </a:cubicBezTo>
                  <a:cubicBezTo>
                    <a:pt x="6" y="99"/>
                    <a:pt x="6" y="99"/>
                    <a:pt x="4" y="99"/>
                  </a:cubicBezTo>
                  <a:cubicBezTo>
                    <a:pt x="4" y="98"/>
                    <a:pt x="4" y="98"/>
                    <a:pt x="4" y="97"/>
                  </a:cubicBezTo>
                  <a:cubicBezTo>
                    <a:pt x="3" y="97"/>
                    <a:pt x="3" y="98"/>
                    <a:pt x="2" y="98"/>
                  </a:cubicBezTo>
                  <a:cubicBezTo>
                    <a:pt x="2" y="98"/>
                    <a:pt x="3" y="97"/>
                    <a:pt x="3" y="96"/>
                  </a:cubicBezTo>
                  <a:cubicBezTo>
                    <a:pt x="2" y="97"/>
                    <a:pt x="1" y="97"/>
                    <a:pt x="0" y="97"/>
                  </a:cubicBezTo>
                  <a:cubicBezTo>
                    <a:pt x="0" y="96"/>
                    <a:pt x="2" y="95"/>
                    <a:pt x="3" y="94"/>
                  </a:cubicBezTo>
                  <a:cubicBezTo>
                    <a:pt x="3" y="93"/>
                    <a:pt x="3" y="93"/>
                    <a:pt x="2" y="93"/>
                  </a:cubicBezTo>
                  <a:cubicBezTo>
                    <a:pt x="5" y="91"/>
                    <a:pt x="9" y="89"/>
                    <a:pt x="13" y="88"/>
                  </a:cubicBezTo>
                  <a:cubicBezTo>
                    <a:pt x="13" y="88"/>
                    <a:pt x="13" y="87"/>
                    <a:pt x="13" y="87"/>
                  </a:cubicBezTo>
                  <a:cubicBezTo>
                    <a:pt x="14" y="87"/>
                    <a:pt x="14" y="87"/>
                    <a:pt x="14" y="87"/>
                  </a:cubicBezTo>
                  <a:cubicBezTo>
                    <a:pt x="15" y="86"/>
                    <a:pt x="16" y="83"/>
                    <a:pt x="18" y="85"/>
                  </a:cubicBezTo>
                  <a:cubicBezTo>
                    <a:pt x="19" y="85"/>
                    <a:pt x="19" y="84"/>
                    <a:pt x="19" y="83"/>
                  </a:cubicBezTo>
                  <a:cubicBezTo>
                    <a:pt x="20" y="83"/>
                    <a:pt x="20" y="84"/>
                    <a:pt x="19" y="84"/>
                  </a:cubicBezTo>
                  <a:cubicBezTo>
                    <a:pt x="20" y="85"/>
                    <a:pt x="20" y="84"/>
                    <a:pt x="22" y="84"/>
                  </a:cubicBezTo>
                  <a:cubicBezTo>
                    <a:pt x="21" y="84"/>
                    <a:pt x="21" y="84"/>
                    <a:pt x="21" y="85"/>
                  </a:cubicBezTo>
                  <a:cubicBezTo>
                    <a:pt x="22" y="85"/>
                    <a:pt x="22" y="85"/>
                    <a:pt x="22" y="84"/>
                  </a:cubicBezTo>
                  <a:cubicBezTo>
                    <a:pt x="23" y="84"/>
                    <a:pt x="22" y="85"/>
                    <a:pt x="23" y="85"/>
                  </a:cubicBezTo>
                  <a:cubicBezTo>
                    <a:pt x="24" y="85"/>
                    <a:pt x="24" y="83"/>
                    <a:pt x="25" y="81"/>
                  </a:cubicBezTo>
                  <a:cubicBezTo>
                    <a:pt x="25" y="81"/>
                    <a:pt x="26" y="81"/>
                    <a:pt x="26" y="82"/>
                  </a:cubicBezTo>
                  <a:cubicBezTo>
                    <a:pt x="26" y="82"/>
                    <a:pt x="26" y="81"/>
                    <a:pt x="27" y="81"/>
                  </a:cubicBezTo>
                  <a:cubicBezTo>
                    <a:pt x="27" y="80"/>
                    <a:pt x="26" y="80"/>
                    <a:pt x="26" y="79"/>
                  </a:cubicBezTo>
                  <a:cubicBezTo>
                    <a:pt x="28" y="79"/>
                    <a:pt x="28" y="81"/>
                    <a:pt x="29" y="81"/>
                  </a:cubicBezTo>
                  <a:cubicBezTo>
                    <a:pt x="29" y="80"/>
                    <a:pt x="29" y="78"/>
                    <a:pt x="31" y="78"/>
                  </a:cubicBezTo>
                  <a:cubicBezTo>
                    <a:pt x="30" y="79"/>
                    <a:pt x="30" y="79"/>
                    <a:pt x="30" y="80"/>
                  </a:cubicBezTo>
                  <a:cubicBezTo>
                    <a:pt x="30" y="80"/>
                    <a:pt x="30" y="80"/>
                    <a:pt x="30" y="80"/>
                  </a:cubicBezTo>
                  <a:cubicBezTo>
                    <a:pt x="31" y="80"/>
                    <a:pt x="30" y="79"/>
                    <a:pt x="31" y="79"/>
                  </a:cubicBezTo>
                  <a:cubicBezTo>
                    <a:pt x="31" y="79"/>
                    <a:pt x="31" y="78"/>
                    <a:pt x="30" y="78"/>
                  </a:cubicBezTo>
                  <a:cubicBezTo>
                    <a:pt x="30" y="77"/>
                    <a:pt x="31" y="77"/>
                    <a:pt x="31" y="76"/>
                  </a:cubicBezTo>
                  <a:cubicBezTo>
                    <a:pt x="31" y="76"/>
                    <a:pt x="31" y="77"/>
                    <a:pt x="31" y="76"/>
                  </a:cubicBezTo>
                  <a:cubicBezTo>
                    <a:pt x="32" y="76"/>
                    <a:pt x="31" y="77"/>
                    <a:pt x="31" y="77"/>
                  </a:cubicBezTo>
                  <a:cubicBezTo>
                    <a:pt x="32" y="78"/>
                    <a:pt x="36" y="77"/>
                    <a:pt x="34" y="74"/>
                  </a:cubicBezTo>
                  <a:cubicBezTo>
                    <a:pt x="31" y="75"/>
                    <a:pt x="30" y="76"/>
                    <a:pt x="27" y="75"/>
                  </a:cubicBezTo>
                  <a:cubicBezTo>
                    <a:pt x="27" y="75"/>
                    <a:pt x="27" y="74"/>
                    <a:pt x="27" y="74"/>
                  </a:cubicBezTo>
                  <a:cubicBezTo>
                    <a:pt x="26" y="75"/>
                    <a:pt x="26" y="76"/>
                    <a:pt x="26" y="74"/>
                  </a:cubicBezTo>
                  <a:cubicBezTo>
                    <a:pt x="26" y="73"/>
                    <a:pt x="26" y="74"/>
                    <a:pt x="27" y="73"/>
                  </a:cubicBezTo>
                  <a:cubicBezTo>
                    <a:pt x="26" y="72"/>
                    <a:pt x="25" y="73"/>
                    <a:pt x="23" y="73"/>
                  </a:cubicBezTo>
                  <a:cubicBezTo>
                    <a:pt x="23" y="72"/>
                    <a:pt x="24" y="72"/>
                    <a:pt x="23" y="71"/>
                  </a:cubicBezTo>
                  <a:cubicBezTo>
                    <a:pt x="23" y="71"/>
                    <a:pt x="22" y="72"/>
                    <a:pt x="23" y="73"/>
                  </a:cubicBezTo>
                  <a:cubicBezTo>
                    <a:pt x="21" y="72"/>
                    <a:pt x="20" y="72"/>
                    <a:pt x="18" y="72"/>
                  </a:cubicBezTo>
                  <a:cubicBezTo>
                    <a:pt x="17" y="72"/>
                    <a:pt x="18" y="73"/>
                    <a:pt x="17" y="73"/>
                  </a:cubicBezTo>
                  <a:cubicBezTo>
                    <a:pt x="16" y="73"/>
                    <a:pt x="15" y="73"/>
                    <a:pt x="14" y="73"/>
                  </a:cubicBezTo>
                  <a:cubicBezTo>
                    <a:pt x="14" y="71"/>
                    <a:pt x="14" y="71"/>
                    <a:pt x="15" y="70"/>
                  </a:cubicBezTo>
                  <a:cubicBezTo>
                    <a:pt x="15" y="70"/>
                    <a:pt x="16" y="71"/>
                    <a:pt x="16" y="72"/>
                  </a:cubicBezTo>
                  <a:cubicBezTo>
                    <a:pt x="16" y="72"/>
                    <a:pt x="17" y="71"/>
                    <a:pt x="17" y="72"/>
                  </a:cubicBezTo>
                  <a:cubicBezTo>
                    <a:pt x="17" y="71"/>
                    <a:pt x="16" y="72"/>
                    <a:pt x="16" y="71"/>
                  </a:cubicBezTo>
                  <a:cubicBezTo>
                    <a:pt x="16" y="71"/>
                    <a:pt x="16" y="71"/>
                    <a:pt x="16" y="70"/>
                  </a:cubicBezTo>
                  <a:cubicBezTo>
                    <a:pt x="16" y="70"/>
                    <a:pt x="16" y="70"/>
                    <a:pt x="17" y="70"/>
                  </a:cubicBezTo>
                  <a:cubicBezTo>
                    <a:pt x="16" y="69"/>
                    <a:pt x="17" y="68"/>
                    <a:pt x="16" y="68"/>
                  </a:cubicBezTo>
                  <a:cubicBezTo>
                    <a:pt x="16" y="68"/>
                    <a:pt x="16" y="69"/>
                    <a:pt x="16" y="70"/>
                  </a:cubicBezTo>
                  <a:cubicBezTo>
                    <a:pt x="15" y="69"/>
                    <a:pt x="15" y="69"/>
                    <a:pt x="14" y="69"/>
                  </a:cubicBezTo>
                  <a:cubicBezTo>
                    <a:pt x="14" y="68"/>
                    <a:pt x="13" y="68"/>
                    <a:pt x="14" y="67"/>
                  </a:cubicBezTo>
                  <a:cubicBezTo>
                    <a:pt x="14" y="67"/>
                    <a:pt x="15" y="67"/>
                    <a:pt x="15" y="67"/>
                  </a:cubicBezTo>
                  <a:cubicBezTo>
                    <a:pt x="15" y="66"/>
                    <a:pt x="13" y="67"/>
                    <a:pt x="13" y="67"/>
                  </a:cubicBezTo>
                  <a:cubicBezTo>
                    <a:pt x="12" y="66"/>
                    <a:pt x="14" y="66"/>
                    <a:pt x="14" y="65"/>
                  </a:cubicBezTo>
                  <a:cubicBezTo>
                    <a:pt x="14" y="65"/>
                    <a:pt x="12" y="67"/>
                    <a:pt x="12" y="65"/>
                  </a:cubicBezTo>
                  <a:cubicBezTo>
                    <a:pt x="11" y="66"/>
                    <a:pt x="11" y="66"/>
                    <a:pt x="10" y="66"/>
                  </a:cubicBezTo>
                  <a:cubicBezTo>
                    <a:pt x="10" y="66"/>
                    <a:pt x="10" y="64"/>
                    <a:pt x="11" y="64"/>
                  </a:cubicBezTo>
                  <a:cubicBezTo>
                    <a:pt x="11" y="64"/>
                    <a:pt x="12" y="63"/>
                    <a:pt x="12" y="64"/>
                  </a:cubicBezTo>
                  <a:cubicBezTo>
                    <a:pt x="16" y="59"/>
                    <a:pt x="22" y="55"/>
                    <a:pt x="28" y="54"/>
                  </a:cubicBezTo>
                  <a:cubicBezTo>
                    <a:pt x="29" y="53"/>
                    <a:pt x="29" y="53"/>
                    <a:pt x="29" y="52"/>
                  </a:cubicBezTo>
                  <a:cubicBezTo>
                    <a:pt x="30" y="53"/>
                    <a:pt x="29" y="53"/>
                    <a:pt x="29" y="54"/>
                  </a:cubicBezTo>
                  <a:cubicBezTo>
                    <a:pt x="32" y="54"/>
                    <a:pt x="32" y="52"/>
                    <a:pt x="34" y="52"/>
                  </a:cubicBezTo>
                  <a:cubicBezTo>
                    <a:pt x="35" y="53"/>
                    <a:pt x="35" y="54"/>
                    <a:pt x="34" y="54"/>
                  </a:cubicBezTo>
                  <a:cubicBezTo>
                    <a:pt x="35" y="55"/>
                    <a:pt x="36" y="53"/>
                    <a:pt x="37" y="54"/>
                  </a:cubicBezTo>
                  <a:cubicBezTo>
                    <a:pt x="38" y="53"/>
                    <a:pt x="39" y="51"/>
                    <a:pt x="39" y="51"/>
                  </a:cubicBezTo>
                  <a:cubicBezTo>
                    <a:pt x="39" y="50"/>
                    <a:pt x="41" y="51"/>
                    <a:pt x="40" y="49"/>
                  </a:cubicBezTo>
                  <a:cubicBezTo>
                    <a:pt x="41" y="49"/>
                    <a:pt x="42" y="49"/>
                    <a:pt x="42" y="48"/>
                  </a:cubicBezTo>
                  <a:cubicBezTo>
                    <a:pt x="44" y="50"/>
                    <a:pt x="37" y="50"/>
                    <a:pt x="40" y="53"/>
                  </a:cubicBezTo>
                  <a:cubicBezTo>
                    <a:pt x="40" y="53"/>
                    <a:pt x="40" y="52"/>
                    <a:pt x="40" y="52"/>
                  </a:cubicBezTo>
                  <a:cubicBezTo>
                    <a:pt x="41" y="52"/>
                    <a:pt x="41" y="52"/>
                    <a:pt x="42" y="52"/>
                  </a:cubicBezTo>
                  <a:cubicBezTo>
                    <a:pt x="42" y="53"/>
                    <a:pt x="39" y="53"/>
                    <a:pt x="39" y="54"/>
                  </a:cubicBezTo>
                  <a:cubicBezTo>
                    <a:pt x="39" y="56"/>
                    <a:pt x="39" y="58"/>
                    <a:pt x="37" y="56"/>
                  </a:cubicBezTo>
                  <a:cubicBezTo>
                    <a:pt x="37" y="57"/>
                    <a:pt x="38" y="58"/>
                    <a:pt x="39" y="59"/>
                  </a:cubicBezTo>
                  <a:cubicBezTo>
                    <a:pt x="39" y="59"/>
                    <a:pt x="39" y="58"/>
                    <a:pt x="39" y="58"/>
                  </a:cubicBezTo>
                  <a:cubicBezTo>
                    <a:pt x="38" y="58"/>
                    <a:pt x="41" y="56"/>
                    <a:pt x="39" y="54"/>
                  </a:cubicBezTo>
                  <a:cubicBezTo>
                    <a:pt x="40" y="54"/>
                    <a:pt x="41" y="54"/>
                    <a:pt x="42" y="53"/>
                  </a:cubicBezTo>
                  <a:cubicBezTo>
                    <a:pt x="43" y="54"/>
                    <a:pt x="45" y="52"/>
                    <a:pt x="46" y="51"/>
                  </a:cubicBezTo>
                  <a:cubicBezTo>
                    <a:pt x="45" y="50"/>
                    <a:pt x="45" y="52"/>
                    <a:pt x="44" y="51"/>
                  </a:cubicBezTo>
                  <a:cubicBezTo>
                    <a:pt x="43" y="51"/>
                    <a:pt x="44" y="50"/>
                    <a:pt x="45" y="50"/>
                  </a:cubicBezTo>
                  <a:cubicBezTo>
                    <a:pt x="46" y="50"/>
                    <a:pt x="45" y="50"/>
                    <a:pt x="47" y="50"/>
                  </a:cubicBezTo>
                  <a:cubicBezTo>
                    <a:pt x="46" y="50"/>
                    <a:pt x="46" y="50"/>
                    <a:pt x="46" y="51"/>
                  </a:cubicBezTo>
                  <a:cubicBezTo>
                    <a:pt x="47" y="51"/>
                    <a:pt x="47" y="51"/>
                    <a:pt x="48" y="51"/>
                  </a:cubicBezTo>
                  <a:cubicBezTo>
                    <a:pt x="48" y="51"/>
                    <a:pt x="48" y="50"/>
                    <a:pt x="48" y="50"/>
                  </a:cubicBezTo>
                  <a:cubicBezTo>
                    <a:pt x="48" y="49"/>
                    <a:pt x="47" y="50"/>
                    <a:pt x="47" y="49"/>
                  </a:cubicBezTo>
                  <a:cubicBezTo>
                    <a:pt x="47" y="49"/>
                    <a:pt x="48" y="48"/>
                    <a:pt x="49" y="48"/>
                  </a:cubicBezTo>
                  <a:cubicBezTo>
                    <a:pt x="49" y="49"/>
                    <a:pt x="50" y="49"/>
                    <a:pt x="50" y="50"/>
                  </a:cubicBezTo>
                  <a:cubicBezTo>
                    <a:pt x="50" y="50"/>
                    <a:pt x="49" y="50"/>
                    <a:pt x="49" y="51"/>
                  </a:cubicBezTo>
                  <a:cubicBezTo>
                    <a:pt x="50" y="51"/>
                    <a:pt x="51" y="51"/>
                    <a:pt x="51" y="53"/>
                  </a:cubicBezTo>
                  <a:cubicBezTo>
                    <a:pt x="52" y="52"/>
                    <a:pt x="51" y="51"/>
                    <a:pt x="52" y="51"/>
                  </a:cubicBezTo>
                  <a:cubicBezTo>
                    <a:pt x="52" y="51"/>
                    <a:pt x="52" y="51"/>
                    <a:pt x="52" y="50"/>
                  </a:cubicBezTo>
                  <a:cubicBezTo>
                    <a:pt x="52" y="50"/>
                    <a:pt x="51" y="50"/>
                    <a:pt x="51" y="50"/>
                  </a:cubicBezTo>
                  <a:cubicBezTo>
                    <a:pt x="50" y="49"/>
                    <a:pt x="51" y="49"/>
                    <a:pt x="51" y="48"/>
                  </a:cubicBezTo>
                  <a:cubicBezTo>
                    <a:pt x="52" y="48"/>
                    <a:pt x="52" y="49"/>
                    <a:pt x="53" y="49"/>
                  </a:cubicBezTo>
                  <a:cubicBezTo>
                    <a:pt x="53" y="48"/>
                    <a:pt x="53" y="48"/>
                    <a:pt x="54" y="48"/>
                  </a:cubicBezTo>
                  <a:cubicBezTo>
                    <a:pt x="54" y="47"/>
                    <a:pt x="55" y="46"/>
                    <a:pt x="54" y="46"/>
                  </a:cubicBezTo>
                  <a:cubicBezTo>
                    <a:pt x="55" y="46"/>
                    <a:pt x="57" y="44"/>
                    <a:pt x="57" y="46"/>
                  </a:cubicBezTo>
                  <a:cubicBezTo>
                    <a:pt x="56" y="45"/>
                    <a:pt x="56" y="46"/>
                    <a:pt x="55" y="46"/>
                  </a:cubicBezTo>
                  <a:cubicBezTo>
                    <a:pt x="54" y="47"/>
                    <a:pt x="55" y="47"/>
                    <a:pt x="55" y="48"/>
                  </a:cubicBezTo>
                  <a:cubicBezTo>
                    <a:pt x="56" y="48"/>
                    <a:pt x="56" y="47"/>
                    <a:pt x="57" y="48"/>
                  </a:cubicBezTo>
                  <a:cubicBezTo>
                    <a:pt x="56" y="49"/>
                    <a:pt x="56" y="50"/>
                    <a:pt x="57" y="52"/>
                  </a:cubicBezTo>
                  <a:cubicBezTo>
                    <a:pt x="58" y="52"/>
                    <a:pt x="57" y="49"/>
                    <a:pt x="57" y="48"/>
                  </a:cubicBezTo>
                  <a:cubicBezTo>
                    <a:pt x="58" y="48"/>
                    <a:pt x="58" y="49"/>
                    <a:pt x="58" y="50"/>
                  </a:cubicBezTo>
                  <a:cubicBezTo>
                    <a:pt x="59" y="50"/>
                    <a:pt x="58" y="48"/>
                    <a:pt x="58" y="47"/>
                  </a:cubicBezTo>
                  <a:cubicBezTo>
                    <a:pt x="59" y="47"/>
                    <a:pt x="59" y="46"/>
                    <a:pt x="60" y="46"/>
                  </a:cubicBezTo>
                  <a:cubicBezTo>
                    <a:pt x="60" y="46"/>
                    <a:pt x="59" y="44"/>
                    <a:pt x="61" y="45"/>
                  </a:cubicBezTo>
                  <a:cubicBezTo>
                    <a:pt x="60" y="44"/>
                    <a:pt x="60" y="44"/>
                    <a:pt x="59" y="44"/>
                  </a:cubicBezTo>
                  <a:cubicBezTo>
                    <a:pt x="60" y="43"/>
                    <a:pt x="62" y="42"/>
                    <a:pt x="63" y="42"/>
                  </a:cubicBezTo>
                  <a:cubicBezTo>
                    <a:pt x="62" y="45"/>
                    <a:pt x="62" y="46"/>
                    <a:pt x="61" y="48"/>
                  </a:cubicBezTo>
                  <a:cubicBezTo>
                    <a:pt x="61" y="48"/>
                    <a:pt x="62" y="47"/>
                    <a:pt x="62" y="47"/>
                  </a:cubicBezTo>
                  <a:cubicBezTo>
                    <a:pt x="62" y="47"/>
                    <a:pt x="62" y="48"/>
                    <a:pt x="62" y="48"/>
                  </a:cubicBezTo>
                  <a:cubicBezTo>
                    <a:pt x="63" y="48"/>
                    <a:pt x="63" y="47"/>
                    <a:pt x="64" y="47"/>
                  </a:cubicBezTo>
                  <a:cubicBezTo>
                    <a:pt x="64" y="46"/>
                    <a:pt x="63" y="46"/>
                    <a:pt x="63" y="45"/>
                  </a:cubicBezTo>
                  <a:cubicBezTo>
                    <a:pt x="64" y="45"/>
                    <a:pt x="64" y="45"/>
                    <a:pt x="66" y="44"/>
                  </a:cubicBezTo>
                  <a:cubicBezTo>
                    <a:pt x="66" y="46"/>
                    <a:pt x="65" y="45"/>
                    <a:pt x="64" y="45"/>
                  </a:cubicBezTo>
                  <a:cubicBezTo>
                    <a:pt x="65" y="47"/>
                    <a:pt x="65" y="45"/>
                    <a:pt x="66" y="45"/>
                  </a:cubicBezTo>
                  <a:cubicBezTo>
                    <a:pt x="66" y="45"/>
                    <a:pt x="66" y="44"/>
                    <a:pt x="66" y="44"/>
                  </a:cubicBezTo>
                  <a:cubicBezTo>
                    <a:pt x="67" y="44"/>
                    <a:pt x="67" y="45"/>
                    <a:pt x="68" y="45"/>
                  </a:cubicBezTo>
                  <a:cubicBezTo>
                    <a:pt x="69" y="44"/>
                    <a:pt x="67" y="44"/>
                    <a:pt x="67" y="43"/>
                  </a:cubicBezTo>
                  <a:cubicBezTo>
                    <a:pt x="69" y="43"/>
                    <a:pt x="71" y="42"/>
                    <a:pt x="73" y="41"/>
                  </a:cubicBezTo>
                  <a:cubicBezTo>
                    <a:pt x="73" y="40"/>
                    <a:pt x="72" y="41"/>
                    <a:pt x="73" y="40"/>
                  </a:cubicBezTo>
                  <a:cubicBezTo>
                    <a:pt x="73" y="40"/>
                    <a:pt x="74" y="40"/>
                    <a:pt x="74" y="40"/>
                  </a:cubicBezTo>
                  <a:cubicBezTo>
                    <a:pt x="73" y="40"/>
                    <a:pt x="74" y="42"/>
                    <a:pt x="74" y="44"/>
                  </a:cubicBezTo>
                  <a:cubicBezTo>
                    <a:pt x="75" y="44"/>
                    <a:pt x="74" y="43"/>
                    <a:pt x="75" y="43"/>
                  </a:cubicBezTo>
                  <a:cubicBezTo>
                    <a:pt x="75" y="44"/>
                    <a:pt x="76" y="45"/>
                    <a:pt x="76" y="46"/>
                  </a:cubicBezTo>
                  <a:cubicBezTo>
                    <a:pt x="76" y="44"/>
                    <a:pt x="77" y="46"/>
                    <a:pt x="79" y="45"/>
                  </a:cubicBezTo>
                  <a:cubicBezTo>
                    <a:pt x="79" y="44"/>
                    <a:pt x="78" y="44"/>
                    <a:pt x="78" y="43"/>
                  </a:cubicBezTo>
                  <a:cubicBezTo>
                    <a:pt x="77" y="43"/>
                    <a:pt x="78" y="44"/>
                    <a:pt x="77" y="44"/>
                  </a:cubicBezTo>
                  <a:cubicBezTo>
                    <a:pt x="77" y="43"/>
                    <a:pt x="77" y="43"/>
                    <a:pt x="77" y="42"/>
                  </a:cubicBezTo>
                  <a:cubicBezTo>
                    <a:pt x="77" y="41"/>
                    <a:pt x="76" y="41"/>
                    <a:pt x="77" y="41"/>
                  </a:cubicBezTo>
                  <a:cubicBezTo>
                    <a:pt x="76" y="41"/>
                    <a:pt x="75" y="42"/>
                    <a:pt x="76" y="43"/>
                  </a:cubicBezTo>
                  <a:cubicBezTo>
                    <a:pt x="74" y="43"/>
                    <a:pt x="75" y="41"/>
                    <a:pt x="75" y="41"/>
                  </a:cubicBezTo>
                  <a:cubicBezTo>
                    <a:pt x="76" y="41"/>
                    <a:pt x="76" y="40"/>
                    <a:pt x="77" y="40"/>
                  </a:cubicBezTo>
                  <a:cubicBezTo>
                    <a:pt x="77" y="39"/>
                    <a:pt x="76" y="40"/>
                    <a:pt x="76" y="39"/>
                  </a:cubicBezTo>
                  <a:cubicBezTo>
                    <a:pt x="75" y="39"/>
                    <a:pt x="76" y="40"/>
                    <a:pt x="75" y="40"/>
                  </a:cubicBezTo>
                  <a:cubicBezTo>
                    <a:pt x="74" y="40"/>
                    <a:pt x="76" y="37"/>
                    <a:pt x="74" y="38"/>
                  </a:cubicBezTo>
                  <a:cubicBezTo>
                    <a:pt x="74" y="37"/>
                    <a:pt x="75" y="37"/>
                    <a:pt x="76" y="37"/>
                  </a:cubicBezTo>
                  <a:cubicBezTo>
                    <a:pt x="75" y="38"/>
                    <a:pt x="77" y="39"/>
                    <a:pt x="78" y="38"/>
                  </a:cubicBezTo>
                  <a:cubicBezTo>
                    <a:pt x="78" y="39"/>
                    <a:pt x="78" y="42"/>
                    <a:pt x="78" y="43"/>
                  </a:cubicBezTo>
                  <a:cubicBezTo>
                    <a:pt x="79" y="43"/>
                    <a:pt x="78" y="41"/>
                    <a:pt x="78" y="41"/>
                  </a:cubicBezTo>
                  <a:cubicBezTo>
                    <a:pt x="79" y="40"/>
                    <a:pt x="79" y="41"/>
                    <a:pt x="79" y="41"/>
                  </a:cubicBezTo>
                  <a:cubicBezTo>
                    <a:pt x="80" y="40"/>
                    <a:pt x="79" y="40"/>
                    <a:pt x="79" y="40"/>
                  </a:cubicBezTo>
                  <a:cubicBezTo>
                    <a:pt x="79" y="39"/>
                    <a:pt x="80" y="38"/>
                    <a:pt x="80" y="38"/>
                  </a:cubicBezTo>
                  <a:cubicBezTo>
                    <a:pt x="80" y="39"/>
                    <a:pt x="80" y="41"/>
                    <a:pt x="81" y="40"/>
                  </a:cubicBezTo>
                  <a:cubicBezTo>
                    <a:pt x="82" y="41"/>
                    <a:pt x="81" y="41"/>
                    <a:pt x="80" y="41"/>
                  </a:cubicBezTo>
                  <a:cubicBezTo>
                    <a:pt x="81" y="42"/>
                    <a:pt x="82" y="41"/>
                    <a:pt x="83" y="41"/>
                  </a:cubicBezTo>
                  <a:cubicBezTo>
                    <a:pt x="82" y="40"/>
                    <a:pt x="82" y="39"/>
                    <a:pt x="83" y="40"/>
                  </a:cubicBezTo>
                  <a:cubicBezTo>
                    <a:pt x="83" y="39"/>
                    <a:pt x="83" y="38"/>
                    <a:pt x="83" y="37"/>
                  </a:cubicBezTo>
                  <a:cubicBezTo>
                    <a:pt x="84" y="37"/>
                    <a:pt x="83" y="39"/>
                    <a:pt x="84" y="39"/>
                  </a:cubicBezTo>
                  <a:cubicBezTo>
                    <a:pt x="84" y="40"/>
                    <a:pt x="85" y="41"/>
                    <a:pt x="84" y="42"/>
                  </a:cubicBezTo>
                  <a:cubicBezTo>
                    <a:pt x="84" y="42"/>
                    <a:pt x="85" y="41"/>
                    <a:pt x="84" y="42"/>
                  </a:cubicBezTo>
                  <a:cubicBezTo>
                    <a:pt x="83" y="42"/>
                    <a:pt x="83" y="42"/>
                    <a:pt x="83" y="43"/>
                  </a:cubicBezTo>
                  <a:cubicBezTo>
                    <a:pt x="83" y="43"/>
                    <a:pt x="84" y="42"/>
                    <a:pt x="85" y="43"/>
                  </a:cubicBezTo>
                  <a:cubicBezTo>
                    <a:pt x="85" y="40"/>
                    <a:pt x="86" y="40"/>
                    <a:pt x="85" y="38"/>
                  </a:cubicBezTo>
                  <a:cubicBezTo>
                    <a:pt x="86" y="38"/>
                    <a:pt x="86" y="38"/>
                    <a:pt x="86" y="38"/>
                  </a:cubicBezTo>
                  <a:cubicBezTo>
                    <a:pt x="87" y="38"/>
                    <a:pt x="87" y="39"/>
                    <a:pt x="87" y="40"/>
                  </a:cubicBezTo>
                  <a:cubicBezTo>
                    <a:pt x="87" y="39"/>
                    <a:pt x="89" y="39"/>
                    <a:pt x="89" y="40"/>
                  </a:cubicBezTo>
                  <a:cubicBezTo>
                    <a:pt x="89" y="39"/>
                    <a:pt x="89" y="39"/>
                    <a:pt x="89" y="38"/>
                  </a:cubicBezTo>
                  <a:cubicBezTo>
                    <a:pt x="90" y="37"/>
                    <a:pt x="91" y="38"/>
                    <a:pt x="91" y="37"/>
                  </a:cubicBezTo>
                  <a:cubicBezTo>
                    <a:pt x="92" y="37"/>
                    <a:pt x="91" y="38"/>
                    <a:pt x="90" y="38"/>
                  </a:cubicBezTo>
                  <a:cubicBezTo>
                    <a:pt x="90" y="40"/>
                    <a:pt x="92" y="36"/>
                    <a:pt x="93" y="38"/>
                  </a:cubicBezTo>
                  <a:cubicBezTo>
                    <a:pt x="93" y="37"/>
                    <a:pt x="92" y="35"/>
                    <a:pt x="92" y="34"/>
                  </a:cubicBezTo>
                  <a:cubicBezTo>
                    <a:pt x="95" y="35"/>
                    <a:pt x="93" y="31"/>
                    <a:pt x="94" y="29"/>
                  </a:cubicBezTo>
                  <a:cubicBezTo>
                    <a:pt x="95" y="29"/>
                    <a:pt x="95" y="30"/>
                    <a:pt x="95" y="30"/>
                  </a:cubicBezTo>
                  <a:cubicBezTo>
                    <a:pt x="95" y="30"/>
                    <a:pt x="95" y="29"/>
                    <a:pt x="96" y="29"/>
                  </a:cubicBezTo>
                  <a:cubicBezTo>
                    <a:pt x="95" y="29"/>
                    <a:pt x="95" y="28"/>
                    <a:pt x="96" y="27"/>
                  </a:cubicBezTo>
                  <a:cubicBezTo>
                    <a:pt x="97" y="28"/>
                    <a:pt x="95" y="31"/>
                    <a:pt x="96" y="32"/>
                  </a:cubicBezTo>
                  <a:cubicBezTo>
                    <a:pt x="97" y="32"/>
                    <a:pt x="97" y="32"/>
                    <a:pt x="97" y="32"/>
                  </a:cubicBezTo>
                  <a:cubicBezTo>
                    <a:pt x="98" y="32"/>
                    <a:pt x="98" y="31"/>
                    <a:pt x="98" y="31"/>
                  </a:cubicBezTo>
                  <a:cubicBezTo>
                    <a:pt x="98" y="30"/>
                    <a:pt x="99" y="32"/>
                    <a:pt x="99" y="32"/>
                  </a:cubicBezTo>
                  <a:cubicBezTo>
                    <a:pt x="100" y="31"/>
                    <a:pt x="101" y="31"/>
                    <a:pt x="100" y="30"/>
                  </a:cubicBezTo>
                  <a:cubicBezTo>
                    <a:pt x="101" y="31"/>
                    <a:pt x="102" y="30"/>
                    <a:pt x="102" y="31"/>
                  </a:cubicBezTo>
                  <a:cubicBezTo>
                    <a:pt x="103" y="30"/>
                    <a:pt x="102" y="30"/>
                    <a:pt x="103" y="29"/>
                  </a:cubicBezTo>
                  <a:cubicBezTo>
                    <a:pt x="104" y="29"/>
                    <a:pt x="104" y="30"/>
                    <a:pt x="103" y="30"/>
                  </a:cubicBezTo>
                  <a:cubicBezTo>
                    <a:pt x="104" y="30"/>
                    <a:pt x="104" y="30"/>
                    <a:pt x="104" y="30"/>
                  </a:cubicBezTo>
                  <a:cubicBezTo>
                    <a:pt x="105" y="30"/>
                    <a:pt x="105" y="29"/>
                    <a:pt x="105" y="29"/>
                  </a:cubicBezTo>
                  <a:cubicBezTo>
                    <a:pt x="105" y="28"/>
                    <a:pt x="104" y="29"/>
                    <a:pt x="104" y="28"/>
                  </a:cubicBezTo>
                  <a:cubicBezTo>
                    <a:pt x="104" y="28"/>
                    <a:pt x="105" y="28"/>
                    <a:pt x="104" y="28"/>
                  </a:cubicBezTo>
                  <a:cubicBezTo>
                    <a:pt x="104" y="27"/>
                    <a:pt x="105" y="27"/>
                    <a:pt x="106" y="27"/>
                  </a:cubicBezTo>
                  <a:cubicBezTo>
                    <a:pt x="107" y="27"/>
                    <a:pt x="105" y="26"/>
                    <a:pt x="107" y="26"/>
                  </a:cubicBezTo>
                  <a:cubicBezTo>
                    <a:pt x="106" y="26"/>
                    <a:pt x="105" y="26"/>
                    <a:pt x="105" y="27"/>
                  </a:cubicBezTo>
                  <a:cubicBezTo>
                    <a:pt x="104" y="26"/>
                    <a:pt x="106" y="26"/>
                    <a:pt x="107" y="26"/>
                  </a:cubicBezTo>
                  <a:cubicBezTo>
                    <a:pt x="107" y="26"/>
                    <a:pt x="107" y="27"/>
                    <a:pt x="107" y="27"/>
                  </a:cubicBezTo>
                  <a:cubicBezTo>
                    <a:pt x="108" y="26"/>
                    <a:pt x="108" y="25"/>
                    <a:pt x="109" y="26"/>
                  </a:cubicBezTo>
                  <a:cubicBezTo>
                    <a:pt x="109" y="26"/>
                    <a:pt x="109" y="25"/>
                    <a:pt x="108" y="25"/>
                  </a:cubicBezTo>
                  <a:cubicBezTo>
                    <a:pt x="108" y="25"/>
                    <a:pt x="108" y="25"/>
                    <a:pt x="108" y="24"/>
                  </a:cubicBezTo>
                  <a:cubicBezTo>
                    <a:pt x="109" y="24"/>
                    <a:pt x="109" y="25"/>
                    <a:pt x="109" y="26"/>
                  </a:cubicBezTo>
                  <a:cubicBezTo>
                    <a:pt x="110" y="25"/>
                    <a:pt x="111" y="24"/>
                    <a:pt x="112" y="24"/>
                  </a:cubicBezTo>
                  <a:cubicBezTo>
                    <a:pt x="111" y="24"/>
                    <a:pt x="111" y="23"/>
                    <a:pt x="111" y="23"/>
                  </a:cubicBezTo>
                  <a:cubicBezTo>
                    <a:pt x="112" y="23"/>
                    <a:pt x="111" y="24"/>
                    <a:pt x="112" y="24"/>
                  </a:cubicBezTo>
                  <a:cubicBezTo>
                    <a:pt x="112" y="25"/>
                    <a:pt x="111" y="25"/>
                    <a:pt x="111" y="26"/>
                  </a:cubicBezTo>
                  <a:cubicBezTo>
                    <a:pt x="112" y="26"/>
                    <a:pt x="112" y="25"/>
                    <a:pt x="113" y="24"/>
                  </a:cubicBezTo>
                  <a:cubicBezTo>
                    <a:pt x="113" y="25"/>
                    <a:pt x="115" y="25"/>
                    <a:pt x="115" y="24"/>
                  </a:cubicBezTo>
                  <a:cubicBezTo>
                    <a:pt x="115" y="24"/>
                    <a:pt x="114" y="24"/>
                    <a:pt x="114" y="24"/>
                  </a:cubicBezTo>
                  <a:cubicBezTo>
                    <a:pt x="114" y="23"/>
                    <a:pt x="115" y="24"/>
                    <a:pt x="115" y="23"/>
                  </a:cubicBezTo>
                  <a:cubicBezTo>
                    <a:pt x="115" y="22"/>
                    <a:pt x="115" y="24"/>
                    <a:pt x="115" y="24"/>
                  </a:cubicBezTo>
                  <a:cubicBezTo>
                    <a:pt x="117" y="24"/>
                    <a:pt x="118" y="24"/>
                    <a:pt x="119" y="23"/>
                  </a:cubicBezTo>
                  <a:cubicBezTo>
                    <a:pt x="120" y="24"/>
                    <a:pt x="124" y="23"/>
                    <a:pt x="124" y="21"/>
                  </a:cubicBezTo>
                  <a:cubicBezTo>
                    <a:pt x="125" y="21"/>
                    <a:pt x="127" y="23"/>
                    <a:pt x="125" y="23"/>
                  </a:cubicBezTo>
                  <a:cubicBezTo>
                    <a:pt x="125" y="24"/>
                    <a:pt x="126" y="24"/>
                    <a:pt x="126" y="24"/>
                  </a:cubicBezTo>
                  <a:cubicBezTo>
                    <a:pt x="127" y="23"/>
                    <a:pt x="125" y="22"/>
                    <a:pt x="127" y="23"/>
                  </a:cubicBezTo>
                  <a:cubicBezTo>
                    <a:pt x="127" y="22"/>
                    <a:pt x="125" y="22"/>
                    <a:pt x="125" y="20"/>
                  </a:cubicBezTo>
                  <a:cubicBezTo>
                    <a:pt x="126" y="22"/>
                    <a:pt x="130" y="21"/>
                    <a:pt x="128" y="20"/>
                  </a:cubicBezTo>
                  <a:cubicBezTo>
                    <a:pt x="129" y="19"/>
                    <a:pt x="130" y="19"/>
                    <a:pt x="130" y="20"/>
                  </a:cubicBezTo>
                  <a:cubicBezTo>
                    <a:pt x="130" y="20"/>
                    <a:pt x="130" y="20"/>
                    <a:pt x="129" y="20"/>
                  </a:cubicBezTo>
                  <a:cubicBezTo>
                    <a:pt x="129" y="21"/>
                    <a:pt x="131" y="21"/>
                    <a:pt x="131" y="22"/>
                  </a:cubicBezTo>
                  <a:cubicBezTo>
                    <a:pt x="132" y="22"/>
                    <a:pt x="131" y="20"/>
                    <a:pt x="132" y="20"/>
                  </a:cubicBezTo>
                  <a:cubicBezTo>
                    <a:pt x="132" y="19"/>
                    <a:pt x="133" y="20"/>
                    <a:pt x="133" y="19"/>
                  </a:cubicBezTo>
                  <a:cubicBezTo>
                    <a:pt x="134" y="19"/>
                    <a:pt x="134" y="20"/>
                    <a:pt x="136" y="20"/>
                  </a:cubicBezTo>
                  <a:cubicBezTo>
                    <a:pt x="137" y="19"/>
                    <a:pt x="134" y="19"/>
                    <a:pt x="135" y="18"/>
                  </a:cubicBezTo>
                  <a:cubicBezTo>
                    <a:pt x="137" y="18"/>
                    <a:pt x="137" y="19"/>
                    <a:pt x="138" y="20"/>
                  </a:cubicBezTo>
                  <a:cubicBezTo>
                    <a:pt x="138" y="19"/>
                    <a:pt x="134" y="15"/>
                    <a:pt x="135" y="17"/>
                  </a:cubicBezTo>
                  <a:cubicBezTo>
                    <a:pt x="134" y="17"/>
                    <a:pt x="135" y="15"/>
                    <a:pt x="136" y="16"/>
                  </a:cubicBezTo>
                  <a:cubicBezTo>
                    <a:pt x="136" y="18"/>
                    <a:pt x="137" y="16"/>
                    <a:pt x="138" y="18"/>
                  </a:cubicBezTo>
                  <a:cubicBezTo>
                    <a:pt x="139" y="18"/>
                    <a:pt x="139" y="17"/>
                    <a:pt x="139" y="18"/>
                  </a:cubicBezTo>
                  <a:cubicBezTo>
                    <a:pt x="138" y="17"/>
                    <a:pt x="140" y="16"/>
                    <a:pt x="139" y="14"/>
                  </a:cubicBezTo>
                  <a:cubicBezTo>
                    <a:pt x="140" y="15"/>
                    <a:pt x="140" y="14"/>
                    <a:pt x="142" y="14"/>
                  </a:cubicBezTo>
                  <a:cubicBezTo>
                    <a:pt x="142" y="16"/>
                    <a:pt x="140" y="15"/>
                    <a:pt x="140" y="15"/>
                  </a:cubicBezTo>
                  <a:cubicBezTo>
                    <a:pt x="140" y="16"/>
                    <a:pt x="140" y="16"/>
                    <a:pt x="140" y="17"/>
                  </a:cubicBezTo>
                  <a:cubicBezTo>
                    <a:pt x="141" y="17"/>
                    <a:pt x="141" y="16"/>
                    <a:pt x="141" y="16"/>
                  </a:cubicBezTo>
                  <a:cubicBezTo>
                    <a:pt x="141" y="16"/>
                    <a:pt x="142" y="17"/>
                    <a:pt x="141" y="17"/>
                  </a:cubicBezTo>
                  <a:cubicBezTo>
                    <a:pt x="142" y="18"/>
                    <a:pt x="143" y="18"/>
                    <a:pt x="144" y="18"/>
                  </a:cubicBezTo>
                  <a:cubicBezTo>
                    <a:pt x="144" y="18"/>
                    <a:pt x="144" y="18"/>
                    <a:pt x="144" y="17"/>
                  </a:cubicBezTo>
                  <a:cubicBezTo>
                    <a:pt x="143" y="17"/>
                    <a:pt x="143" y="17"/>
                    <a:pt x="142" y="17"/>
                  </a:cubicBezTo>
                  <a:cubicBezTo>
                    <a:pt x="143" y="16"/>
                    <a:pt x="145" y="16"/>
                    <a:pt x="146" y="17"/>
                  </a:cubicBezTo>
                  <a:cubicBezTo>
                    <a:pt x="147" y="17"/>
                    <a:pt x="147" y="16"/>
                    <a:pt x="147" y="16"/>
                  </a:cubicBezTo>
                  <a:cubicBezTo>
                    <a:pt x="147" y="16"/>
                    <a:pt x="147" y="15"/>
                    <a:pt x="147" y="15"/>
                  </a:cubicBezTo>
                  <a:cubicBezTo>
                    <a:pt x="147" y="16"/>
                    <a:pt x="146" y="15"/>
                    <a:pt x="146" y="14"/>
                  </a:cubicBezTo>
                  <a:cubicBezTo>
                    <a:pt x="145" y="14"/>
                    <a:pt x="144" y="15"/>
                    <a:pt x="145" y="16"/>
                  </a:cubicBezTo>
                  <a:cubicBezTo>
                    <a:pt x="144" y="15"/>
                    <a:pt x="143" y="15"/>
                    <a:pt x="143" y="14"/>
                  </a:cubicBezTo>
                  <a:cubicBezTo>
                    <a:pt x="144" y="13"/>
                    <a:pt x="146" y="13"/>
                    <a:pt x="146" y="14"/>
                  </a:cubicBezTo>
                  <a:cubicBezTo>
                    <a:pt x="147" y="13"/>
                    <a:pt x="148" y="13"/>
                    <a:pt x="149" y="14"/>
                  </a:cubicBezTo>
                  <a:cubicBezTo>
                    <a:pt x="149" y="14"/>
                    <a:pt x="149" y="14"/>
                    <a:pt x="149" y="15"/>
                  </a:cubicBezTo>
                  <a:cubicBezTo>
                    <a:pt x="152" y="15"/>
                    <a:pt x="153" y="14"/>
                    <a:pt x="155" y="15"/>
                  </a:cubicBezTo>
                  <a:cubicBezTo>
                    <a:pt x="154" y="16"/>
                    <a:pt x="154" y="17"/>
                    <a:pt x="155" y="17"/>
                  </a:cubicBezTo>
                  <a:cubicBezTo>
                    <a:pt x="155" y="17"/>
                    <a:pt x="155" y="17"/>
                    <a:pt x="155" y="17"/>
                  </a:cubicBezTo>
                  <a:cubicBezTo>
                    <a:pt x="156" y="16"/>
                    <a:pt x="155" y="17"/>
                    <a:pt x="155" y="16"/>
                  </a:cubicBezTo>
                  <a:cubicBezTo>
                    <a:pt x="154" y="16"/>
                    <a:pt x="156" y="16"/>
                    <a:pt x="155" y="15"/>
                  </a:cubicBezTo>
                  <a:cubicBezTo>
                    <a:pt x="155" y="14"/>
                    <a:pt x="157" y="16"/>
                    <a:pt x="157" y="14"/>
                  </a:cubicBezTo>
                  <a:cubicBezTo>
                    <a:pt x="158" y="14"/>
                    <a:pt x="160" y="13"/>
                    <a:pt x="161" y="13"/>
                  </a:cubicBezTo>
                  <a:cubicBezTo>
                    <a:pt x="161" y="12"/>
                    <a:pt x="160" y="12"/>
                    <a:pt x="160" y="11"/>
                  </a:cubicBezTo>
                  <a:cubicBezTo>
                    <a:pt x="159" y="10"/>
                    <a:pt x="159" y="11"/>
                    <a:pt x="158" y="12"/>
                  </a:cubicBezTo>
                  <a:cubicBezTo>
                    <a:pt x="158" y="13"/>
                    <a:pt x="159" y="12"/>
                    <a:pt x="159" y="13"/>
                  </a:cubicBezTo>
                  <a:cubicBezTo>
                    <a:pt x="157" y="13"/>
                    <a:pt x="157" y="14"/>
                    <a:pt x="156" y="14"/>
                  </a:cubicBezTo>
                  <a:cubicBezTo>
                    <a:pt x="156" y="13"/>
                    <a:pt x="155" y="12"/>
                    <a:pt x="156" y="11"/>
                  </a:cubicBezTo>
                  <a:cubicBezTo>
                    <a:pt x="157" y="11"/>
                    <a:pt x="155" y="12"/>
                    <a:pt x="156" y="13"/>
                  </a:cubicBezTo>
                  <a:cubicBezTo>
                    <a:pt x="157" y="12"/>
                    <a:pt x="157" y="12"/>
                    <a:pt x="158" y="12"/>
                  </a:cubicBezTo>
                  <a:cubicBezTo>
                    <a:pt x="158" y="12"/>
                    <a:pt x="158" y="11"/>
                    <a:pt x="157" y="11"/>
                  </a:cubicBezTo>
                  <a:cubicBezTo>
                    <a:pt x="158" y="10"/>
                    <a:pt x="160" y="10"/>
                    <a:pt x="162" y="9"/>
                  </a:cubicBezTo>
                  <a:cubicBezTo>
                    <a:pt x="161" y="11"/>
                    <a:pt x="162" y="11"/>
                    <a:pt x="161" y="12"/>
                  </a:cubicBezTo>
                  <a:cubicBezTo>
                    <a:pt x="162" y="12"/>
                    <a:pt x="162" y="13"/>
                    <a:pt x="162" y="14"/>
                  </a:cubicBezTo>
                  <a:cubicBezTo>
                    <a:pt x="163" y="13"/>
                    <a:pt x="166" y="13"/>
                    <a:pt x="167" y="13"/>
                  </a:cubicBezTo>
                  <a:cubicBezTo>
                    <a:pt x="166" y="11"/>
                    <a:pt x="168" y="12"/>
                    <a:pt x="169" y="11"/>
                  </a:cubicBezTo>
                  <a:cubicBezTo>
                    <a:pt x="170" y="12"/>
                    <a:pt x="168" y="12"/>
                    <a:pt x="168" y="12"/>
                  </a:cubicBezTo>
                  <a:cubicBezTo>
                    <a:pt x="169" y="13"/>
                    <a:pt x="170" y="13"/>
                    <a:pt x="170" y="13"/>
                  </a:cubicBezTo>
                  <a:cubicBezTo>
                    <a:pt x="171" y="13"/>
                    <a:pt x="171" y="12"/>
                    <a:pt x="171" y="11"/>
                  </a:cubicBezTo>
                  <a:cubicBezTo>
                    <a:pt x="171" y="12"/>
                    <a:pt x="172" y="12"/>
                    <a:pt x="172" y="11"/>
                  </a:cubicBezTo>
                  <a:cubicBezTo>
                    <a:pt x="172" y="12"/>
                    <a:pt x="173" y="12"/>
                    <a:pt x="173" y="13"/>
                  </a:cubicBezTo>
                  <a:cubicBezTo>
                    <a:pt x="173" y="11"/>
                    <a:pt x="176" y="12"/>
                    <a:pt x="175" y="10"/>
                  </a:cubicBezTo>
                  <a:cubicBezTo>
                    <a:pt x="175" y="11"/>
                    <a:pt x="174" y="11"/>
                    <a:pt x="174" y="10"/>
                  </a:cubicBezTo>
                  <a:cubicBezTo>
                    <a:pt x="173" y="10"/>
                    <a:pt x="172" y="10"/>
                    <a:pt x="172" y="11"/>
                  </a:cubicBezTo>
                  <a:cubicBezTo>
                    <a:pt x="172" y="10"/>
                    <a:pt x="172" y="11"/>
                    <a:pt x="171" y="11"/>
                  </a:cubicBezTo>
                  <a:cubicBezTo>
                    <a:pt x="170" y="11"/>
                    <a:pt x="171" y="10"/>
                    <a:pt x="172" y="9"/>
                  </a:cubicBezTo>
                  <a:cubicBezTo>
                    <a:pt x="171" y="8"/>
                    <a:pt x="170" y="9"/>
                    <a:pt x="169" y="9"/>
                  </a:cubicBezTo>
                  <a:cubicBezTo>
                    <a:pt x="169" y="7"/>
                    <a:pt x="172" y="9"/>
                    <a:pt x="172" y="7"/>
                  </a:cubicBezTo>
                  <a:cubicBezTo>
                    <a:pt x="173" y="8"/>
                    <a:pt x="175" y="7"/>
                    <a:pt x="176" y="7"/>
                  </a:cubicBezTo>
                  <a:cubicBezTo>
                    <a:pt x="176" y="8"/>
                    <a:pt x="175" y="8"/>
                    <a:pt x="176" y="9"/>
                  </a:cubicBezTo>
                  <a:cubicBezTo>
                    <a:pt x="176" y="8"/>
                    <a:pt x="177" y="8"/>
                    <a:pt x="177" y="9"/>
                  </a:cubicBezTo>
                  <a:cubicBezTo>
                    <a:pt x="177" y="8"/>
                    <a:pt x="178" y="7"/>
                    <a:pt x="178" y="6"/>
                  </a:cubicBezTo>
                  <a:cubicBezTo>
                    <a:pt x="178" y="6"/>
                    <a:pt x="178" y="7"/>
                    <a:pt x="178" y="7"/>
                  </a:cubicBezTo>
                  <a:cubicBezTo>
                    <a:pt x="179" y="7"/>
                    <a:pt x="178" y="6"/>
                    <a:pt x="179" y="6"/>
                  </a:cubicBezTo>
                  <a:cubicBezTo>
                    <a:pt x="179" y="6"/>
                    <a:pt x="180" y="6"/>
                    <a:pt x="181" y="6"/>
                  </a:cubicBezTo>
                  <a:cubicBezTo>
                    <a:pt x="181" y="6"/>
                    <a:pt x="181" y="7"/>
                    <a:pt x="182" y="7"/>
                  </a:cubicBezTo>
                  <a:cubicBezTo>
                    <a:pt x="183" y="7"/>
                    <a:pt x="181" y="6"/>
                    <a:pt x="182" y="5"/>
                  </a:cubicBezTo>
                  <a:cubicBezTo>
                    <a:pt x="183" y="6"/>
                    <a:pt x="184" y="5"/>
                    <a:pt x="185" y="6"/>
                  </a:cubicBezTo>
                  <a:cubicBezTo>
                    <a:pt x="186" y="6"/>
                    <a:pt x="186" y="4"/>
                    <a:pt x="186" y="4"/>
                  </a:cubicBezTo>
                  <a:cubicBezTo>
                    <a:pt x="187" y="4"/>
                    <a:pt x="186" y="5"/>
                    <a:pt x="188" y="5"/>
                  </a:cubicBezTo>
                  <a:cubicBezTo>
                    <a:pt x="187" y="6"/>
                    <a:pt x="185" y="6"/>
                    <a:pt x="184" y="6"/>
                  </a:cubicBezTo>
                  <a:cubicBezTo>
                    <a:pt x="183" y="7"/>
                    <a:pt x="185" y="6"/>
                    <a:pt x="185" y="7"/>
                  </a:cubicBezTo>
                  <a:cubicBezTo>
                    <a:pt x="184" y="8"/>
                    <a:pt x="183" y="6"/>
                    <a:pt x="183" y="7"/>
                  </a:cubicBezTo>
                  <a:cubicBezTo>
                    <a:pt x="183" y="8"/>
                    <a:pt x="184" y="7"/>
                    <a:pt x="184" y="9"/>
                  </a:cubicBezTo>
                  <a:cubicBezTo>
                    <a:pt x="183" y="8"/>
                    <a:pt x="181" y="11"/>
                    <a:pt x="181" y="9"/>
                  </a:cubicBezTo>
                  <a:cubicBezTo>
                    <a:pt x="181" y="8"/>
                    <a:pt x="182" y="9"/>
                    <a:pt x="183" y="8"/>
                  </a:cubicBezTo>
                  <a:cubicBezTo>
                    <a:pt x="182" y="8"/>
                    <a:pt x="181" y="8"/>
                    <a:pt x="180" y="6"/>
                  </a:cubicBezTo>
                  <a:cubicBezTo>
                    <a:pt x="180" y="6"/>
                    <a:pt x="180" y="7"/>
                    <a:pt x="179" y="7"/>
                  </a:cubicBezTo>
                  <a:cubicBezTo>
                    <a:pt x="180" y="8"/>
                    <a:pt x="180" y="10"/>
                    <a:pt x="181" y="11"/>
                  </a:cubicBezTo>
                  <a:cubicBezTo>
                    <a:pt x="183" y="10"/>
                    <a:pt x="186" y="10"/>
                    <a:pt x="189" y="9"/>
                  </a:cubicBezTo>
                  <a:cubicBezTo>
                    <a:pt x="189" y="7"/>
                    <a:pt x="187" y="9"/>
                    <a:pt x="186" y="8"/>
                  </a:cubicBezTo>
                  <a:cubicBezTo>
                    <a:pt x="187" y="7"/>
                    <a:pt x="188" y="8"/>
                    <a:pt x="187" y="6"/>
                  </a:cubicBezTo>
                  <a:cubicBezTo>
                    <a:pt x="188" y="6"/>
                    <a:pt x="188" y="6"/>
                    <a:pt x="189" y="6"/>
                  </a:cubicBezTo>
                  <a:cubicBezTo>
                    <a:pt x="189" y="7"/>
                    <a:pt x="188" y="7"/>
                    <a:pt x="188" y="8"/>
                  </a:cubicBezTo>
                  <a:cubicBezTo>
                    <a:pt x="189" y="7"/>
                    <a:pt x="191" y="8"/>
                    <a:pt x="191" y="7"/>
                  </a:cubicBezTo>
                  <a:cubicBezTo>
                    <a:pt x="192" y="8"/>
                    <a:pt x="191" y="8"/>
                    <a:pt x="189" y="8"/>
                  </a:cubicBezTo>
                  <a:cubicBezTo>
                    <a:pt x="189" y="9"/>
                    <a:pt x="189" y="9"/>
                    <a:pt x="190" y="10"/>
                  </a:cubicBezTo>
                  <a:cubicBezTo>
                    <a:pt x="195" y="8"/>
                    <a:pt x="202" y="10"/>
                    <a:pt x="205" y="7"/>
                  </a:cubicBezTo>
                  <a:cubicBezTo>
                    <a:pt x="205" y="7"/>
                    <a:pt x="205" y="8"/>
                    <a:pt x="206" y="8"/>
                  </a:cubicBezTo>
                  <a:cubicBezTo>
                    <a:pt x="206" y="8"/>
                    <a:pt x="206" y="7"/>
                    <a:pt x="206" y="6"/>
                  </a:cubicBezTo>
                  <a:cubicBezTo>
                    <a:pt x="204" y="6"/>
                    <a:pt x="203" y="7"/>
                    <a:pt x="200" y="6"/>
                  </a:cubicBezTo>
                  <a:cubicBezTo>
                    <a:pt x="200" y="5"/>
                    <a:pt x="203" y="5"/>
                    <a:pt x="201" y="4"/>
                  </a:cubicBezTo>
                  <a:cubicBezTo>
                    <a:pt x="201" y="3"/>
                    <a:pt x="205" y="4"/>
                    <a:pt x="204" y="3"/>
                  </a:cubicBezTo>
                  <a:cubicBezTo>
                    <a:pt x="204" y="3"/>
                    <a:pt x="204" y="3"/>
                    <a:pt x="204" y="3"/>
                  </a:cubicBezTo>
                  <a:cubicBezTo>
                    <a:pt x="205" y="3"/>
                    <a:pt x="205" y="4"/>
                    <a:pt x="205" y="4"/>
                  </a:cubicBezTo>
                  <a:cubicBezTo>
                    <a:pt x="204" y="4"/>
                    <a:pt x="203" y="4"/>
                    <a:pt x="203" y="4"/>
                  </a:cubicBezTo>
                  <a:cubicBezTo>
                    <a:pt x="204" y="5"/>
                    <a:pt x="205" y="6"/>
                    <a:pt x="208" y="6"/>
                  </a:cubicBezTo>
                  <a:cubicBezTo>
                    <a:pt x="208" y="6"/>
                    <a:pt x="207" y="6"/>
                    <a:pt x="207" y="7"/>
                  </a:cubicBezTo>
                  <a:cubicBezTo>
                    <a:pt x="210" y="8"/>
                    <a:pt x="213" y="6"/>
                    <a:pt x="216" y="6"/>
                  </a:cubicBezTo>
                  <a:cubicBezTo>
                    <a:pt x="215" y="6"/>
                    <a:pt x="213" y="6"/>
                    <a:pt x="213" y="4"/>
                  </a:cubicBezTo>
                  <a:cubicBezTo>
                    <a:pt x="212" y="6"/>
                    <a:pt x="211" y="6"/>
                    <a:pt x="208" y="6"/>
                  </a:cubicBezTo>
                  <a:cubicBezTo>
                    <a:pt x="209" y="6"/>
                    <a:pt x="209" y="5"/>
                    <a:pt x="210" y="6"/>
                  </a:cubicBezTo>
                  <a:cubicBezTo>
                    <a:pt x="209" y="5"/>
                    <a:pt x="209" y="4"/>
                    <a:pt x="207" y="5"/>
                  </a:cubicBezTo>
                  <a:cubicBezTo>
                    <a:pt x="208" y="4"/>
                    <a:pt x="209" y="3"/>
                    <a:pt x="208" y="1"/>
                  </a:cubicBezTo>
                  <a:cubicBezTo>
                    <a:pt x="209" y="1"/>
                    <a:pt x="209" y="1"/>
                    <a:pt x="210" y="1"/>
                  </a:cubicBezTo>
                  <a:cubicBezTo>
                    <a:pt x="210" y="2"/>
                    <a:pt x="209" y="2"/>
                    <a:pt x="209" y="2"/>
                  </a:cubicBezTo>
                  <a:cubicBezTo>
                    <a:pt x="211" y="3"/>
                    <a:pt x="213" y="1"/>
                    <a:pt x="213" y="3"/>
                  </a:cubicBezTo>
                  <a:cubicBezTo>
                    <a:pt x="213" y="3"/>
                    <a:pt x="212" y="3"/>
                    <a:pt x="212" y="3"/>
                  </a:cubicBezTo>
                  <a:cubicBezTo>
                    <a:pt x="214" y="5"/>
                    <a:pt x="217" y="2"/>
                    <a:pt x="218" y="5"/>
                  </a:cubicBezTo>
                  <a:cubicBezTo>
                    <a:pt x="219" y="5"/>
                    <a:pt x="218" y="4"/>
                    <a:pt x="218" y="3"/>
                  </a:cubicBezTo>
                  <a:cubicBezTo>
                    <a:pt x="220" y="3"/>
                    <a:pt x="221" y="3"/>
                    <a:pt x="224" y="3"/>
                  </a:cubicBezTo>
                  <a:cubicBezTo>
                    <a:pt x="221" y="2"/>
                    <a:pt x="218" y="4"/>
                    <a:pt x="216" y="3"/>
                  </a:cubicBezTo>
                  <a:cubicBezTo>
                    <a:pt x="216" y="2"/>
                    <a:pt x="217" y="2"/>
                    <a:pt x="217" y="2"/>
                  </a:cubicBezTo>
                  <a:cubicBezTo>
                    <a:pt x="216" y="0"/>
                    <a:pt x="214" y="2"/>
                    <a:pt x="212" y="1"/>
                  </a:cubicBezTo>
                  <a:cubicBezTo>
                    <a:pt x="215" y="0"/>
                    <a:pt x="219" y="1"/>
                    <a:pt x="222" y="0"/>
                  </a:cubicBezTo>
                  <a:cubicBezTo>
                    <a:pt x="223" y="2"/>
                    <a:pt x="221" y="1"/>
                    <a:pt x="222" y="2"/>
                  </a:cubicBezTo>
                  <a:cubicBezTo>
                    <a:pt x="223" y="1"/>
                    <a:pt x="224" y="2"/>
                    <a:pt x="225" y="0"/>
                  </a:cubicBezTo>
                  <a:cubicBezTo>
                    <a:pt x="226" y="0"/>
                    <a:pt x="225" y="1"/>
                    <a:pt x="225" y="1"/>
                  </a:cubicBezTo>
                  <a:cubicBezTo>
                    <a:pt x="226" y="1"/>
                    <a:pt x="229" y="0"/>
                    <a:pt x="229" y="1"/>
                  </a:cubicBezTo>
                  <a:cubicBezTo>
                    <a:pt x="228" y="1"/>
                    <a:pt x="227" y="1"/>
                    <a:pt x="227" y="1"/>
                  </a:cubicBezTo>
                  <a:cubicBezTo>
                    <a:pt x="226" y="1"/>
                    <a:pt x="227" y="2"/>
                    <a:pt x="226" y="3"/>
                  </a:cubicBezTo>
                  <a:cubicBezTo>
                    <a:pt x="229" y="3"/>
                    <a:pt x="230" y="2"/>
                    <a:pt x="233" y="2"/>
                  </a:cubicBezTo>
                  <a:cubicBezTo>
                    <a:pt x="232" y="3"/>
                    <a:pt x="235" y="2"/>
                    <a:pt x="234" y="4"/>
                  </a:cubicBezTo>
                  <a:cubicBezTo>
                    <a:pt x="235" y="4"/>
                    <a:pt x="235" y="4"/>
                    <a:pt x="236" y="3"/>
                  </a:cubicBezTo>
                  <a:cubicBezTo>
                    <a:pt x="236" y="2"/>
                    <a:pt x="234" y="3"/>
                    <a:pt x="233" y="2"/>
                  </a:cubicBezTo>
                  <a:cubicBezTo>
                    <a:pt x="236" y="1"/>
                    <a:pt x="240" y="1"/>
                    <a:pt x="242" y="2"/>
                  </a:cubicBezTo>
                  <a:cubicBezTo>
                    <a:pt x="242" y="2"/>
                    <a:pt x="242" y="2"/>
                    <a:pt x="241" y="2"/>
                  </a:cubicBezTo>
                  <a:cubicBezTo>
                    <a:pt x="241" y="3"/>
                    <a:pt x="242" y="2"/>
                    <a:pt x="242" y="3"/>
                  </a:cubicBezTo>
                  <a:cubicBezTo>
                    <a:pt x="243" y="2"/>
                    <a:pt x="243" y="2"/>
                    <a:pt x="243" y="0"/>
                  </a:cubicBezTo>
                  <a:cubicBezTo>
                    <a:pt x="244" y="0"/>
                    <a:pt x="244" y="0"/>
                    <a:pt x="245" y="0"/>
                  </a:cubicBezTo>
                  <a:cubicBezTo>
                    <a:pt x="244" y="1"/>
                    <a:pt x="244" y="1"/>
                    <a:pt x="243" y="1"/>
                  </a:cubicBezTo>
                  <a:cubicBezTo>
                    <a:pt x="244" y="2"/>
                    <a:pt x="245" y="0"/>
                    <a:pt x="245" y="2"/>
                  </a:cubicBezTo>
                  <a:cubicBezTo>
                    <a:pt x="246" y="1"/>
                    <a:pt x="245" y="1"/>
                    <a:pt x="246" y="0"/>
                  </a:cubicBezTo>
                  <a:cubicBezTo>
                    <a:pt x="246" y="0"/>
                    <a:pt x="246" y="0"/>
                    <a:pt x="247" y="0"/>
                  </a:cubicBezTo>
                  <a:cubicBezTo>
                    <a:pt x="247" y="2"/>
                    <a:pt x="246" y="2"/>
                    <a:pt x="247" y="3"/>
                  </a:cubicBezTo>
                  <a:cubicBezTo>
                    <a:pt x="248" y="1"/>
                    <a:pt x="253" y="0"/>
                    <a:pt x="253" y="3"/>
                  </a:cubicBezTo>
                  <a:cubicBezTo>
                    <a:pt x="252" y="2"/>
                    <a:pt x="252" y="4"/>
                    <a:pt x="253" y="4"/>
                  </a:cubicBezTo>
                  <a:cubicBezTo>
                    <a:pt x="254" y="4"/>
                    <a:pt x="253" y="2"/>
                    <a:pt x="253" y="1"/>
                  </a:cubicBezTo>
                  <a:cubicBezTo>
                    <a:pt x="256" y="1"/>
                    <a:pt x="257" y="2"/>
                    <a:pt x="258" y="2"/>
                  </a:cubicBezTo>
                  <a:cubicBezTo>
                    <a:pt x="259" y="1"/>
                    <a:pt x="257" y="2"/>
                    <a:pt x="257" y="1"/>
                  </a:cubicBezTo>
                  <a:cubicBezTo>
                    <a:pt x="258" y="1"/>
                    <a:pt x="260" y="2"/>
                    <a:pt x="261" y="2"/>
                  </a:cubicBezTo>
                  <a:cubicBezTo>
                    <a:pt x="260" y="3"/>
                    <a:pt x="259" y="2"/>
                    <a:pt x="258" y="3"/>
                  </a:cubicBezTo>
                  <a:cubicBezTo>
                    <a:pt x="258" y="3"/>
                    <a:pt x="258" y="4"/>
                    <a:pt x="259" y="4"/>
                  </a:cubicBezTo>
                  <a:cubicBezTo>
                    <a:pt x="258" y="4"/>
                    <a:pt x="257" y="5"/>
                    <a:pt x="257" y="5"/>
                  </a:cubicBezTo>
                  <a:cubicBezTo>
                    <a:pt x="257" y="6"/>
                    <a:pt x="258" y="6"/>
                    <a:pt x="257" y="7"/>
                  </a:cubicBezTo>
                  <a:cubicBezTo>
                    <a:pt x="258" y="7"/>
                    <a:pt x="258" y="7"/>
                    <a:pt x="259" y="7"/>
                  </a:cubicBezTo>
                  <a:cubicBezTo>
                    <a:pt x="259" y="7"/>
                    <a:pt x="259" y="6"/>
                    <a:pt x="259" y="6"/>
                  </a:cubicBezTo>
                  <a:cubicBezTo>
                    <a:pt x="259" y="5"/>
                    <a:pt x="260" y="7"/>
                    <a:pt x="260" y="6"/>
                  </a:cubicBezTo>
                  <a:cubicBezTo>
                    <a:pt x="260" y="6"/>
                    <a:pt x="260" y="6"/>
                    <a:pt x="260" y="6"/>
                  </a:cubicBezTo>
                  <a:cubicBezTo>
                    <a:pt x="262" y="6"/>
                    <a:pt x="262" y="6"/>
                    <a:pt x="264" y="6"/>
                  </a:cubicBezTo>
                  <a:cubicBezTo>
                    <a:pt x="263" y="4"/>
                    <a:pt x="262" y="6"/>
                    <a:pt x="260" y="6"/>
                  </a:cubicBezTo>
                  <a:cubicBezTo>
                    <a:pt x="261" y="4"/>
                    <a:pt x="260" y="4"/>
                    <a:pt x="260" y="3"/>
                  </a:cubicBezTo>
                  <a:cubicBezTo>
                    <a:pt x="260" y="4"/>
                    <a:pt x="260" y="4"/>
                    <a:pt x="261" y="4"/>
                  </a:cubicBezTo>
                  <a:cubicBezTo>
                    <a:pt x="262" y="4"/>
                    <a:pt x="261" y="3"/>
                    <a:pt x="261" y="3"/>
                  </a:cubicBezTo>
                  <a:cubicBezTo>
                    <a:pt x="262" y="1"/>
                    <a:pt x="266" y="1"/>
                    <a:pt x="267" y="2"/>
                  </a:cubicBezTo>
                  <a:cubicBezTo>
                    <a:pt x="267" y="2"/>
                    <a:pt x="267" y="1"/>
                    <a:pt x="268" y="1"/>
                  </a:cubicBezTo>
                  <a:cubicBezTo>
                    <a:pt x="270" y="3"/>
                    <a:pt x="273" y="1"/>
                    <a:pt x="275" y="2"/>
                  </a:cubicBezTo>
                  <a:cubicBezTo>
                    <a:pt x="276" y="3"/>
                    <a:pt x="275" y="1"/>
                    <a:pt x="276" y="1"/>
                  </a:cubicBezTo>
                  <a:cubicBezTo>
                    <a:pt x="278" y="3"/>
                    <a:pt x="282" y="1"/>
                    <a:pt x="283" y="3"/>
                  </a:cubicBezTo>
                  <a:cubicBezTo>
                    <a:pt x="284" y="4"/>
                    <a:pt x="284" y="2"/>
                    <a:pt x="285" y="3"/>
                  </a:cubicBezTo>
                  <a:cubicBezTo>
                    <a:pt x="285" y="2"/>
                    <a:pt x="286" y="2"/>
                    <a:pt x="286" y="1"/>
                  </a:cubicBezTo>
                  <a:cubicBezTo>
                    <a:pt x="287" y="1"/>
                    <a:pt x="286" y="3"/>
                    <a:pt x="287" y="3"/>
                  </a:cubicBezTo>
                  <a:cubicBezTo>
                    <a:pt x="287" y="3"/>
                    <a:pt x="287" y="4"/>
                    <a:pt x="286" y="3"/>
                  </a:cubicBezTo>
                  <a:cubicBezTo>
                    <a:pt x="286" y="3"/>
                    <a:pt x="286" y="4"/>
                    <a:pt x="286" y="4"/>
                  </a:cubicBezTo>
                  <a:cubicBezTo>
                    <a:pt x="287" y="4"/>
                    <a:pt x="287" y="3"/>
                    <a:pt x="288" y="4"/>
                  </a:cubicBezTo>
                  <a:cubicBezTo>
                    <a:pt x="288" y="5"/>
                    <a:pt x="289" y="5"/>
                    <a:pt x="289" y="6"/>
                  </a:cubicBezTo>
                  <a:cubicBezTo>
                    <a:pt x="289" y="5"/>
                    <a:pt x="290" y="5"/>
                    <a:pt x="291" y="6"/>
                  </a:cubicBezTo>
                  <a:cubicBezTo>
                    <a:pt x="291" y="4"/>
                    <a:pt x="290" y="5"/>
                    <a:pt x="289" y="4"/>
                  </a:cubicBezTo>
                  <a:cubicBezTo>
                    <a:pt x="289" y="4"/>
                    <a:pt x="291" y="4"/>
                    <a:pt x="290" y="3"/>
                  </a:cubicBezTo>
                  <a:cubicBezTo>
                    <a:pt x="290" y="2"/>
                    <a:pt x="291" y="3"/>
                    <a:pt x="291" y="4"/>
                  </a:cubicBezTo>
                  <a:cubicBezTo>
                    <a:pt x="292" y="4"/>
                    <a:pt x="292" y="3"/>
                    <a:pt x="292" y="2"/>
                  </a:cubicBezTo>
                  <a:cubicBezTo>
                    <a:pt x="292" y="3"/>
                    <a:pt x="295" y="4"/>
                    <a:pt x="297" y="4"/>
                  </a:cubicBezTo>
                  <a:cubicBezTo>
                    <a:pt x="302" y="4"/>
                    <a:pt x="310" y="4"/>
                    <a:pt x="314" y="5"/>
                  </a:cubicBezTo>
                  <a:cubicBezTo>
                    <a:pt x="314" y="5"/>
                    <a:pt x="314" y="4"/>
                    <a:pt x="314" y="4"/>
                  </a:cubicBezTo>
                  <a:cubicBezTo>
                    <a:pt x="314" y="5"/>
                    <a:pt x="316" y="4"/>
                    <a:pt x="316" y="6"/>
                  </a:cubicBezTo>
                  <a:cubicBezTo>
                    <a:pt x="316" y="5"/>
                    <a:pt x="316" y="5"/>
                    <a:pt x="316" y="4"/>
                  </a:cubicBezTo>
                  <a:cubicBezTo>
                    <a:pt x="321" y="6"/>
                    <a:pt x="326" y="6"/>
                    <a:pt x="331" y="7"/>
                  </a:cubicBezTo>
                  <a:cubicBezTo>
                    <a:pt x="331" y="7"/>
                    <a:pt x="331" y="6"/>
                    <a:pt x="332" y="6"/>
                  </a:cubicBezTo>
                  <a:cubicBezTo>
                    <a:pt x="332" y="5"/>
                    <a:pt x="330" y="6"/>
                    <a:pt x="331" y="5"/>
                  </a:cubicBezTo>
                  <a:cubicBezTo>
                    <a:pt x="331" y="5"/>
                    <a:pt x="331" y="5"/>
                    <a:pt x="332" y="5"/>
                  </a:cubicBezTo>
                  <a:cubicBezTo>
                    <a:pt x="331" y="4"/>
                    <a:pt x="329" y="5"/>
                    <a:pt x="329" y="3"/>
                  </a:cubicBezTo>
                  <a:cubicBezTo>
                    <a:pt x="328" y="4"/>
                    <a:pt x="329" y="4"/>
                    <a:pt x="329" y="6"/>
                  </a:cubicBezTo>
                  <a:cubicBezTo>
                    <a:pt x="328" y="5"/>
                    <a:pt x="328" y="5"/>
                    <a:pt x="328" y="3"/>
                  </a:cubicBezTo>
                  <a:cubicBezTo>
                    <a:pt x="330" y="3"/>
                    <a:pt x="333" y="2"/>
                    <a:pt x="333" y="5"/>
                  </a:cubicBezTo>
                  <a:cubicBezTo>
                    <a:pt x="335" y="5"/>
                    <a:pt x="334" y="4"/>
                    <a:pt x="334" y="3"/>
                  </a:cubicBezTo>
                  <a:cubicBezTo>
                    <a:pt x="335" y="3"/>
                    <a:pt x="335" y="2"/>
                    <a:pt x="335" y="2"/>
                  </a:cubicBezTo>
                  <a:cubicBezTo>
                    <a:pt x="335" y="3"/>
                    <a:pt x="335" y="3"/>
                    <a:pt x="335" y="4"/>
                  </a:cubicBezTo>
                  <a:cubicBezTo>
                    <a:pt x="336" y="5"/>
                    <a:pt x="338" y="4"/>
                    <a:pt x="338" y="6"/>
                  </a:cubicBezTo>
                  <a:cubicBezTo>
                    <a:pt x="339" y="5"/>
                    <a:pt x="340" y="6"/>
                    <a:pt x="340" y="4"/>
                  </a:cubicBezTo>
                  <a:cubicBezTo>
                    <a:pt x="341" y="4"/>
                    <a:pt x="341" y="6"/>
                    <a:pt x="342" y="6"/>
                  </a:cubicBezTo>
                  <a:cubicBezTo>
                    <a:pt x="342" y="10"/>
                    <a:pt x="343" y="13"/>
                    <a:pt x="347" y="15"/>
                  </a:cubicBezTo>
                  <a:cubicBezTo>
                    <a:pt x="347" y="16"/>
                    <a:pt x="347" y="16"/>
                    <a:pt x="347" y="17"/>
                  </a:cubicBezTo>
                  <a:cubicBezTo>
                    <a:pt x="347" y="18"/>
                    <a:pt x="347" y="16"/>
                    <a:pt x="348" y="17"/>
                  </a:cubicBezTo>
                  <a:cubicBezTo>
                    <a:pt x="348" y="18"/>
                    <a:pt x="349" y="20"/>
                    <a:pt x="349" y="21"/>
                  </a:cubicBezTo>
                  <a:cubicBezTo>
                    <a:pt x="350" y="20"/>
                    <a:pt x="350" y="20"/>
                    <a:pt x="350" y="19"/>
                  </a:cubicBezTo>
                  <a:cubicBezTo>
                    <a:pt x="351" y="20"/>
                    <a:pt x="351" y="21"/>
                    <a:pt x="351" y="22"/>
                  </a:cubicBezTo>
                  <a:cubicBezTo>
                    <a:pt x="352" y="22"/>
                    <a:pt x="352" y="22"/>
                    <a:pt x="352" y="20"/>
                  </a:cubicBezTo>
                  <a:cubicBezTo>
                    <a:pt x="353" y="21"/>
                    <a:pt x="353" y="23"/>
                    <a:pt x="352" y="24"/>
                  </a:cubicBezTo>
                  <a:cubicBezTo>
                    <a:pt x="355" y="26"/>
                    <a:pt x="352" y="30"/>
                    <a:pt x="356" y="30"/>
                  </a:cubicBezTo>
                  <a:cubicBezTo>
                    <a:pt x="358" y="30"/>
                    <a:pt x="357" y="34"/>
                    <a:pt x="359" y="34"/>
                  </a:cubicBezTo>
                  <a:cubicBezTo>
                    <a:pt x="359" y="35"/>
                    <a:pt x="359" y="35"/>
                    <a:pt x="358" y="35"/>
                  </a:cubicBezTo>
                  <a:cubicBezTo>
                    <a:pt x="358" y="35"/>
                    <a:pt x="358" y="35"/>
                    <a:pt x="357" y="35"/>
                  </a:cubicBezTo>
                  <a:cubicBezTo>
                    <a:pt x="357" y="36"/>
                    <a:pt x="357" y="36"/>
                    <a:pt x="357" y="37"/>
                  </a:cubicBezTo>
                  <a:cubicBezTo>
                    <a:pt x="357" y="37"/>
                    <a:pt x="357" y="36"/>
                    <a:pt x="357" y="36"/>
                  </a:cubicBezTo>
                  <a:cubicBezTo>
                    <a:pt x="357" y="37"/>
                    <a:pt x="358" y="37"/>
                    <a:pt x="359" y="37"/>
                  </a:cubicBezTo>
                  <a:cubicBezTo>
                    <a:pt x="359" y="38"/>
                    <a:pt x="359" y="36"/>
                    <a:pt x="358" y="37"/>
                  </a:cubicBezTo>
                  <a:cubicBezTo>
                    <a:pt x="360" y="37"/>
                    <a:pt x="362" y="39"/>
                    <a:pt x="363" y="42"/>
                  </a:cubicBezTo>
                  <a:cubicBezTo>
                    <a:pt x="362" y="41"/>
                    <a:pt x="362" y="42"/>
                    <a:pt x="361" y="42"/>
                  </a:cubicBezTo>
                  <a:cubicBezTo>
                    <a:pt x="361" y="41"/>
                    <a:pt x="361" y="39"/>
                    <a:pt x="360" y="39"/>
                  </a:cubicBezTo>
                  <a:cubicBezTo>
                    <a:pt x="359" y="39"/>
                    <a:pt x="359" y="39"/>
                    <a:pt x="359" y="39"/>
                  </a:cubicBezTo>
                  <a:cubicBezTo>
                    <a:pt x="359" y="40"/>
                    <a:pt x="359" y="40"/>
                    <a:pt x="359" y="41"/>
                  </a:cubicBezTo>
                  <a:cubicBezTo>
                    <a:pt x="359" y="41"/>
                    <a:pt x="358" y="41"/>
                    <a:pt x="358" y="41"/>
                  </a:cubicBezTo>
                  <a:cubicBezTo>
                    <a:pt x="358" y="42"/>
                    <a:pt x="358" y="43"/>
                    <a:pt x="358" y="43"/>
                  </a:cubicBezTo>
                  <a:cubicBezTo>
                    <a:pt x="357" y="44"/>
                    <a:pt x="359" y="44"/>
                    <a:pt x="359" y="44"/>
                  </a:cubicBezTo>
                  <a:cubicBezTo>
                    <a:pt x="360" y="46"/>
                    <a:pt x="360" y="47"/>
                    <a:pt x="360" y="49"/>
                  </a:cubicBezTo>
                  <a:cubicBezTo>
                    <a:pt x="360" y="50"/>
                    <a:pt x="357" y="50"/>
                    <a:pt x="357" y="49"/>
                  </a:cubicBezTo>
                  <a:cubicBezTo>
                    <a:pt x="357" y="50"/>
                    <a:pt x="357" y="50"/>
                    <a:pt x="358" y="50"/>
                  </a:cubicBezTo>
                  <a:cubicBezTo>
                    <a:pt x="358" y="51"/>
                    <a:pt x="358" y="53"/>
                    <a:pt x="359" y="54"/>
                  </a:cubicBezTo>
                  <a:cubicBezTo>
                    <a:pt x="359" y="54"/>
                    <a:pt x="359" y="55"/>
                    <a:pt x="358" y="55"/>
                  </a:cubicBezTo>
                  <a:cubicBezTo>
                    <a:pt x="359" y="55"/>
                    <a:pt x="359" y="55"/>
                    <a:pt x="360" y="55"/>
                  </a:cubicBezTo>
                  <a:cubicBezTo>
                    <a:pt x="359" y="56"/>
                    <a:pt x="359" y="56"/>
                    <a:pt x="360" y="57"/>
                  </a:cubicBezTo>
                  <a:cubicBezTo>
                    <a:pt x="360" y="57"/>
                    <a:pt x="361" y="57"/>
                    <a:pt x="362" y="57"/>
                  </a:cubicBezTo>
                  <a:cubicBezTo>
                    <a:pt x="362" y="58"/>
                    <a:pt x="363" y="59"/>
                    <a:pt x="364" y="59"/>
                  </a:cubicBezTo>
                  <a:cubicBezTo>
                    <a:pt x="364" y="60"/>
                    <a:pt x="363" y="60"/>
                    <a:pt x="363" y="61"/>
                  </a:cubicBezTo>
                  <a:cubicBezTo>
                    <a:pt x="364" y="62"/>
                    <a:pt x="364" y="61"/>
                    <a:pt x="365" y="61"/>
                  </a:cubicBezTo>
                  <a:cubicBezTo>
                    <a:pt x="364" y="62"/>
                    <a:pt x="365" y="63"/>
                    <a:pt x="365" y="65"/>
                  </a:cubicBezTo>
                  <a:cubicBezTo>
                    <a:pt x="364" y="65"/>
                    <a:pt x="362" y="65"/>
                    <a:pt x="361" y="64"/>
                  </a:cubicBezTo>
                  <a:cubicBezTo>
                    <a:pt x="360" y="64"/>
                    <a:pt x="361" y="65"/>
                    <a:pt x="361" y="66"/>
                  </a:cubicBezTo>
                  <a:cubicBezTo>
                    <a:pt x="361" y="66"/>
                    <a:pt x="359" y="66"/>
                    <a:pt x="360" y="67"/>
                  </a:cubicBezTo>
                  <a:cubicBezTo>
                    <a:pt x="360" y="68"/>
                    <a:pt x="362" y="66"/>
                    <a:pt x="361" y="68"/>
                  </a:cubicBezTo>
                  <a:cubicBezTo>
                    <a:pt x="365" y="69"/>
                    <a:pt x="370" y="70"/>
                    <a:pt x="373" y="71"/>
                  </a:cubicBezTo>
                  <a:cubicBezTo>
                    <a:pt x="378" y="68"/>
                    <a:pt x="379" y="75"/>
                    <a:pt x="384" y="72"/>
                  </a:cubicBezTo>
                  <a:cubicBezTo>
                    <a:pt x="384" y="72"/>
                    <a:pt x="385" y="73"/>
                    <a:pt x="386" y="73"/>
                  </a:cubicBezTo>
                  <a:cubicBezTo>
                    <a:pt x="387" y="73"/>
                    <a:pt x="387" y="74"/>
                    <a:pt x="387" y="75"/>
                  </a:cubicBezTo>
                  <a:cubicBezTo>
                    <a:pt x="388" y="75"/>
                    <a:pt x="388" y="74"/>
                    <a:pt x="389" y="74"/>
                  </a:cubicBezTo>
                  <a:cubicBezTo>
                    <a:pt x="388" y="75"/>
                    <a:pt x="389" y="76"/>
                    <a:pt x="391" y="76"/>
                  </a:cubicBezTo>
                  <a:cubicBezTo>
                    <a:pt x="391" y="79"/>
                    <a:pt x="394" y="80"/>
                    <a:pt x="396" y="82"/>
                  </a:cubicBezTo>
                  <a:cubicBezTo>
                    <a:pt x="396" y="82"/>
                    <a:pt x="395" y="82"/>
                    <a:pt x="395" y="82"/>
                  </a:cubicBezTo>
                  <a:cubicBezTo>
                    <a:pt x="396" y="83"/>
                    <a:pt x="395" y="83"/>
                    <a:pt x="394" y="84"/>
                  </a:cubicBezTo>
                  <a:cubicBezTo>
                    <a:pt x="394" y="83"/>
                    <a:pt x="393" y="83"/>
                    <a:pt x="393" y="82"/>
                  </a:cubicBezTo>
                  <a:cubicBezTo>
                    <a:pt x="392" y="83"/>
                    <a:pt x="392" y="84"/>
                    <a:pt x="392" y="84"/>
                  </a:cubicBezTo>
                  <a:cubicBezTo>
                    <a:pt x="391" y="84"/>
                    <a:pt x="390" y="84"/>
                    <a:pt x="390" y="85"/>
                  </a:cubicBezTo>
                  <a:cubicBezTo>
                    <a:pt x="392" y="85"/>
                    <a:pt x="394" y="85"/>
                    <a:pt x="394" y="87"/>
                  </a:cubicBezTo>
                  <a:cubicBezTo>
                    <a:pt x="394" y="88"/>
                    <a:pt x="391" y="90"/>
                    <a:pt x="390" y="88"/>
                  </a:cubicBezTo>
                  <a:cubicBezTo>
                    <a:pt x="389" y="88"/>
                    <a:pt x="389" y="88"/>
                    <a:pt x="389" y="88"/>
                  </a:cubicBezTo>
                  <a:cubicBezTo>
                    <a:pt x="390" y="90"/>
                    <a:pt x="389" y="91"/>
                    <a:pt x="389" y="93"/>
                  </a:cubicBezTo>
                  <a:cubicBezTo>
                    <a:pt x="389" y="93"/>
                    <a:pt x="388" y="92"/>
                    <a:pt x="389" y="93"/>
                  </a:cubicBezTo>
                  <a:cubicBezTo>
                    <a:pt x="385" y="94"/>
                    <a:pt x="383" y="91"/>
                    <a:pt x="380" y="91"/>
                  </a:cubicBezTo>
                  <a:cubicBezTo>
                    <a:pt x="380" y="90"/>
                    <a:pt x="381" y="90"/>
                    <a:pt x="381" y="90"/>
                  </a:cubicBezTo>
                  <a:cubicBezTo>
                    <a:pt x="381" y="89"/>
                    <a:pt x="380" y="89"/>
                    <a:pt x="380" y="89"/>
                  </a:cubicBezTo>
                  <a:cubicBezTo>
                    <a:pt x="380" y="89"/>
                    <a:pt x="380" y="89"/>
                    <a:pt x="379" y="89"/>
                  </a:cubicBezTo>
                  <a:cubicBezTo>
                    <a:pt x="379" y="90"/>
                    <a:pt x="380" y="91"/>
                    <a:pt x="380" y="91"/>
                  </a:cubicBezTo>
                  <a:cubicBezTo>
                    <a:pt x="379" y="91"/>
                    <a:pt x="378" y="91"/>
                    <a:pt x="378" y="90"/>
                  </a:cubicBezTo>
                  <a:cubicBezTo>
                    <a:pt x="378" y="90"/>
                    <a:pt x="377" y="89"/>
                    <a:pt x="377" y="90"/>
                  </a:cubicBezTo>
                  <a:cubicBezTo>
                    <a:pt x="377" y="90"/>
                    <a:pt x="378" y="90"/>
                    <a:pt x="377" y="91"/>
                  </a:cubicBezTo>
                  <a:cubicBezTo>
                    <a:pt x="377" y="91"/>
                    <a:pt x="377" y="91"/>
                    <a:pt x="377" y="90"/>
                  </a:cubicBezTo>
                  <a:cubicBezTo>
                    <a:pt x="376" y="91"/>
                    <a:pt x="375" y="91"/>
                    <a:pt x="374" y="91"/>
                  </a:cubicBezTo>
                  <a:cubicBezTo>
                    <a:pt x="374" y="91"/>
                    <a:pt x="374" y="91"/>
                    <a:pt x="374" y="90"/>
                  </a:cubicBezTo>
                  <a:cubicBezTo>
                    <a:pt x="370" y="90"/>
                    <a:pt x="367" y="91"/>
                    <a:pt x="366" y="94"/>
                  </a:cubicBezTo>
                  <a:cubicBezTo>
                    <a:pt x="366" y="94"/>
                    <a:pt x="365" y="95"/>
                    <a:pt x="365" y="94"/>
                  </a:cubicBezTo>
                  <a:cubicBezTo>
                    <a:pt x="365" y="95"/>
                    <a:pt x="365" y="96"/>
                    <a:pt x="364" y="97"/>
                  </a:cubicBezTo>
                  <a:cubicBezTo>
                    <a:pt x="366" y="98"/>
                    <a:pt x="367" y="99"/>
                    <a:pt x="370" y="99"/>
                  </a:cubicBezTo>
                  <a:cubicBezTo>
                    <a:pt x="371" y="99"/>
                    <a:pt x="373" y="100"/>
                    <a:pt x="374" y="100"/>
                  </a:cubicBezTo>
                  <a:cubicBezTo>
                    <a:pt x="378" y="101"/>
                    <a:pt x="381" y="102"/>
                    <a:pt x="384" y="103"/>
                  </a:cubicBezTo>
                  <a:cubicBezTo>
                    <a:pt x="388" y="104"/>
                    <a:pt x="392" y="103"/>
                    <a:pt x="393" y="105"/>
                  </a:cubicBezTo>
                  <a:cubicBezTo>
                    <a:pt x="394" y="104"/>
                    <a:pt x="395" y="106"/>
                    <a:pt x="396" y="105"/>
                  </a:cubicBezTo>
                  <a:cubicBezTo>
                    <a:pt x="399" y="106"/>
                    <a:pt x="399" y="108"/>
                    <a:pt x="402" y="109"/>
                  </a:cubicBezTo>
                  <a:cubicBezTo>
                    <a:pt x="402" y="112"/>
                    <a:pt x="406" y="111"/>
                    <a:pt x="407" y="115"/>
                  </a:cubicBezTo>
                  <a:cubicBezTo>
                    <a:pt x="405" y="116"/>
                    <a:pt x="405" y="115"/>
                    <a:pt x="403" y="115"/>
                  </a:cubicBezTo>
                  <a:cubicBezTo>
                    <a:pt x="403" y="117"/>
                    <a:pt x="405" y="117"/>
                    <a:pt x="405" y="119"/>
                  </a:cubicBezTo>
                  <a:cubicBezTo>
                    <a:pt x="404" y="120"/>
                    <a:pt x="403" y="119"/>
                    <a:pt x="402" y="119"/>
                  </a:cubicBezTo>
                  <a:cubicBezTo>
                    <a:pt x="401" y="119"/>
                    <a:pt x="402" y="120"/>
                    <a:pt x="402" y="120"/>
                  </a:cubicBezTo>
                  <a:cubicBezTo>
                    <a:pt x="401" y="120"/>
                    <a:pt x="401" y="120"/>
                    <a:pt x="401" y="120"/>
                  </a:cubicBezTo>
                  <a:cubicBezTo>
                    <a:pt x="401" y="120"/>
                    <a:pt x="400" y="121"/>
                    <a:pt x="400" y="121"/>
                  </a:cubicBezTo>
                  <a:cubicBezTo>
                    <a:pt x="399" y="121"/>
                    <a:pt x="399" y="121"/>
                    <a:pt x="398" y="121"/>
                  </a:cubicBezTo>
                  <a:cubicBezTo>
                    <a:pt x="396" y="124"/>
                    <a:pt x="397" y="129"/>
                    <a:pt x="393" y="129"/>
                  </a:cubicBezTo>
                  <a:cubicBezTo>
                    <a:pt x="393" y="131"/>
                    <a:pt x="395" y="130"/>
                    <a:pt x="395" y="132"/>
                  </a:cubicBezTo>
                  <a:cubicBezTo>
                    <a:pt x="394" y="132"/>
                    <a:pt x="394" y="132"/>
                    <a:pt x="393" y="133"/>
                  </a:cubicBezTo>
                  <a:cubicBezTo>
                    <a:pt x="395" y="137"/>
                    <a:pt x="402" y="136"/>
                    <a:pt x="405" y="139"/>
                  </a:cubicBezTo>
                  <a:cubicBezTo>
                    <a:pt x="406" y="139"/>
                    <a:pt x="405" y="139"/>
                    <a:pt x="406" y="139"/>
                  </a:cubicBezTo>
                  <a:cubicBezTo>
                    <a:pt x="405" y="139"/>
                    <a:pt x="406" y="141"/>
                    <a:pt x="404" y="142"/>
                  </a:cubicBezTo>
                  <a:cubicBezTo>
                    <a:pt x="404" y="142"/>
                    <a:pt x="405" y="142"/>
                    <a:pt x="405" y="143"/>
                  </a:cubicBezTo>
                  <a:cubicBezTo>
                    <a:pt x="403" y="145"/>
                    <a:pt x="398" y="146"/>
                    <a:pt x="396" y="144"/>
                  </a:cubicBezTo>
                  <a:cubicBezTo>
                    <a:pt x="393" y="146"/>
                    <a:pt x="390" y="144"/>
                    <a:pt x="387" y="144"/>
                  </a:cubicBezTo>
                  <a:cubicBezTo>
                    <a:pt x="400" y="148"/>
                    <a:pt x="412" y="152"/>
                    <a:pt x="425" y="156"/>
                  </a:cubicBezTo>
                  <a:cubicBezTo>
                    <a:pt x="426" y="158"/>
                    <a:pt x="427" y="159"/>
                    <a:pt x="429" y="160"/>
                  </a:cubicBezTo>
                  <a:cubicBezTo>
                    <a:pt x="430" y="165"/>
                    <a:pt x="428" y="170"/>
                    <a:pt x="426" y="173"/>
                  </a:cubicBezTo>
                  <a:cubicBezTo>
                    <a:pt x="425" y="173"/>
                    <a:pt x="424" y="173"/>
                    <a:pt x="422" y="173"/>
                  </a:cubicBezTo>
                  <a:cubicBezTo>
                    <a:pt x="415" y="167"/>
                    <a:pt x="402" y="168"/>
                    <a:pt x="393" y="165"/>
                  </a:cubicBezTo>
                  <a:cubicBezTo>
                    <a:pt x="392" y="165"/>
                    <a:pt x="391" y="166"/>
                    <a:pt x="392" y="166"/>
                  </a:cubicBezTo>
                  <a:cubicBezTo>
                    <a:pt x="392" y="167"/>
                    <a:pt x="392" y="166"/>
                    <a:pt x="393" y="166"/>
                  </a:cubicBezTo>
                  <a:cubicBezTo>
                    <a:pt x="393" y="169"/>
                    <a:pt x="395" y="169"/>
                    <a:pt x="395" y="171"/>
                  </a:cubicBezTo>
                  <a:cubicBezTo>
                    <a:pt x="398" y="173"/>
                    <a:pt x="403" y="174"/>
                    <a:pt x="406" y="175"/>
                  </a:cubicBezTo>
                  <a:cubicBezTo>
                    <a:pt x="411" y="180"/>
                    <a:pt x="409" y="189"/>
                    <a:pt x="405" y="193"/>
                  </a:cubicBezTo>
                  <a:cubicBezTo>
                    <a:pt x="405" y="193"/>
                    <a:pt x="406" y="193"/>
                    <a:pt x="406" y="194"/>
                  </a:cubicBezTo>
                  <a:cubicBezTo>
                    <a:pt x="406" y="195"/>
                    <a:pt x="404" y="196"/>
                    <a:pt x="403" y="195"/>
                  </a:cubicBezTo>
                  <a:cubicBezTo>
                    <a:pt x="403" y="194"/>
                    <a:pt x="404" y="194"/>
                    <a:pt x="404" y="193"/>
                  </a:cubicBezTo>
                  <a:cubicBezTo>
                    <a:pt x="404" y="193"/>
                    <a:pt x="403" y="193"/>
                    <a:pt x="403" y="193"/>
                  </a:cubicBezTo>
                  <a:cubicBezTo>
                    <a:pt x="402" y="193"/>
                    <a:pt x="402" y="193"/>
                    <a:pt x="402" y="194"/>
                  </a:cubicBezTo>
                  <a:cubicBezTo>
                    <a:pt x="402" y="194"/>
                    <a:pt x="402" y="193"/>
                    <a:pt x="402" y="192"/>
                  </a:cubicBezTo>
                  <a:cubicBezTo>
                    <a:pt x="397" y="191"/>
                    <a:pt x="392" y="188"/>
                    <a:pt x="385" y="188"/>
                  </a:cubicBezTo>
                  <a:cubicBezTo>
                    <a:pt x="383" y="191"/>
                    <a:pt x="378" y="189"/>
                    <a:pt x="375" y="188"/>
                  </a:cubicBezTo>
                  <a:cubicBezTo>
                    <a:pt x="375" y="189"/>
                    <a:pt x="376" y="190"/>
                    <a:pt x="375" y="191"/>
                  </a:cubicBezTo>
                  <a:cubicBezTo>
                    <a:pt x="379" y="192"/>
                    <a:pt x="384" y="193"/>
                    <a:pt x="388" y="194"/>
                  </a:cubicBezTo>
                  <a:cubicBezTo>
                    <a:pt x="388" y="196"/>
                    <a:pt x="389" y="197"/>
                    <a:pt x="389" y="197"/>
                  </a:cubicBezTo>
                  <a:cubicBezTo>
                    <a:pt x="389" y="199"/>
                    <a:pt x="390" y="200"/>
                    <a:pt x="390" y="201"/>
                  </a:cubicBezTo>
                  <a:cubicBezTo>
                    <a:pt x="394" y="204"/>
                    <a:pt x="402" y="203"/>
                    <a:pt x="404" y="207"/>
                  </a:cubicBezTo>
                  <a:cubicBezTo>
                    <a:pt x="404" y="211"/>
                    <a:pt x="402" y="214"/>
                    <a:pt x="400" y="215"/>
                  </a:cubicBezTo>
                  <a:cubicBezTo>
                    <a:pt x="401" y="218"/>
                    <a:pt x="404" y="218"/>
                    <a:pt x="405" y="219"/>
                  </a:cubicBezTo>
                  <a:cubicBezTo>
                    <a:pt x="407" y="220"/>
                    <a:pt x="409" y="223"/>
                    <a:pt x="411" y="224"/>
                  </a:cubicBezTo>
                  <a:cubicBezTo>
                    <a:pt x="411" y="225"/>
                    <a:pt x="411" y="226"/>
                    <a:pt x="410" y="227"/>
                  </a:cubicBezTo>
                  <a:cubicBezTo>
                    <a:pt x="403" y="226"/>
                    <a:pt x="399" y="223"/>
                    <a:pt x="396" y="217"/>
                  </a:cubicBezTo>
                  <a:cubicBezTo>
                    <a:pt x="393" y="217"/>
                    <a:pt x="390" y="217"/>
                    <a:pt x="389" y="219"/>
                  </a:cubicBezTo>
                  <a:cubicBezTo>
                    <a:pt x="391" y="221"/>
                    <a:pt x="396" y="220"/>
                    <a:pt x="397" y="223"/>
                  </a:cubicBezTo>
                  <a:cubicBezTo>
                    <a:pt x="396" y="223"/>
                    <a:pt x="395" y="223"/>
                    <a:pt x="394" y="222"/>
                  </a:cubicBezTo>
                  <a:cubicBezTo>
                    <a:pt x="391" y="223"/>
                    <a:pt x="389" y="220"/>
                    <a:pt x="384" y="220"/>
                  </a:cubicBezTo>
                  <a:cubicBezTo>
                    <a:pt x="388" y="223"/>
                    <a:pt x="394" y="222"/>
                    <a:pt x="397" y="225"/>
                  </a:cubicBezTo>
                  <a:cubicBezTo>
                    <a:pt x="396" y="228"/>
                    <a:pt x="392" y="226"/>
                    <a:pt x="390" y="228"/>
                  </a:cubicBezTo>
                  <a:cubicBezTo>
                    <a:pt x="390" y="227"/>
                    <a:pt x="389" y="227"/>
                    <a:pt x="389" y="226"/>
                  </a:cubicBezTo>
                  <a:cubicBezTo>
                    <a:pt x="388" y="227"/>
                    <a:pt x="389" y="227"/>
                    <a:pt x="389" y="227"/>
                  </a:cubicBezTo>
                  <a:cubicBezTo>
                    <a:pt x="388" y="226"/>
                    <a:pt x="387" y="227"/>
                    <a:pt x="386" y="228"/>
                  </a:cubicBezTo>
                  <a:cubicBezTo>
                    <a:pt x="386" y="227"/>
                    <a:pt x="385" y="226"/>
                    <a:pt x="385" y="225"/>
                  </a:cubicBezTo>
                  <a:cubicBezTo>
                    <a:pt x="384" y="225"/>
                    <a:pt x="384" y="225"/>
                    <a:pt x="384" y="225"/>
                  </a:cubicBezTo>
                  <a:cubicBezTo>
                    <a:pt x="384" y="226"/>
                    <a:pt x="384" y="227"/>
                    <a:pt x="383" y="228"/>
                  </a:cubicBezTo>
                  <a:cubicBezTo>
                    <a:pt x="386" y="229"/>
                    <a:pt x="390" y="230"/>
                    <a:pt x="392" y="230"/>
                  </a:cubicBezTo>
                  <a:cubicBezTo>
                    <a:pt x="392" y="231"/>
                    <a:pt x="394" y="231"/>
                    <a:pt x="394" y="232"/>
                  </a:cubicBezTo>
                  <a:cubicBezTo>
                    <a:pt x="394" y="234"/>
                    <a:pt x="396" y="234"/>
                    <a:pt x="396" y="235"/>
                  </a:cubicBezTo>
                  <a:cubicBezTo>
                    <a:pt x="396" y="236"/>
                    <a:pt x="395" y="236"/>
                    <a:pt x="396" y="236"/>
                  </a:cubicBezTo>
                  <a:cubicBezTo>
                    <a:pt x="395" y="236"/>
                    <a:pt x="394" y="235"/>
                    <a:pt x="394" y="234"/>
                  </a:cubicBezTo>
                  <a:close/>
                  <a:moveTo>
                    <a:pt x="226" y="245"/>
                  </a:moveTo>
                  <a:cubicBezTo>
                    <a:pt x="225" y="245"/>
                    <a:pt x="226" y="244"/>
                    <a:pt x="225" y="243"/>
                  </a:cubicBezTo>
                  <a:cubicBezTo>
                    <a:pt x="225" y="243"/>
                    <a:pt x="224" y="244"/>
                    <a:pt x="224" y="245"/>
                  </a:cubicBezTo>
                  <a:cubicBezTo>
                    <a:pt x="225" y="245"/>
                    <a:pt x="226" y="246"/>
                    <a:pt x="226" y="245"/>
                  </a:cubicBezTo>
                  <a:close/>
                  <a:moveTo>
                    <a:pt x="161" y="245"/>
                  </a:moveTo>
                  <a:cubicBezTo>
                    <a:pt x="161" y="245"/>
                    <a:pt x="161" y="245"/>
                    <a:pt x="161" y="245"/>
                  </a:cubicBezTo>
                  <a:cubicBezTo>
                    <a:pt x="161" y="247"/>
                    <a:pt x="162" y="247"/>
                    <a:pt x="164" y="246"/>
                  </a:cubicBezTo>
                  <a:cubicBezTo>
                    <a:pt x="163" y="246"/>
                    <a:pt x="164" y="244"/>
                    <a:pt x="163" y="245"/>
                  </a:cubicBezTo>
                  <a:cubicBezTo>
                    <a:pt x="164" y="245"/>
                    <a:pt x="162" y="246"/>
                    <a:pt x="161" y="245"/>
                  </a:cubicBezTo>
                  <a:close/>
                  <a:moveTo>
                    <a:pt x="56" y="48"/>
                  </a:moveTo>
                  <a:cubicBezTo>
                    <a:pt x="55" y="48"/>
                    <a:pt x="55" y="51"/>
                    <a:pt x="54" y="50"/>
                  </a:cubicBezTo>
                  <a:cubicBezTo>
                    <a:pt x="54" y="51"/>
                    <a:pt x="53" y="51"/>
                    <a:pt x="53" y="52"/>
                  </a:cubicBezTo>
                  <a:cubicBezTo>
                    <a:pt x="52" y="50"/>
                    <a:pt x="53" y="52"/>
                    <a:pt x="52" y="52"/>
                  </a:cubicBezTo>
                  <a:cubicBezTo>
                    <a:pt x="52" y="52"/>
                    <a:pt x="52" y="53"/>
                    <a:pt x="52" y="53"/>
                  </a:cubicBezTo>
                  <a:cubicBezTo>
                    <a:pt x="52" y="53"/>
                    <a:pt x="52" y="52"/>
                    <a:pt x="53" y="52"/>
                  </a:cubicBezTo>
                  <a:cubicBezTo>
                    <a:pt x="53" y="53"/>
                    <a:pt x="54" y="53"/>
                    <a:pt x="54" y="53"/>
                  </a:cubicBezTo>
                  <a:cubicBezTo>
                    <a:pt x="55" y="51"/>
                    <a:pt x="55" y="50"/>
                    <a:pt x="56" y="48"/>
                  </a:cubicBezTo>
                  <a:close/>
                  <a:moveTo>
                    <a:pt x="96" y="33"/>
                  </a:moveTo>
                  <a:cubicBezTo>
                    <a:pt x="95" y="33"/>
                    <a:pt x="94" y="33"/>
                    <a:pt x="95" y="32"/>
                  </a:cubicBezTo>
                  <a:cubicBezTo>
                    <a:pt x="94" y="32"/>
                    <a:pt x="94" y="32"/>
                    <a:pt x="94" y="33"/>
                  </a:cubicBezTo>
                  <a:cubicBezTo>
                    <a:pt x="94" y="34"/>
                    <a:pt x="95" y="34"/>
                    <a:pt x="96" y="33"/>
                  </a:cubicBezTo>
                  <a:close/>
                  <a:moveTo>
                    <a:pt x="129" y="23"/>
                  </a:moveTo>
                  <a:cubicBezTo>
                    <a:pt x="128" y="22"/>
                    <a:pt x="127" y="22"/>
                    <a:pt x="127" y="23"/>
                  </a:cubicBezTo>
                  <a:cubicBezTo>
                    <a:pt x="127" y="23"/>
                    <a:pt x="128" y="24"/>
                    <a:pt x="128" y="24"/>
                  </a:cubicBezTo>
                  <a:cubicBezTo>
                    <a:pt x="127" y="23"/>
                    <a:pt x="129" y="23"/>
                    <a:pt x="129" y="23"/>
                  </a:cubicBezTo>
                  <a:close/>
                  <a:moveTo>
                    <a:pt x="380" y="240"/>
                  </a:moveTo>
                  <a:cubicBezTo>
                    <a:pt x="381" y="241"/>
                    <a:pt x="384" y="243"/>
                    <a:pt x="385" y="242"/>
                  </a:cubicBezTo>
                  <a:cubicBezTo>
                    <a:pt x="383" y="241"/>
                    <a:pt x="382" y="241"/>
                    <a:pt x="380" y="240"/>
                  </a:cubicBezTo>
                  <a:close/>
                  <a:moveTo>
                    <a:pt x="379" y="219"/>
                  </a:moveTo>
                  <a:cubicBezTo>
                    <a:pt x="381" y="219"/>
                    <a:pt x="382" y="220"/>
                    <a:pt x="384" y="220"/>
                  </a:cubicBezTo>
                  <a:cubicBezTo>
                    <a:pt x="382" y="220"/>
                    <a:pt x="381" y="218"/>
                    <a:pt x="379" y="219"/>
                  </a:cubicBezTo>
                  <a:close/>
                  <a:moveTo>
                    <a:pt x="378" y="227"/>
                  </a:moveTo>
                  <a:cubicBezTo>
                    <a:pt x="380" y="227"/>
                    <a:pt x="382" y="228"/>
                    <a:pt x="383" y="227"/>
                  </a:cubicBezTo>
                  <a:cubicBezTo>
                    <a:pt x="380" y="227"/>
                    <a:pt x="379" y="225"/>
                    <a:pt x="378" y="227"/>
                  </a:cubicBezTo>
                  <a:close/>
                  <a:moveTo>
                    <a:pt x="377" y="224"/>
                  </a:moveTo>
                  <a:cubicBezTo>
                    <a:pt x="376" y="224"/>
                    <a:pt x="375" y="224"/>
                    <a:pt x="375" y="224"/>
                  </a:cubicBezTo>
                  <a:cubicBezTo>
                    <a:pt x="376" y="225"/>
                    <a:pt x="376" y="226"/>
                    <a:pt x="376" y="227"/>
                  </a:cubicBezTo>
                  <a:cubicBezTo>
                    <a:pt x="377" y="227"/>
                    <a:pt x="378" y="227"/>
                    <a:pt x="377" y="226"/>
                  </a:cubicBezTo>
                  <a:cubicBezTo>
                    <a:pt x="376" y="226"/>
                    <a:pt x="376" y="226"/>
                    <a:pt x="377" y="224"/>
                  </a:cubicBezTo>
                  <a:close/>
                  <a:moveTo>
                    <a:pt x="368" y="89"/>
                  </a:moveTo>
                  <a:cubicBezTo>
                    <a:pt x="367" y="89"/>
                    <a:pt x="368" y="90"/>
                    <a:pt x="368" y="90"/>
                  </a:cubicBezTo>
                  <a:cubicBezTo>
                    <a:pt x="368" y="90"/>
                    <a:pt x="368" y="90"/>
                    <a:pt x="369" y="90"/>
                  </a:cubicBezTo>
                  <a:cubicBezTo>
                    <a:pt x="369" y="90"/>
                    <a:pt x="368" y="90"/>
                    <a:pt x="368" y="89"/>
                  </a:cubicBezTo>
                  <a:close/>
                  <a:moveTo>
                    <a:pt x="356" y="259"/>
                  </a:moveTo>
                  <a:cubicBezTo>
                    <a:pt x="356" y="259"/>
                    <a:pt x="358" y="260"/>
                    <a:pt x="358" y="259"/>
                  </a:cubicBezTo>
                  <a:cubicBezTo>
                    <a:pt x="357" y="258"/>
                    <a:pt x="356" y="258"/>
                    <a:pt x="356" y="259"/>
                  </a:cubicBezTo>
                  <a:close/>
                  <a:moveTo>
                    <a:pt x="343" y="14"/>
                  </a:moveTo>
                  <a:cubicBezTo>
                    <a:pt x="343" y="15"/>
                    <a:pt x="343" y="16"/>
                    <a:pt x="344" y="16"/>
                  </a:cubicBezTo>
                  <a:cubicBezTo>
                    <a:pt x="344" y="15"/>
                    <a:pt x="344" y="15"/>
                    <a:pt x="343" y="14"/>
                  </a:cubicBezTo>
                  <a:close/>
                  <a:moveTo>
                    <a:pt x="338" y="12"/>
                  </a:moveTo>
                  <a:cubicBezTo>
                    <a:pt x="338" y="12"/>
                    <a:pt x="339" y="11"/>
                    <a:pt x="338" y="10"/>
                  </a:cubicBezTo>
                  <a:cubicBezTo>
                    <a:pt x="337" y="10"/>
                    <a:pt x="337" y="12"/>
                    <a:pt x="338" y="12"/>
                  </a:cubicBezTo>
                  <a:close/>
                  <a:moveTo>
                    <a:pt x="335" y="5"/>
                  </a:moveTo>
                  <a:cubicBezTo>
                    <a:pt x="335" y="5"/>
                    <a:pt x="336" y="6"/>
                    <a:pt x="336" y="7"/>
                  </a:cubicBezTo>
                  <a:cubicBezTo>
                    <a:pt x="337" y="7"/>
                    <a:pt x="337" y="7"/>
                    <a:pt x="337" y="6"/>
                  </a:cubicBezTo>
                  <a:cubicBezTo>
                    <a:pt x="336" y="7"/>
                    <a:pt x="336" y="5"/>
                    <a:pt x="335" y="5"/>
                  </a:cubicBezTo>
                  <a:close/>
                  <a:moveTo>
                    <a:pt x="334" y="5"/>
                  </a:moveTo>
                  <a:cubicBezTo>
                    <a:pt x="333" y="6"/>
                    <a:pt x="333" y="6"/>
                    <a:pt x="332" y="5"/>
                  </a:cubicBezTo>
                  <a:cubicBezTo>
                    <a:pt x="333" y="6"/>
                    <a:pt x="332" y="6"/>
                    <a:pt x="332" y="7"/>
                  </a:cubicBezTo>
                  <a:cubicBezTo>
                    <a:pt x="333" y="7"/>
                    <a:pt x="335" y="7"/>
                    <a:pt x="335" y="6"/>
                  </a:cubicBezTo>
                  <a:cubicBezTo>
                    <a:pt x="335" y="6"/>
                    <a:pt x="334" y="6"/>
                    <a:pt x="334" y="5"/>
                  </a:cubicBezTo>
                  <a:close/>
                  <a:moveTo>
                    <a:pt x="332" y="58"/>
                  </a:moveTo>
                  <a:cubicBezTo>
                    <a:pt x="333" y="58"/>
                    <a:pt x="334" y="59"/>
                    <a:pt x="334" y="57"/>
                  </a:cubicBezTo>
                  <a:cubicBezTo>
                    <a:pt x="333" y="57"/>
                    <a:pt x="332" y="57"/>
                    <a:pt x="332" y="58"/>
                  </a:cubicBezTo>
                  <a:close/>
                  <a:moveTo>
                    <a:pt x="333" y="26"/>
                  </a:moveTo>
                  <a:cubicBezTo>
                    <a:pt x="331" y="26"/>
                    <a:pt x="330" y="25"/>
                    <a:pt x="329" y="26"/>
                  </a:cubicBezTo>
                  <a:cubicBezTo>
                    <a:pt x="330" y="26"/>
                    <a:pt x="330" y="27"/>
                    <a:pt x="332" y="27"/>
                  </a:cubicBezTo>
                  <a:cubicBezTo>
                    <a:pt x="332" y="27"/>
                    <a:pt x="333" y="27"/>
                    <a:pt x="333" y="26"/>
                  </a:cubicBezTo>
                  <a:cubicBezTo>
                    <a:pt x="333" y="26"/>
                    <a:pt x="333" y="26"/>
                    <a:pt x="333" y="26"/>
                  </a:cubicBezTo>
                  <a:close/>
                  <a:moveTo>
                    <a:pt x="331" y="9"/>
                  </a:moveTo>
                  <a:cubicBezTo>
                    <a:pt x="331" y="9"/>
                    <a:pt x="328" y="9"/>
                    <a:pt x="329" y="8"/>
                  </a:cubicBezTo>
                  <a:cubicBezTo>
                    <a:pt x="328" y="9"/>
                    <a:pt x="326" y="8"/>
                    <a:pt x="325" y="8"/>
                  </a:cubicBezTo>
                  <a:cubicBezTo>
                    <a:pt x="325" y="8"/>
                    <a:pt x="324" y="9"/>
                    <a:pt x="323" y="9"/>
                  </a:cubicBezTo>
                  <a:cubicBezTo>
                    <a:pt x="323" y="9"/>
                    <a:pt x="322" y="8"/>
                    <a:pt x="322" y="8"/>
                  </a:cubicBezTo>
                  <a:cubicBezTo>
                    <a:pt x="322" y="8"/>
                    <a:pt x="323" y="8"/>
                    <a:pt x="323" y="7"/>
                  </a:cubicBezTo>
                  <a:cubicBezTo>
                    <a:pt x="322" y="8"/>
                    <a:pt x="322" y="7"/>
                    <a:pt x="322" y="7"/>
                  </a:cubicBezTo>
                  <a:cubicBezTo>
                    <a:pt x="322" y="9"/>
                    <a:pt x="323" y="9"/>
                    <a:pt x="323" y="11"/>
                  </a:cubicBezTo>
                  <a:cubicBezTo>
                    <a:pt x="323" y="11"/>
                    <a:pt x="324" y="10"/>
                    <a:pt x="324" y="10"/>
                  </a:cubicBezTo>
                  <a:cubicBezTo>
                    <a:pt x="323" y="10"/>
                    <a:pt x="324" y="9"/>
                    <a:pt x="323" y="9"/>
                  </a:cubicBezTo>
                  <a:cubicBezTo>
                    <a:pt x="325" y="9"/>
                    <a:pt x="327" y="8"/>
                    <a:pt x="328" y="9"/>
                  </a:cubicBezTo>
                  <a:cubicBezTo>
                    <a:pt x="328" y="9"/>
                    <a:pt x="328" y="10"/>
                    <a:pt x="328" y="10"/>
                  </a:cubicBezTo>
                  <a:cubicBezTo>
                    <a:pt x="327" y="10"/>
                    <a:pt x="327" y="10"/>
                    <a:pt x="327" y="10"/>
                  </a:cubicBezTo>
                  <a:cubicBezTo>
                    <a:pt x="327" y="11"/>
                    <a:pt x="326" y="11"/>
                    <a:pt x="326" y="11"/>
                  </a:cubicBezTo>
                  <a:cubicBezTo>
                    <a:pt x="328" y="11"/>
                    <a:pt x="330" y="10"/>
                    <a:pt x="331" y="11"/>
                  </a:cubicBezTo>
                  <a:cubicBezTo>
                    <a:pt x="331" y="11"/>
                    <a:pt x="331" y="10"/>
                    <a:pt x="332" y="10"/>
                  </a:cubicBezTo>
                  <a:cubicBezTo>
                    <a:pt x="332" y="10"/>
                    <a:pt x="332" y="11"/>
                    <a:pt x="333" y="11"/>
                  </a:cubicBezTo>
                  <a:cubicBezTo>
                    <a:pt x="333" y="10"/>
                    <a:pt x="332" y="9"/>
                    <a:pt x="331" y="9"/>
                  </a:cubicBezTo>
                  <a:close/>
                  <a:moveTo>
                    <a:pt x="329" y="43"/>
                  </a:moveTo>
                  <a:cubicBezTo>
                    <a:pt x="330" y="43"/>
                    <a:pt x="330" y="44"/>
                    <a:pt x="331" y="44"/>
                  </a:cubicBezTo>
                  <a:cubicBezTo>
                    <a:pt x="331" y="43"/>
                    <a:pt x="331" y="43"/>
                    <a:pt x="331" y="43"/>
                  </a:cubicBezTo>
                  <a:cubicBezTo>
                    <a:pt x="330" y="43"/>
                    <a:pt x="330" y="42"/>
                    <a:pt x="329" y="43"/>
                  </a:cubicBezTo>
                  <a:close/>
                  <a:moveTo>
                    <a:pt x="328" y="256"/>
                  </a:moveTo>
                  <a:cubicBezTo>
                    <a:pt x="329" y="256"/>
                    <a:pt x="330" y="258"/>
                    <a:pt x="330" y="256"/>
                  </a:cubicBezTo>
                  <a:cubicBezTo>
                    <a:pt x="330" y="256"/>
                    <a:pt x="329" y="255"/>
                    <a:pt x="328" y="256"/>
                  </a:cubicBezTo>
                  <a:close/>
                  <a:moveTo>
                    <a:pt x="323" y="42"/>
                  </a:moveTo>
                  <a:cubicBezTo>
                    <a:pt x="324" y="42"/>
                    <a:pt x="324" y="42"/>
                    <a:pt x="324" y="42"/>
                  </a:cubicBezTo>
                  <a:cubicBezTo>
                    <a:pt x="324" y="42"/>
                    <a:pt x="325" y="42"/>
                    <a:pt x="325" y="42"/>
                  </a:cubicBezTo>
                  <a:cubicBezTo>
                    <a:pt x="324" y="42"/>
                    <a:pt x="323" y="41"/>
                    <a:pt x="323" y="42"/>
                  </a:cubicBezTo>
                  <a:close/>
                  <a:moveTo>
                    <a:pt x="324" y="13"/>
                  </a:moveTo>
                  <a:cubicBezTo>
                    <a:pt x="323" y="13"/>
                    <a:pt x="323" y="14"/>
                    <a:pt x="323" y="14"/>
                  </a:cubicBezTo>
                  <a:cubicBezTo>
                    <a:pt x="324" y="14"/>
                    <a:pt x="324" y="14"/>
                    <a:pt x="324" y="14"/>
                  </a:cubicBezTo>
                  <a:cubicBezTo>
                    <a:pt x="324" y="14"/>
                    <a:pt x="324" y="13"/>
                    <a:pt x="324" y="13"/>
                  </a:cubicBezTo>
                  <a:close/>
                  <a:moveTo>
                    <a:pt x="321" y="15"/>
                  </a:moveTo>
                  <a:cubicBezTo>
                    <a:pt x="321" y="15"/>
                    <a:pt x="321" y="13"/>
                    <a:pt x="321" y="13"/>
                  </a:cubicBezTo>
                  <a:cubicBezTo>
                    <a:pt x="321" y="14"/>
                    <a:pt x="319" y="12"/>
                    <a:pt x="318" y="13"/>
                  </a:cubicBezTo>
                  <a:cubicBezTo>
                    <a:pt x="319" y="14"/>
                    <a:pt x="320" y="14"/>
                    <a:pt x="319" y="16"/>
                  </a:cubicBezTo>
                  <a:cubicBezTo>
                    <a:pt x="321" y="17"/>
                    <a:pt x="323" y="15"/>
                    <a:pt x="322" y="13"/>
                  </a:cubicBezTo>
                  <a:cubicBezTo>
                    <a:pt x="322" y="14"/>
                    <a:pt x="322" y="15"/>
                    <a:pt x="321" y="15"/>
                  </a:cubicBezTo>
                  <a:close/>
                  <a:moveTo>
                    <a:pt x="319" y="9"/>
                  </a:moveTo>
                  <a:cubicBezTo>
                    <a:pt x="319" y="10"/>
                    <a:pt x="318" y="9"/>
                    <a:pt x="318" y="10"/>
                  </a:cubicBezTo>
                  <a:cubicBezTo>
                    <a:pt x="319" y="10"/>
                    <a:pt x="320" y="10"/>
                    <a:pt x="321" y="9"/>
                  </a:cubicBezTo>
                  <a:cubicBezTo>
                    <a:pt x="320" y="9"/>
                    <a:pt x="320" y="9"/>
                    <a:pt x="319" y="9"/>
                  </a:cubicBezTo>
                  <a:close/>
                  <a:moveTo>
                    <a:pt x="317" y="49"/>
                  </a:moveTo>
                  <a:cubicBezTo>
                    <a:pt x="317" y="49"/>
                    <a:pt x="317" y="51"/>
                    <a:pt x="317" y="51"/>
                  </a:cubicBezTo>
                  <a:cubicBezTo>
                    <a:pt x="318" y="50"/>
                    <a:pt x="318" y="49"/>
                    <a:pt x="317" y="49"/>
                  </a:cubicBezTo>
                  <a:close/>
                  <a:moveTo>
                    <a:pt x="310" y="12"/>
                  </a:moveTo>
                  <a:cubicBezTo>
                    <a:pt x="310" y="12"/>
                    <a:pt x="310" y="13"/>
                    <a:pt x="310" y="13"/>
                  </a:cubicBezTo>
                  <a:cubicBezTo>
                    <a:pt x="310" y="13"/>
                    <a:pt x="311" y="13"/>
                    <a:pt x="311" y="13"/>
                  </a:cubicBezTo>
                  <a:cubicBezTo>
                    <a:pt x="310" y="13"/>
                    <a:pt x="311" y="12"/>
                    <a:pt x="310" y="12"/>
                  </a:cubicBezTo>
                  <a:close/>
                  <a:moveTo>
                    <a:pt x="309" y="14"/>
                  </a:moveTo>
                  <a:cubicBezTo>
                    <a:pt x="309" y="14"/>
                    <a:pt x="311" y="15"/>
                    <a:pt x="310" y="14"/>
                  </a:cubicBezTo>
                  <a:cubicBezTo>
                    <a:pt x="310" y="14"/>
                    <a:pt x="309" y="14"/>
                    <a:pt x="309" y="14"/>
                  </a:cubicBezTo>
                  <a:close/>
                  <a:moveTo>
                    <a:pt x="305" y="10"/>
                  </a:moveTo>
                  <a:cubicBezTo>
                    <a:pt x="306" y="10"/>
                    <a:pt x="308" y="11"/>
                    <a:pt x="308" y="9"/>
                  </a:cubicBezTo>
                  <a:cubicBezTo>
                    <a:pt x="307" y="10"/>
                    <a:pt x="306" y="9"/>
                    <a:pt x="305" y="10"/>
                  </a:cubicBezTo>
                  <a:close/>
                  <a:moveTo>
                    <a:pt x="307" y="13"/>
                  </a:moveTo>
                  <a:cubicBezTo>
                    <a:pt x="305" y="13"/>
                    <a:pt x="305" y="11"/>
                    <a:pt x="304" y="12"/>
                  </a:cubicBezTo>
                  <a:cubicBezTo>
                    <a:pt x="304" y="12"/>
                    <a:pt x="305" y="13"/>
                    <a:pt x="305" y="14"/>
                  </a:cubicBezTo>
                  <a:cubicBezTo>
                    <a:pt x="305" y="14"/>
                    <a:pt x="306" y="14"/>
                    <a:pt x="306" y="14"/>
                  </a:cubicBezTo>
                  <a:cubicBezTo>
                    <a:pt x="306" y="13"/>
                    <a:pt x="306" y="13"/>
                    <a:pt x="306" y="13"/>
                  </a:cubicBezTo>
                  <a:cubicBezTo>
                    <a:pt x="306" y="13"/>
                    <a:pt x="307" y="13"/>
                    <a:pt x="307" y="13"/>
                  </a:cubicBezTo>
                  <a:close/>
                  <a:moveTo>
                    <a:pt x="303" y="9"/>
                  </a:moveTo>
                  <a:cubicBezTo>
                    <a:pt x="303" y="10"/>
                    <a:pt x="305" y="10"/>
                    <a:pt x="305" y="9"/>
                  </a:cubicBezTo>
                  <a:cubicBezTo>
                    <a:pt x="304" y="9"/>
                    <a:pt x="304" y="9"/>
                    <a:pt x="303" y="9"/>
                  </a:cubicBezTo>
                  <a:close/>
                  <a:moveTo>
                    <a:pt x="303" y="6"/>
                  </a:moveTo>
                  <a:cubicBezTo>
                    <a:pt x="303" y="7"/>
                    <a:pt x="302" y="8"/>
                    <a:pt x="304" y="8"/>
                  </a:cubicBezTo>
                  <a:cubicBezTo>
                    <a:pt x="303" y="7"/>
                    <a:pt x="304" y="6"/>
                    <a:pt x="303" y="6"/>
                  </a:cubicBezTo>
                  <a:close/>
                  <a:moveTo>
                    <a:pt x="300" y="7"/>
                  </a:moveTo>
                  <a:cubicBezTo>
                    <a:pt x="300" y="9"/>
                    <a:pt x="301" y="8"/>
                    <a:pt x="301" y="9"/>
                  </a:cubicBezTo>
                  <a:cubicBezTo>
                    <a:pt x="301" y="9"/>
                    <a:pt x="298" y="8"/>
                    <a:pt x="299" y="9"/>
                  </a:cubicBezTo>
                  <a:cubicBezTo>
                    <a:pt x="299" y="8"/>
                    <a:pt x="303" y="10"/>
                    <a:pt x="303" y="9"/>
                  </a:cubicBezTo>
                  <a:cubicBezTo>
                    <a:pt x="301" y="9"/>
                    <a:pt x="302" y="7"/>
                    <a:pt x="300" y="7"/>
                  </a:cubicBezTo>
                  <a:close/>
                  <a:moveTo>
                    <a:pt x="299" y="6"/>
                  </a:moveTo>
                  <a:cubicBezTo>
                    <a:pt x="299" y="6"/>
                    <a:pt x="301" y="8"/>
                    <a:pt x="301" y="6"/>
                  </a:cubicBezTo>
                  <a:cubicBezTo>
                    <a:pt x="300" y="6"/>
                    <a:pt x="300" y="5"/>
                    <a:pt x="299" y="6"/>
                  </a:cubicBezTo>
                  <a:close/>
                  <a:moveTo>
                    <a:pt x="300" y="57"/>
                  </a:moveTo>
                  <a:cubicBezTo>
                    <a:pt x="300" y="57"/>
                    <a:pt x="301" y="58"/>
                    <a:pt x="301" y="57"/>
                  </a:cubicBezTo>
                  <a:cubicBezTo>
                    <a:pt x="301" y="56"/>
                    <a:pt x="300" y="56"/>
                    <a:pt x="300" y="57"/>
                  </a:cubicBezTo>
                  <a:close/>
                  <a:moveTo>
                    <a:pt x="298" y="11"/>
                  </a:moveTo>
                  <a:cubicBezTo>
                    <a:pt x="298" y="12"/>
                    <a:pt x="300" y="12"/>
                    <a:pt x="300" y="11"/>
                  </a:cubicBezTo>
                  <a:cubicBezTo>
                    <a:pt x="299" y="11"/>
                    <a:pt x="299" y="11"/>
                    <a:pt x="298" y="11"/>
                  </a:cubicBezTo>
                  <a:close/>
                  <a:moveTo>
                    <a:pt x="296" y="8"/>
                  </a:moveTo>
                  <a:cubicBezTo>
                    <a:pt x="298" y="8"/>
                    <a:pt x="298" y="7"/>
                    <a:pt x="299" y="8"/>
                  </a:cubicBezTo>
                  <a:cubicBezTo>
                    <a:pt x="299" y="8"/>
                    <a:pt x="300" y="7"/>
                    <a:pt x="300" y="7"/>
                  </a:cubicBezTo>
                  <a:cubicBezTo>
                    <a:pt x="298" y="7"/>
                    <a:pt x="297" y="7"/>
                    <a:pt x="296" y="8"/>
                  </a:cubicBezTo>
                  <a:close/>
                  <a:moveTo>
                    <a:pt x="298" y="6"/>
                  </a:moveTo>
                  <a:cubicBezTo>
                    <a:pt x="297" y="5"/>
                    <a:pt x="296" y="5"/>
                    <a:pt x="295" y="5"/>
                  </a:cubicBezTo>
                  <a:cubicBezTo>
                    <a:pt x="295" y="7"/>
                    <a:pt x="297" y="7"/>
                    <a:pt x="298" y="6"/>
                  </a:cubicBezTo>
                  <a:cubicBezTo>
                    <a:pt x="298" y="6"/>
                    <a:pt x="298" y="6"/>
                    <a:pt x="298" y="6"/>
                  </a:cubicBezTo>
                  <a:close/>
                  <a:moveTo>
                    <a:pt x="293" y="6"/>
                  </a:moveTo>
                  <a:cubicBezTo>
                    <a:pt x="294" y="7"/>
                    <a:pt x="294" y="7"/>
                    <a:pt x="294" y="7"/>
                  </a:cubicBezTo>
                  <a:cubicBezTo>
                    <a:pt x="294" y="7"/>
                    <a:pt x="295" y="7"/>
                    <a:pt x="295" y="7"/>
                  </a:cubicBezTo>
                  <a:cubicBezTo>
                    <a:pt x="294" y="7"/>
                    <a:pt x="294" y="5"/>
                    <a:pt x="293" y="6"/>
                  </a:cubicBezTo>
                  <a:close/>
                  <a:moveTo>
                    <a:pt x="293" y="4"/>
                  </a:moveTo>
                  <a:cubicBezTo>
                    <a:pt x="292" y="5"/>
                    <a:pt x="294" y="6"/>
                    <a:pt x="294" y="5"/>
                  </a:cubicBezTo>
                  <a:cubicBezTo>
                    <a:pt x="293" y="5"/>
                    <a:pt x="294" y="4"/>
                    <a:pt x="293" y="4"/>
                  </a:cubicBezTo>
                  <a:close/>
                  <a:moveTo>
                    <a:pt x="292" y="6"/>
                  </a:moveTo>
                  <a:cubicBezTo>
                    <a:pt x="292" y="7"/>
                    <a:pt x="291" y="7"/>
                    <a:pt x="291" y="8"/>
                  </a:cubicBezTo>
                  <a:cubicBezTo>
                    <a:pt x="292" y="9"/>
                    <a:pt x="292" y="9"/>
                    <a:pt x="293" y="9"/>
                  </a:cubicBezTo>
                  <a:cubicBezTo>
                    <a:pt x="293" y="8"/>
                    <a:pt x="293" y="7"/>
                    <a:pt x="292" y="6"/>
                  </a:cubicBezTo>
                  <a:close/>
                  <a:moveTo>
                    <a:pt x="290" y="10"/>
                  </a:moveTo>
                  <a:cubicBezTo>
                    <a:pt x="289" y="11"/>
                    <a:pt x="290" y="11"/>
                    <a:pt x="290" y="11"/>
                  </a:cubicBezTo>
                  <a:cubicBezTo>
                    <a:pt x="289" y="11"/>
                    <a:pt x="290" y="12"/>
                    <a:pt x="289" y="12"/>
                  </a:cubicBezTo>
                  <a:cubicBezTo>
                    <a:pt x="289" y="13"/>
                    <a:pt x="290" y="14"/>
                    <a:pt x="291" y="14"/>
                  </a:cubicBezTo>
                  <a:cubicBezTo>
                    <a:pt x="291" y="12"/>
                    <a:pt x="291" y="12"/>
                    <a:pt x="291" y="11"/>
                  </a:cubicBezTo>
                  <a:cubicBezTo>
                    <a:pt x="291" y="10"/>
                    <a:pt x="290" y="10"/>
                    <a:pt x="290" y="10"/>
                  </a:cubicBezTo>
                  <a:close/>
                  <a:moveTo>
                    <a:pt x="290" y="235"/>
                  </a:moveTo>
                  <a:cubicBezTo>
                    <a:pt x="289" y="236"/>
                    <a:pt x="289" y="236"/>
                    <a:pt x="288" y="235"/>
                  </a:cubicBezTo>
                  <a:cubicBezTo>
                    <a:pt x="288" y="236"/>
                    <a:pt x="288" y="237"/>
                    <a:pt x="289" y="237"/>
                  </a:cubicBezTo>
                  <a:cubicBezTo>
                    <a:pt x="289" y="237"/>
                    <a:pt x="289" y="236"/>
                    <a:pt x="290" y="236"/>
                  </a:cubicBezTo>
                  <a:cubicBezTo>
                    <a:pt x="290" y="237"/>
                    <a:pt x="290" y="237"/>
                    <a:pt x="290" y="237"/>
                  </a:cubicBezTo>
                  <a:cubicBezTo>
                    <a:pt x="290" y="237"/>
                    <a:pt x="291" y="237"/>
                    <a:pt x="291" y="237"/>
                  </a:cubicBezTo>
                  <a:cubicBezTo>
                    <a:pt x="290" y="236"/>
                    <a:pt x="291" y="235"/>
                    <a:pt x="290" y="235"/>
                  </a:cubicBezTo>
                  <a:close/>
                  <a:moveTo>
                    <a:pt x="286" y="5"/>
                  </a:moveTo>
                  <a:cubicBezTo>
                    <a:pt x="287" y="5"/>
                    <a:pt x="287" y="5"/>
                    <a:pt x="287" y="6"/>
                  </a:cubicBezTo>
                  <a:cubicBezTo>
                    <a:pt x="285" y="5"/>
                    <a:pt x="288" y="7"/>
                    <a:pt x="286" y="7"/>
                  </a:cubicBezTo>
                  <a:cubicBezTo>
                    <a:pt x="286" y="8"/>
                    <a:pt x="285" y="8"/>
                    <a:pt x="286" y="9"/>
                  </a:cubicBezTo>
                  <a:cubicBezTo>
                    <a:pt x="286" y="8"/>
                    <a:pt x="287" y="7"/>
                    <a:pt x="288" y="8"/>
                  </a:cubicBezTo>
                  <a:cubicBezTo>
                    <a:pt x="288" y="6"/>
                    <a:pt x="288" y="6"/>
                    <a:pt x="288" y="5"/>
                  </a:cubicBezTo>
                  <a:cubicBezTo>
                    <a:pt x="287" y="5"/>
                    <a:pt x="287" y="4"/>
                    <a:pt x="286" y="5"/>
                  </a:cubicBezTo>
                  <a:close/>
                  <a:moveTo>
                    <a:pt x="286" y="10"/>
                  </a:moveTo>
                  <a:cubicBezTo>
                    <a:pt x="286" y="11"/>
                    <a:pt x="285" y="11"/>
                    <a:pt x="285" y="12"/>
                  </a:cubicBezTo>
                  <a:cubicBezTo>
                    <a:pt x="285" y="12"/>
                    <a:pt x="286" y="12"/>
                    <a:pt x="286" y="13"/>
                  </a:cubicBezTo>
                  <a:cubicBezTo>
                    <a:pt x="287" y="13"/>
                    <a:pt x="287" y="13"/>
                    <a:pt x="288" y="12"/>
                  </a:cubicBezTo>
                  <a:cubicBezTo>
                    <a:pt x="287" y="12"/>
                    <a:pt x="287" y="12"/>
                    <a:pt x="286" y="11"/>
                  </a:cubicBezTo>
                  <a:cubicBezTo>
                    <a:pt x="287" y="11"/>
                    <a:pt x="287" y="12"/>
                    <a:pt x="288" y="11"/>
                  </a:cubicBezTo>
                  <a:cubicBezTo>
                    <a:pt x="287" y="11"/>
                    <a:pt x="289" y="10"/>
                    <a:pt x="288" y="10"/>
                  </a:cubicBezTo>
                  <a:cubicBezTo>
                    <a:pt x="287" y="11"/>
                    <a:pt x="287" y="10"/>
                    <a:pt x="286" y="10"/>
                  </a:cubicBezTo>
                  <a:close/>
                  <a:moveTo>
                    <a:pt x="285" y="234"/>
                  </a:moveTo>
                  <a:cubicBezTo>
                    <a:pt x="285" y="235"/>
                    <a:pt x="285" y="235"/>
                    <a:pt x="284" y="235"/>
                  </a:cubicBezTo>
                  <a:cubicBezTo>
                    <a:pt x="284" y="235"/>
                    <a:pt x="284" y="236"/>
                    <a:pt x="284" y="236"/>
                  </a:cubicBezTo>
                  <a:cubicBezTo>
                    <a:pt x="285" y="236"/>
                    <a:pt x="285" y="237"/>
                    <a:pt x="286" y="237"/>
                  </a:cubicBezTo>
                  <a:cubicBezTo>
                    <a:pt x="286" y="236"/>
                    <a:pt x="286" y="235"/>
                    <a:pt x="285" y="234"/>
                  </a:cubicBezTo>
                  <a:close/>
                  <a:moveTo>
                    <a:pt x="285" y="4"/>
                  </a:moveTo>
                  <a:cubicBezTo>
                    <a:pt x="284" y="5"/>
                    <a:pt x="285" y="6"/>
                    <a:pt x="284" y="6"/>
                  </a:cubicBezTo>
                  <a:cubicBezTo>
                    <a:pt x="284" y="7"/>
                    <a:pt x="284" y="8"/>
                    <a:pt x="284" y="9"/>
                  </a:cubicBezTo>
                  <a:cubicBezTo>
                    <a:pt x="285" y="7"/>
                    <a:pt x="287" y="5"/>
                    <a:pt x="285" y="4"/>
                  </a:cubicBezTo>
                  <a:close/>
                  <a:moveTo>
                    <a:pt x="284" y="9"/>
                  </a:moveTo>
                  <a:cubicBezTo>
                    <a:pt x="284" y="10"/>
                    <a:pt x="284" y="11"/>
                    <a:pt x="285" y="11"/>
                  </a:cubicBezTo>
                  <a:cubicBezTo>
                    <a:pt x="284" y="9"/>
                    <a:pt x="286" y="10"/>
                    <a:pt x="286" y="9"/>
                  </a:cubicBezTo>
                  <a:cubicBezTo>
                    <a:pt x="285" y="10"/>
                    <a:pt x="285" y="9"/>
                    <a:pt x="284" y="9"/>
                  </a:cubicBezTo>
                  <a:close/>
                  <a:moveTo>
                    <a:pt x="281" y="49"/>
                  </a:moveTo>
                  <a:cubicBezTo>
                    <a:pt x="281" y="49"/>
                    <a:pt x="283" y="50"/>
                    <a:pt x="283" y="48"/>
                  </a:cubicBezTo>
                  <a:cubicBezTo>
                    <a:pt x="282" y="48"/>
                    <a:pt x="282" y="48"/>
                    <a:pt x="281" y="49"/>
                  </a:cubicBezTo>
                  <a:close/>
                  <a:moveTo>
                    <a:pt x="281" y="10"/>
                  </a:moveTo>
                  <a:cubicBezTo>
                    <a:pt x="282" y="11"/>
                    <a:pt x="282" y="11"/>
                    <a:pt x="282" y="11"/>
                  </a:cubicBezTo>
                  <a:cubicBezTo>
                    <a:pt x="282" y="11"/>
                    <a:pt x="282" y="10"/>
                    <a:pt x="282" y="10"/>
                  </a:cubicBezTo>
                  <a:cubicBezTo>
                    <a:pt x="282" y="10"/>
                    <a:pt x="281" y="10"/>
                    <a:pt x="281" y="10"/>
                  </a:cubicBezTo>
                  <a:close/>
                  <a:moveTo>
                    <a:pt x="280" y="5"/>
                  </a:moveTo>
                  <a:cubicBezTo>
                    <a:pt x="280" y="5"/>
                    <a:pt x="282" y="6"/>
                    <a:pt x="282" y="5"/>
                  </a:cubicBezTo>
                  <a:cubicBezTo>
                    <a:pt x="281" y="5"/>
                    <a:pt x="280" y="3"/>
                    <a:pt x="280" y="5"/>
                  </a:cubicBezTo>
                  <a:close/>
                  <a:moveTo>
                    <a:pt x="279" y="48"/>
                  </a:moveTo>
                  <a:cubicBezTo>
                    <a:pt x="280" y="48"/>
                    <a:pt x="280" y="50"/>
                    <a:pt x="281" y="49"/>
                  </a:cubicBezTo>
                  <a:cubicBezTo>
                    <a:pt x="280" y="48"/>
                    <a:pt x="279" y="47"/>
                    <a:pt x="279" y="48"/>
                  </a:cubicBezTo>
                  <a:close/>
                  <a:moveTo>
                    <a:pt x="276" y="15"/>
                  </a:moveTo>
                  <a:cubicBezTo>
                    <a:pt x="276" y="15"/>
                    <a:pt x="278" y="16"/>
                    <a:pt x="279" y="15"/>
                  </a:cubicBezTo>
                  <a:cubicBezTo>
                    <a:pt x="278" y="15"/>
                    <a:pt x="277" y="14"/>
                    <a:pt x="276" y="15"/>
                  </a:cubicBezTo>
                  <a:close/>
                  <a:moveTo>
                    <a:pt x="278" y="9"/>
                  </a:moveTo>
                  <a:cubicBezTo>
                    <a:pt x="277" y="8"/>
                    <a:pt x="277" y="9"/>
                    <a:pt x="276" y="9"/>
                  </a:cubicBezTo>
                  <a:cubicBezTo>
                    <a:pt x="276" y="10"/>
                    <a:pt x="277" y="10"/>
                    <a:pt x="277" y="11"/>
                  </a:cubicBezTo>
                  <a:cubicBezTo>
                    <a:pt x="277" y="11"/>
                    <a:pt x="276" y="11"/>
                    <a:pt x="276" y="11"/>
                  </a:cubicBezTo>
                  <a:cubicBezTo>
                    <a:pt x="277" y="11"/>
                    <a:pt x="277" y="10"/>
                    <a:pt x="278" y="10"/>
                  </a:cubicBezTo>
                  <a:cubicBezTo>
                    <a:pt x="278" y="9"/>
                    <a:pt x="278" y="9"/>
                    <a:pt x="278" y="9"/>
                  </a:cubicBezTo>
                  <a:close/>
                  <a:moveTo>
                    <a:pt x="276" y="4"/>
                  </a:moveTo>
                  <a:cubicBezTo>
                    <a:pt x="277" y="4"/>
                    <a:pt x="277" y="5"/>
                    <a:pt x="278" y="5"/>
                  </a:cubicBezTo>
                  <a:cubicBezTo>
                    <a:pt x="278" y="5"/>
                    <a:pt x="278" y="5"/>
                    <a:pt x="278" y="4"/>
                  </a:cubicBezTo>
                  <a:cubicBezTo>
                    <a:pt x="278" y="4"/>
                    <a:pt x="276" y="4"/>
                    <a:pt x="276" y="4"/>
                  </a:cubicBezTo>
                  <a:close/>
                  <a:moveTo>
                    <a:pt x="276" y="6"/>
                  </a:moveTo>
                  <a:cubicBezTo>
                    <a:pt x="276" y="6"/>
                    <a:pt x="276" y="7"/>
                    <a:pt x="276" y="7"/>
                  </a:cubicBezTo>
                  <a:cubicBezTo>
                    <a:pt x="277" y="7"/>
                    <a:pt x="277" y="7"/>
                    <a:pt x="277" y="6"/>
                  </a:cubicBezTo>
                  <a:cubicBezTo>
                    <a:pt x="277" y="7"/>
                    <a:pt x="277" y="7"/>
                    <a:pt x="277" y="7"/>
                  </a:cubicBezTo>
                  <a:cubicBezTo>
                    <a:pt x="277" y="6"/>
                    <a:pt x="278" y="6"/>
                    <a:pt x="278" y="6"/>
                  </a:cubicBezTo>
                  <a:cubicBezTo>
                    <a:pt x="277" y="6"/>
                    <a:pt x="277" y="6"/>
                    <a:pt x="276" y="6"/>
                  </a:cubicBezTo>
                  <a:close/>
                  <a:moveTo>
                    <a:pt x="272" y="47"/>
                  </a:moveTo>
                  <a:cubicBezTo>
                    <a:pt x="272" y="50"/>
                    <a:pt x="275" y="47"/>
                    <a:pt x="276" y="48"/>
                  </a:cubicBezTo>
                  <a:cubicBezTo>
                    <a:pt x="276" y="47"/>
                    <a:pt x="273" y="48"/>
                    <a:pt x="272" y="47"/>
                  </a:cubicBezTo>
                  <a:close/>
                  <a:moveTo>
                    <a:pt x="275" y="11"/>
                  </a:moveTo>
                  <a:cubicBezTo>
                    <a:pt x="274" y="11"/>
                    <a:pt x="274" y="13"/>
                    <a:pt x="275" y="13"/>
                  </a:cubicBezTo>
                  <a:cubicBezTo>
                    <a:pt x="275" y="12"/>
                    <a:pt x="276" y="12"/>
                    <a:pt x="276" y="11"/>
                  </a:cubicBezTo>
                  <a:cubicBezTo>
                    <a:pt x="275" y="11"/>
                    <a:pt x="274" y="13"/>
                    <a:pt x="275" y="11"/>
                  </a:cubicBezTo>
                  <a:close/>
                  <a:moveTo>
                    <a:pt x="268" y="54"/>
                  </a:moveTo>
                  <a:cubicBezTo>
                    <a:pt x="268" y="56"/>
                    <a:pt x="269" y="56"/>
                    <a:pt x="270" y="57"/>
                  </a:cubicBezTo>
                  <a:cubicBezTo>
                    <a:pt x="270" y="56"/>
                    <a:pt x="272" y="56"/>
                    <a:pt x="272" y="55"/>
                  </a:cubicBezTo>
                  <a:cubicBezTo>
                    <a:pt x="270" y="55"/>
                    <a:pt x="269" y="55"/>
                    <a:pt x="268" y="54"/>
                  </a:cubicBezTo>
                  <a:close/>
                  <a:moveTo>
                    <a:pt x="265" y="6"/>
                  </a:moveTo>
                  <a:cubicBezTo>
                    <a:pt x="262" y="6"/>
                    <a:pt x="266" y="7"/>
                    <a:pt x="266" y="6"/>
                  </a:cubicBezTo>
                  <a:cubicBezTo>
                    <a:pt x="265" y="5"/>
                    <a:pt x="265" y="6"/>
                    <a:pt x="265" y="6"/>
                  </a:cubicBezTo>
                  <a:close/>
                  <a:moveTo>
                    <a:pt x="262" y="10"/>
                  </a:moveTo>
                  <a:cubicBezTo>
                    <a:pt x="262" y="12"/>
                    <a:pt x="265" y="11"/>
                    <a:pt x="265" y="10"/>
                  </a:cubicBezTo>
                  <a:cubicBezTo>
                    <a:pt x="264" y="10"/>
                    <a:pt x="263" y="10"/>
                    <a:pt x="262" y="10"/>
                  </a:cubicBezTo>
                  <a:close/>
                  <a:moveTo>
                    <a:pt x="264" y="55"/>
                  </a:moveTo>
                  <a:cubicBezTo>
                    <a:pt x="264" y="56"/>
                    <a:pt x="263" y="55"/>
                    <a:pt x="263" y="56"/>
                  </a:cubicBezTo>
                  <a:cubicBezTo>
                    <a:pt x="264" y="56"/>
                    <a:pt x="264" y="56"/>
                    <a:pt x="265" y="56"/>
                  </a:cubicBezTo>
                  <a:cubicBezTo>
                    <a:pt x="265" y="56"/>
                    <a:pt x="264" y="55"/>
                    <a:pt x="264" y="55"/>
                  </a:cubicBezTo>
                  <a:close/>
                  <a:moveTo>
                    <a:pt x="263" y="232"/>
                  </a:moveTo>
                  <a:cubicBezTo>
                    <a:pt x="264" y="232"/>
                    <a:pt x="264" y="233"/>
                    <a:pt x="264" y="233"/>
                  </a:cubicBezTo>
                  <a:cubicBezTo>
                    <a:pt x="264" y="233"/>
                    <a:pt x="264" y="233"/>
                    <a:pt x="264" y="233"/>
                  </a:cubicBezTo>
                  <a:cubicBezTo>
                    <a:pt x="265" y="233"/>
                    <a:pt x="264" y="231"/>
                    <a:pt x="263" y="232"/>
                  </a:cubicBezTo>
                  <a:close/>
                  <a:moveTo>
                    <a:pt x="262" y="9"/>
                  </a:moveTo>
                  <a:cubicBezTo>
                    <a:pt x="264" y="9"/>
                    <a:pt x="264" y="9"/>
                    <a:pt x="264" y="7"/>
                  </a:cubicBezTo>
                  <a:cubicBezTo>
                    <a:pt x="263" y="7"/>
                    <a:pt x="262" y="7"/>
                    <a:pt x="262" y="9"/>
                  </a:cubicBezTo>
                  <a:close/>
                  <a:moveTo>
                    <a:pt x="261" y="234"/>
                  </a:moveTo>
                  <a:cubicBezTo>
                    <a:pt x="262" y="233"/>
                    <a:pt x="262" y="234"/>
                    <a:pt x="263" y="235"/>
                  </a:cubicBezTo>
                  <a:cubicBezTo>
                    <a:pt x="263" y="234"/>
                    <a:pt x="264" y="235"/>
                    <a:pt x="264" y="234"/>
                  </a:cubicBezTo>
                  <a:cubicBezTo>
                    <a:pt x="263" y="234"/>
                    <a:pt x="263" y="234"/>
                    <a:pt x="263" y="234"/>
                  </a:cubicBezTo>
                  <a:cubicBezTo>
                    <a:pt x="262" y="234"/>
                    <a:pt x="262" y="233"/>
                    <a:pt x="261" y="234"/>
                  </a:cubicBezTo>
                  <a:close/>
                  <a:moveTo>
                    <a:pt x="259" y="47"/>
                  </a:moveTo>
                  <a:cubicBezTo>
                    <a:pt x="260" y="47"/>
                    <a:pt x="262" y="48"/>
                    <a:pt x="263" y="47"/>
                  </a:cubicBezTo>
                  <a:cubicBezTo>
                    <a:pt x="262" y="47"/>
                    <a:pt x="260" y="46"/>
                    <a:pt x="259" y="47"/>
                  </a:cubicBezTo>
                  <a:close/>
                  <a:moveTo>
                    <a:pt x="261" y="19"/>
                  </a:moveTo>
                  <a:cubicBezTo>
                    <a:pt x="261" y="19"/>
                    <a:pt x="263" y="19"/>
                    <a:pt x="263" y="18"/>
                  </a:cubicBezTo>
                  <a:cubicBezTo>
                    <a:pt x="262" y="19"/>
                    <a:pt x="261" y="18"/>
                    <a:pt x="261" y="19"/>
                  </a:cubicBezTo>
                  <a:close/>
                  <a:moveTo>
                    <a:pt x="262" y="7"/>
                  </a:moveTo>
                  <a:cubicBezTo>
                    <a:pt x="261" y="7"/>
                    <a:pt x="260" y="7"/>
                    <a:pt x="260" y="7"/>
                  </a:cubicBezTo>
                  <a:cubicBezTo>
                    <a:pt x="261" y="7"/>
                    <a:pt x="262" y="7"/>
                    <a:pt x="261" y="8"/>
                  </a:cubicBezTo>
                  <a:cubicBezTo>
                    <a:pt x="261" y="8"/>
                    <a:pt x="259" y="8"/>
                    <a:pt x="259" y="8"/>
                  </a:cubicBezTo>
                  <a:cubicBezTo>
                    <a:pt x="259" y="8"/>
                    <a:pt x="260" y="9"/>
                    <a:pt x="262" y="9"/>
                  </a:cubicBezTo>
                  <a:cubicBezTo>
                    <a:pt x="262" y="8"/>
                    <a:pt x="262" y="8"/>
                    <a:pt x="262" y="7"/>
                  </a:cubicBezTo>
                  <a:close/>
                  <a:moveTo>
                    <a:pt x="261" y="17"/>
                  </a:moveTo>
                  <a:cubicBezTo>
                    <a:pt x="261" y="16"/>
                    <a:pt x="262" y="16"/>
                    <a:pt x="262" y="15"/>
                  </a:cubicBezTo>
                  <a:cubicBezTo>
                    <a:pt x="261" y="15"/>
                    <a:pt x="260" y="16"/>
                    <a:pt x="261" y="17"/>
                  </a:cubicBezTo>
                  <a:close/>
                  <a:moveTo>
                    <a:pt x="260" y="246"/>
                  </a:moveTo>
                  <a:cubicBezTo>
                    <a:pt x="260" y="247"/>
                    <a:pt x="259" y="248"/>
                    <a:pt x="258" y="248"/>
                  </a:cubicBezTo>
                  <a:cubicBezTo>
                    <a:pt x="259" y="248"/>
                    <a:pt x="260" y="248"/>
                    <a:pt x="260" y="248"/>
                  </a:cubicBezTo>
                  <a:cubicBezTo>
                    <a:pt x="260" y="248"/>
                    <a:pt x="261" y="247"/>
                    <a:pt x="261" y="247"/>
                  </a:cubicBezTo>
                  <a:cubicBezTo>
                    <a:pt x="260" y="247"/>
                    <a:pt x="260" y="246"/>
                    <a:pt x="260" y="246"/>
                  </a:cubicBezTo>
                  <a:close/>
                  <a:moveTo>
                    <a:pt x="259" y="22"/>
                  </a:moveTo>
                  <a:cubicBezTo>
                    <a:pt x="260" y="22"/>
                    <a:pt x="258" y="24"/>
                    <a:pt x="260" y="24"/>
                  </a:cubicBezTo>
                  <a:cubicBezTo>
                    <a:pt x="259" y="23"/>
                    <a:pt x="260" y="21"/>
                    <a:pt x="259" y="20"/>
                  </a:cubicBezTo>
                  <a:cubicBezTo>
                    <a:pt x="260" y="21"/>
                    <a:pt x="258" y="20"/>
                    <a:pt x="259" y="22"/>
                  </a:cubicBezTo>
                  <a:close/>
                  <a:moveTo>
                    <a:pt x="256" y="9"/>
                  </a:moveTo>
                  <a:cubicBezTo>
                    <a:pt x="257" y="9"/>
                    <a:pt x="258" y="10"/>
                    <a:pt x="259" y="9"/>
                  </a:cubicBezTo>
                  <a:cubicBezTo>
                    <a:pt x="259" y="9"/>
                    <a:pt x="256" y="8"/>
                    <a:pt x="256" y="9"/>
                  </a:cubicBezTo>
                  <a:close/>
                  <a:moveTo>
                    <a:pt x="258" y="18"/>
                  </a:moveTo>
                  <a:cubicBezTo>
                    <a:pt x="258" y="19"/>
                    <a:pt x="257" y="18"/>
                    <a:pt x="257" y="19"/>
                  </a:cubicBezTo>
                  <a:cubicBezTo>
                    <a:pt x="258" y="19"/>
                    <a:pt x="259" y="19"/>
                    <a:pt x="259" y="18"/>
                  </a:cubicBezTo>
                  <a:cubicBezTo>
                    <a:pt x="259" y="19"/>
                    <a:pt x="258" y="18"/>
                    <a:pt x="258" y="18"/>
                  </a:cubicBezTo>
                  <a:close/>
                  <a:moveTo>
                    <a:pt x="258" y="243"/>
                  </a:moveTo>
                  <a:cubicBezTo>
                    <a:pt x="259" y="243"/>
                    <a:pt x="259" y="244"/>
                    <a:pt x="259" y="244"/>
                  </a:cubicBezTo>
                  <a:cubicBezTo>
                    <a:pt x="259" y="243"/>
                    <a:pt x="259" y="242"/>
                    <a:pt x="258" y="243"/>
                  </a:cubicBezTo>
                  <a:close/>
                  <a:moveTo>
                    <a:pt x="255" y="46"/>
                  </a:moveTo>
                  <a:cubicBezTo>
                    <a:pt x="255" y="48"/>
                    <a:pt x="256" y="47"/>
                    <a:pt x="257" y="48"/>
                  </a:cubicBezTo>
                  <a:cubicBezTo>
                    <a:pt x="258" y="48"/>
                    <a:pt x="257" y="47"/>
                    <a:pt x="258" y="47"/>
                  </a:cubicBezTo>
                  <a:cubicBezTo>
                    <a:pt x="258" y="47"/>
                    <a:pt x="259" y="47"/>
                    <a:pt x="259" y="47"/>
                  </a:cubicBezTo>
                  <a:cubicBezTo>
                    <a:pt x="258" y="46"/>
                    <a:pt x="256" y="47"/>
                    <a:pt x="255" y="46"/>
                  </a:cubicBezTo>
                  <a:close/>
                  <a:moveTo>
                    <a:pt x="256" y="21"/>
                  </a:moveTo>
                  <a:cubicBezTo>
                    <a:pt x="257" y="22"/>
                    <a:pt x="256" y="21"/>
                    <a:pt x="256" y="21"/>
                  </a:cubicBezTo>
                  <a:cubicBezTo>
                    <a:pt x="257" y="21"/>
                    <a:pt x="258" y="21"/>
                    <a:pt x="258" y="23"/>
                  </a:cubicBezTo>
                  <a:cubicBezTo>
                    <a:pt x="257" y="23"/>
                    <a:pt x="256" y="22"/>
                    <a:pt x="256" y="23"/>
                  </a:cubicBezTo>
                  <a:cubicBezTo>
                    <a:pt x="256" y="23"/>
                    <a:pt x="257" y="24"/>
                    <a:pt x="258" y="23"/>
                  </a:cubicBezTo>
                  <a:cubicBezTo>
                    <a:pt x="258" y="22"/>
                    <a:pt x="258" y="21"/>
                    <a:pt x="257" y="20"/>
                  </a:cubicBezTo>
                  <a:cubicBezTo>
                    <a:pt x="257" y="20"/>
                    <a:pt x="256" y="20"/>
                    <a:pt x="256" y="21"/>
                  </a:cubicBezTo>
                  <a:close/>
                  <a:moveTo>
                    <a:pt x="256" y="17"/>
                  </a:moveTo>
                  <a:cubicBezTo>
                    <a:pt x="257" y="16"/>
                    <a:pt x="258" y="16"/>
                    <a:pt x="258" y="16"/>
                  </a:cubicBezTo>
                  <a:cubicBezTo>
                    <a:pt x="257" y="15"/>
                    <a:pt x="257" y="15"/>
                    <a:pt x="256" y="16"/>
                  </a:cubicBezTo>
                  <a:cubicBezTo>
                    <a:pt x="256" y="16"/>
                    <a:pt x="257" y="16"/>
                    <a:pt x="257" y="16"/>
                  </a:cubicBezTo>
                  <a:cubicBezTo>
                    <a:pt x="256" y="16"/>
                    <a:pt x="256" y="16"/>
                    <a:pt x="256" y="17"/>
                  </a:cubicBezTo>
                  <a:close/>
                  <a:moveTo>
                    <a:pt x="254" y="20"/>
                  </a:moveTo>
                  <a:cubicBezTo>
                    <a:pt x="256" y="19"/>
                    <a:pt x="258" y="19"/>
                    <a:pt x="257" y="18"/>
                  </a:cubicBezTo>
                  <a:cubicBezTo>
                    <a:pt x="256" y="19"/>
                    <a:pt x="254" y="18"/>
                    <a:pt x="254" y="20"/>
                  </a:cubicBezTo>
                  <a:close/>
                  <a:moveTo>
                    <a:pt x="256" y="26"/>
                  </a:moveTo>
                  <a:cubicBezTo>
                    <a:pt x="256" y="26"/>
                    <a:pt x="257" y="26"/>
                    <a:pt x="257" y="26"/>
                  </a:cubicBezTo>
                  <a:cubicBezTo>
                    <a:pt x="257" y="26"/>
                    <a:pt x="257" y="26"/>
                    <a:pt x="257" y="26"/>
                  </a:cubicBezTo>
                  <a:cubicBezTo>
                    <a:pt x="256" y="26"/>
                    <a:pt x="256" y="26"/>
                    <a:pt x="256" y="26"/>
                  </a:cubicBezTo>
                  <a:close/>
                  <a:moveTo>
                    <a:pt x="253" y="6"/>
                  </a:moveTo>
                  <a:cubicBezTo>
                    <a:pt x="255" y="5"/>
                    <a:pt x="256" y="6"/>
                    <a:pt x="256" y="5"/>
                  </a:cubicBezTo>
                  <a:cubicBezTo>
                    <a:pt x="255" y="5"/>
                    <a:pt x="254" y="4"/>
                    <a:pt x="253" y="6"/>
                  </a:cubicBezTo>
                  <a:close/>
                  <a:moveTo>
                    <a:pt x="255" y="226"/>
                  </a:moveTo>
                  <a:cubicBezTo>
                    <a:pt x="255" y="226"/>
                    <a:pt x="256" y="227"/>
                    <a:pt x="256" y="226"/>
                  </a:cubicBezTo>
                  <a:cubicBezTo>
                    <a:pt x="256" y="226"/>
                    <a:pt x="255" y="225"/>
                    <a:pt x="255" y="226"/>
                  </a:cubicBezTo>
                  <a:close/>
                  <a:moveTo>
                    <a:pt x="253" y="23"/>
                  </a:moveTo>
                  <a:cubicBezTo>
                    <a:pt x="253" y="24"/>
                    <a:pt x="255" y="24"/>
                    <a:pt x="256" y="23"/>
                  </a:cubicBezTo>
                  <a:cubicBezTo>
                    <a:pt x="255" y="23"/>
                    <a:pt x="256" y="23"/>
                    <a:pt x="256" y="22"/>
                  </a:cubicBezTo>
                  <a:cubicBezTo>
                    <a:pt x="255" y="21"/>
                    <a:pt x="253" y="21"/>
                    <a:pt x="252" y="21"/>
                  </a:cubicBezTo>
                  <a:cubicBezTo>
                    <a:pt x="252" y="23"/>
                    <a:pt x="254" y="22"/>
                    <a:pt x="255" y="23"/>
                  </a:cubicBezTo>
                  <a:cubicBezTo>
                    <a:pt x="255" y="23"/>
                    <a:pt x="255" y="24"/>
                    <a:pt x="254" y="23"/>
                  </a:cubicBezTo>
                  <a:cubicBezTo>
                    <a:pt x="254" y="23"/>
                    <a:pt x="254" y="22"/>
                    <a:pt x="253" y="23"/>
                  </a:cubicBezTo>
                  <a:close/>
                  <a:moveTo>
                    <a:pt x="254" y="231"/>
                  </a:moveTo>
                  <a:cubicBezTo>
                    <a:pt x="254" y="233"/>
                    <a:pt x="254" y="233"/>
                    <a:pt x="253" y="233"/>
                  </a:cubicBezTo>
                  <a:cubicBezTo>
                    <a:pt x="253" y="234"/>
                    <a:pt x="254" y="234"/>
                    <a:pt x="255" y="234"/>
                  </a:cubicBezTo>
                  <a:cubicBezTo>
                    <a:pt x="255" y="233"/>
                    <a:pt x="255" y="232"/>
                    <a:pt x="254" y="231"/>
                  </a:cubicBezTo>
                  <a:close/>
                  <a:moveTo>
                    <a:pt x="252" y="47"/>
                  </a:moveTo>
                  <a:cubicBezTo>
                    <a:pt x="251" y="46"/>
                    <a:pt x="252" y="47"/>
                    <a:pt x="252" y="48"/>
                  </a:cubicBezTo>
                  <a:cubicBezTo>
                    <a:pt x="252" y="48"/>
                    <a:pt x="252" y="48"/>
                    <a:pt x="253" y="48"/>
                  </a:cubicBezTo>
                  <a:cubicBezTo>
                    <a:pt x="253" y="47"/>
                    <a:pt x="253" y="47"/>
                    <a:pt x="252" y="47"/>
                  </a:cubicBezTo>
                  <a:close/>
                  <a:moveTo>
                    <a:pt x="250" y="234"/>
                  </a:moveTo>
                  <a:cubicBezTo>
                    <a:pt x="250" y="234"/>
                    <a:pt x="252" y="234"/>
                    <a:pt x="252" y="234"/>
                  </a:cubicBezTo>
                  <a:cubicBezTo>
                    <a:pt x="251" y="234"/>
                    <a:pt x="250" y="233"/>
                    <a:pt x="250" y="234"/>
                  </a:cubicBezTo>
                  <a:close/>
                  <a:moveTo>
                    <a:pt x="250" y="19"/>
                  </a:moveTo>
                  <a:cubicBezTo>
                    <a:pt x="251" y="19"/>
                    <a:pt x="252" y="19"/>
                    <a:pt x="252" y="18"/>
                  </a:cubicBezTo>
                  <a:cubicBezTo>
                    <a:pt x="251" y="18"/>
                    <a:pt x="250" y="18"/>
                    <a:pt x="250" y="19"/>
                  </a:cubicBezTo>
                  <a:close/>
                  <a:moveTo>
                    <a:pt x="250" y="233"/>
                  </a:moveTo>
                  <a:cubicBezTo>
                    <a:pt x="250" y="233"/>
                    <a:pt x="252" y="232"/>
                    <a:pt x="251" y="231"/>
                  </a:cubicBezTo>
                  <a:cubicBezTo>
                    <a:pt x="251" y="232"/>
                    <a:pt x="249" y="232"/>
                    <a:pt x="250" y="233"/>
                  </a:cubicBezTo>
                  <a:close/>
                  <a:moveTo>
                    <a:pt x="249" y="2"/>
                  </a:moveTo>
                  <a:cubicBezTo>
                    <a:pt x="248" y="3"/>
                    <a:pt x="249" y="4"/>
                    <a:pt x="251" y="3"/>
                  </a:cubicBezTo>
                  <a:cubicBezTo>
                    <a:pt x="250" y="3"/>
                    <a:pt x="250" y="3"/>
                    <a:pt x="249" y="3"/>
                  </a:cubicBezTo>
                  <a:cubicBezTo>
                    <a:pt x="250" y="3"/>
                    <a:pt x="251" y="3"/>
                    <a:pt x="251" y="2"/>
                  </a:cubicBezTo>
                  <a:cubicBezTo>
                    <a:pt x="250" y="2"/>
                    <a:pt x="250" y="1"/>
                    <a:pt x="249" y="2"/>
                  </a:cubicBezTo>
                  <a:close/>
                  <a:moveTo>
                    <a:pt x="244" y="21"/>
                  </a:moveTo>
                  <a:cubicBezTo>
                    <a:pt x="244" y="22"/>
                    <a:pt x="246" y="21"/>
                    <a:pt x="246" y="22"/>
                  </a:cubicBezTo>
                  <a:cubicBezTo>
                    <a:pt x="246" y="23"/>
                    <a:pt x="245" y="22"/>
                    <a:pt x="245" y="23"/>
                  </a:cubicBezTo>
                  <a:cubicBezTo>
                    <a:pt x="246" y="23"/>
                    <a:pt x="246" y="23"/>
                    <a:pt x="246" y="23"/>
                  </a:cubicBezTo>
                  <a:cubicBezTo>
                    <a:pt x="246" y="22"/>
                    <a:pt x="246" y="22"/>
                    <a:pt x="247" y="22"/>
                  </a:cubicBezTo>
                  <a:cubicBezTo>
                    <a:pt x="248" y="22"/>
                    <a:pt x="249" y="21"/>
                    <a:pt x="249" y="22"/>
                  </a:cubicBezTo>
                  <a:cubicBezTo>
                    <a:pt x="249" y="23"/>
                    <a:pt x="249" y="23"/>
                    <a:pt x="249" y="23"/>
                  </a:cubicBezTo>
                  <a:cubicBezTo>
                    <a:pt x="249" y="24"/>
                    <a:pt x="250" y="23"/>
                    <a:pt x="250" y="23"/>
                  </a:cubicBezTo>
                  <a:cubicBezTo>
                    <a:pt x="250" y="22"/>
                    <a:pt x="249" y="23"/>
                    <a:pt x="250" y="22"/>
                  </a:cubicBezTo>
                  <a:cubicBezTo>
                    <a:pt x="250" y="21"/>
                    <a:pt x="251" y="22"/>
                    <a:pt x="251" y="21"/>
                  </a:cubicBezTo>
                  <a:cubicBezTo>
                    <a:pt x="249" y="21"/>
                    <a:pt x="247" y="21"/>
                    <a:pt x="244" y="21"/>
                  </a:cubicBezTo>
                  <a:close/>
                  <a:moveTo>
                    <a:pt x="243" y="48"/>
                  </a:moveTo>
                  <a:cubicBezTo>
                    <a:pt x="245" y="47"/>
                    <a:pt x="247" y="48"/>
                    <a:pt x="250" y="48"/>
                  </a:cubicBezTo>
                  <a:cubicBezTo>
                    <a:pt x="250" y="48"/>
                    <a:pt x="250" y="47"/>
                    <a:pt x="251" y="47"/>
                  </a:cubicBezTo>
                  <a:cubicBezTo>
                    <a:pt x="248" y="46"/>
                    <a:pt x="245" y="46"/>
                    <a:pt x="243" y="48"/>
                  </a:cubicBezTo>
                  <a:close/>
                  <a:moveTo>
                    <a:pt x="248" y="7"/>
                  </a:moveTo>
                  <a:cubicBezTo>
                    <a:pt x="247" y="8"/>
                    <a:pt x="248" y="8"/>
                    <a:pt x="248" y="9"/>
                  </a:cubicBezTo>
                  <a:cubicBezTo>
                    <a:pt x="247" y="9"/>
                    <a:pt x="245" y="9"/>
                    <a:pt x="244" y="8"/>
                  </a:cubicBezTo>
                  <a:cubicBezTo>
                    <a:pt x="244" y="8"/>
                    <a:pt x="244" y="9"/>
                    <a:pt x="244" y="9"/>
                  </a:cubicBezTo>
                  <a:cubicBezTo>
                    <a:pt x="243" y="9"/>
                    <a:pt x="243" y="9"/>
                    <a:pt x="243" y="9"/>
                  </a:cubicBezTo>
                  <a:cubicBezTo>
                    <a:pt x="245" y="9"/>
                    <a:pt x="247" y="9"/>
                    <a:pt x="249" y="9"/>
                  </a:cubicBezTo>
                  <a:cubicBezTo>
                    <a:pt x="249" y="9"/>
                    <a:pt x="248" y="9"/>
                    <a:pt x="249" y="8"/>
                  </a:cubicBezTo>
                  <a:cubicBezTo>
                    <a:pt x="248" y="8"/>
                    <a:pt x="248" y="7"/>
                    <a:pt x="248" y="7"/>
                  </a:cubicBezTo>
                  <a:close/>
                  <a:moveTo>
                    <a:pt x="247" y="245"/>
                  </a:moveTo>
                  <a:cubicBezTo>
                    <a:pt x="247" y="246"/>
                    <a:pt x="249" y="246"/>
                    <a:pt x="249" y="244"/>
                  </a:cubicBezTo>
                  <a:cubicBezTo>
                    <a:pt x="248" y="244"/>
                    <a:pt x="247" y="244"/>
                    <a:pt x="247" y="245"/>
                  </a:cubicBezTo>
                  <a:close/>
                  <a:moveTo>
                    <a:pt x="248" y="249"/>
                  </a:moveTo>
                  <a:cubicBezTo>
                    <a:pt x="248" y="248"/>
                    <a:pt x="249" y="249"/>
                    <a:pt x="249" y="249"/>
                  </a:cubicBezTo>
                  <a:cubicBezTo>
                    <a:pt x="250" y="247"/>
                    <a:pt x="247" y="248"/>
                    <a:pt x="248" y="249"/>
                  </a:cubicBezTo>
                  <a:close/>
                  <a:moveTo>
                    <a:pt x="247" y="235"/>
                  </a:moveTo>
                  <a:cubicBezTo>
                    <a:pt x="247" y="235"/>
                    <a:pt x="248" y="233"/>
                    <a:pt x="249" y="234"/>
                  </a:cubicBezTo>
                  <a:cubicBezTo>
                    <a:pt x="248" y="234"/>
                    <a:pt x="248" y="233"/>
                    <a:pt x="248" y="232"/>
                  </a:cubicBezTo>
                  <a:cubicBezTo>
                    <a:pt x="248" y="232"/>
                    <a:pt x="247" y="232"/>
                    <a:pt x="247" y="232"/>
                  </a:cubicBezTo>
                  <a:cubicBezTo>
                    <a:pt x="247" y="233"/>
                    <a:pt x="246" y="233"/>
                    <a:pt x="247" y="235"/>
                  </a:cubicBezTo>
                  <a:close/>
                  <a:moveTo>
                    <a:pt x="244" y="7"/>
                  </a:moveTo>
                  <a:cubicBezTo>
                    <a:pt x="245" y="9"/>
                    <a:pt x="246" y="8"/>
                    <a:pt x="247" y="8"/>
                  </a:cubicBezTo>
                  <a:cubicBezTo>
                    <a:pt x="247" y="7"/>
                    <a:pt x="246" y="8"/>
                    <a:pt x="244" y="7"/>
                  </a:cubicBezTo>
                  <a:close/>
                  <a:moveTo>
                    <a:pt x="244" y="225"/>
                  </a:moveTo>
                  <a:cubicBezTo>
                    <a:pt x="244" y="225"/>
                    <a:pt x="245" y="225"/>
                    <a:pt x="245" y="225"/>
                  </a:cubicBezTo>
                  <a:cubicBezTo>
                    <a:pt x="244" y="225"/>
                    <a:pt x="244" y="226"/>
                    <a:pt x="244" y="226"/>
                  </a:cubicBezTo>
                  <a:cubicBezTo>
                    <a:pt x="245" y="226"/>
                    <a:pt x="246" y="226"/>
                    <a:pt x="246" y="225"/>
                  </a:cubicBezTo>
                  <a:cubicBezTo>
                    <a:pt x="245" y="227"/>
                    <a:pt x="245" y="224"/>
                    <a:pt x="244" y="225"/>
                  </a:cubicBezTo>
                  <a:close/>
                  <a:moveTo>
                    <a:pt x="245" y="243"/>
                  </a:moveTo>
                  <a:cubicBezTo>
                    <a:pt x="245" y="243"/>
                    <a:pt x="246" y="245"/>
                    <a:pt x="246" y="244"/>
                  </a:cubicBezTo>
                  <a:cubicBezTo>
                    <a:pt x="245" y="244"/>
                    <a:pt x="246" y="242"/>
                    <a:pt x="245" y="243"/>
                  </a:cubicBezTo>
                  <a:close/>
                  <a:moveTo>
                    <a:pt x="244" y="231"/>
                  </a:moveTo>
                  <a:cubicBezTo>
                    <a:pt x="245" y="233"/>
                    <a:pt x="244" y="234"/>
                    <a:pt x="245" y="234"/>
                  </a:cubicBezTo>
                  <a:cubicBezTo>
                    <a:pt x="245" y="233"/>
                    <a:pt x="244" y="232"/>
                    <a:pt x="244" y="231"/>
                  </a:cubicBezTo>
                  <a:close/>
                  <a:moveTo>
                    <a:pt x="241" y="10"/>
                  </a:moveTo>
                  <a:cubicBezTo>
                    <a:pt x="241" y="11"/>
                    <a:pt x="242" y="10"/>
                    <a:pt x="242" y="11"/>
                  </a:cubicBezTo>
                  <a:cubicBezTo>
                    <a:pt x="242" y="10"/>
                    <a:pt x="243" y="8"/>
                    <a:pt x="243" y="8"/>
                  </a:cubicBezTo>
                  <a:cubicBezTo>
                    <a:pt x="242" y="8"/>
                    <a:pt x="241" y="8"/>
                    <a:pt x="241" y="9"/>
                  </a:cubicBezTo>
                  <a:cubicBezTo>
                    <a:pt x="241" y="9"/>
                    <a:pt x="243" y="9"/>
                    <a:pt x="242" y="10"/>
                  </a:cubicBezTo>
                  <a:cubicBezTo>
                    <a:pt x="242" y="10"/>
                    <a:pt x="241" y="10"/>
                    <a:pt x="241" y="10"/>
                  </a:cubicBezTo>
                  <a:close/>
                  <a:moveTo>
                    <a:pt x="242" y="233"/>
                  </a:moveTo>
                  <a:cubicBezTo>
                    <a:pt x="243" y="233"/>
                    <a:pt x="242" y="234"/>
                    <a:pt x="242" y="234"/>
                  </a:cubicBezTo>
                  <a:cubicBezTo>
                    <a:pt x="243" y="234"/>
                    <a:pt x="243" y="233"/>
                    <a:pt x="243" y="233"/>
                  </a:cubicBezTo>
                  <a:cubicBezTo>
                    <a:pt x="243" y="232"/>
                    <a:pt x="242" y="232"/>
                    <a:pt x="242" y="233"/>
                  </a:cubicBezTo>
                  <a:close/>
                  <a:moveTo>
                    <a:pt x="239" y="246"/>
                  </a:moveTo>
                  <a:cubicBezTo>
                    <a:pt x="239" y="248"/>
                    <a:pt x="239" y="246"/>
                    <a:pt x="238" y="246"/>
                  </a:cubicBezTo>
                  <a:cubicBezTo>
                    <a:pt x="238" y="248"/>
                    <a:pt x="240" y="247"/>
                    <a:pt x="240" y="248"/>
                  </a:cubicBezTo>
                  <a:cubicBezTo>
                    <a:pt x="239" y="246"/>
                    <a:pt x="242" y="248"/>
                    <a:pt x="242" y="246"/>
                  </a:cubicBezTo>
                  <a:cubicBezTo>
                    <a:pt x="241" y="247"/>
                    <a:pt x="240" y="246"/>
                    <a:pt x="239" y="246"/>
                  </a:cubicBezTo>
                  <a:close/>
                  <a:moveTo>
                    <a:pt x="239" y="49"/>
                  </a:moveTo>
                  <a:cubicBezTo>
                    <a:pt x="239" y="49"/>
                    <a:pt x="239" y="49"/>
                    <a:pt x="239" y="49"/>
                  </a:cubicBezTo>
                  <a:cubicBezTo>
                    <a:pt x="238" y="49"/>
                    <a:pt x="238" y="49"/>
                    <a:pt x="238" y="50"/>
                  </a:cubicBezTo>
                  <a:cubicBezTo>
                    <a:pt x="239" y="50"/>
                    <a:pt x="240" y="52"/>
                    <a:pt x="241" y="50"/>
                  </a:cubicBezTo>
                  <a:cubicBezTo>
                    <a:pt x="241" y="49"/>
                    <a:pt x="240" y="49"/>
                    <a:pt x="239" y="49"/>
                  </a:cubicBezTo>
                  <a:close/>
                  <a:moveTo>
                    <a:pt x="238" y="52"/>
                  </a:moveTo>
                  <a:cubicBezTo>
                    <a:pt x="239" y="52"/>
                    <a:pt x="239" y="52"/>
                    <a:pt x="240" y="53"/>
                  </a:cubicBezTo>
                  <a:cubicBezTo>
                    <a:pt x="239" y="51"/>
                    <a:pt x="241" y="52"/>
                    <a:pt x="241" y="53"/>
                  </a:cubicBezTo>
                  <a:cubicBezTo>
                    <a:pt x="241" y="53"/>
                    <a:pt x="241" y="52"/>
                    <a:pt x="241" y="51"/>
                  </a:cubicBezTo>
                  <a:cubicBezTo>
                    <a:pt x="240" y="52"/>
                    <a:pt x="238" y="51"/>
                    <a:pt x="238" y="52"/>
                  </a:cubicBezTo>
                  <a:close/>
                  <a:moveTo>
                    <a:pt x="238" y="21"/>
                  </a:moveTo>
                  <a:cubicBezTo>
                    <a:pt x="239" y="22"/>
                    <a:pt x="241" y="22"/>
                    <a:pt x="241" y="21"/>
                  </a:cubicBezTo>
                  <a:cubicBezTo>
                    <a:pt x="240" y="21"/>
                    <a:pt x="239" y="21"/>
                    <a:pt x="238" y="21"/>
                  </a:cubicBezTo>
                  <a:close/>
                  <a:moveTo>
                    <a:pt x="239" y="47"/>
                  </a:moveTo>
                  <a:cubicBezTo>
                    <a:pt x="240" y="47"/>
                    <a:pt x="240" y="48"/>
                    <a:pt x="240" y="48"/>
                  </a:cubicBezTo>
                  <a:cubicBezTo>
                    <a:pt x="240" y="47"/>
                    <a:pt x="241" y="47"/>
                    <a:pt x="241" y="47"/>
                  </a:cubicBezTo>
                  <a:cubicBezTo>
                    <a:pt x="240" y="46"/>
                    <a:pt x="239" y="47"/>
                    <a:pt x="239" y="47"/>
                  </a:cubicBezTo>
                  <a:close/>
                  <a:moveTo>
                    <a:pt x="239" y="232"/>
                  </a:moveTo>
                  <a:cubicBezTo>
                    <a:pt x="239" y="233"/>
                    <a:pt x="239" y="234"/>
                    <a:pt x="240" y="234"/>
                  </a:cubicBezTo>
                  <a:cubicBezTo>
                    <a:pt x="240" y="233"/>
                    <a:pt x="240" y="232"/>
                    <a:pt x="239" y="232"/>
                  </a:cubicBezTo>
                  <a:close/>
                  <a:moveTo>
                    <a:pt x="238" y="10"/>
                  </a:moveTo>
                  <a:cubicBezTo>
                    <a:pt x="239" y="11"/>
                    <a:pt x="239" y="9"/>
                    <a:pt x="240" y="10"/>
                  </a:cubicBezTo>
                  <a:cubicBezTo>
                    <a:pt x="240" y="9"/>
                    <a:pt x="238" y="9"/>
                    <a:pt x="239" y="8"/>
                  </a:cubicBezTo>
                  <a:cubicBezTo>
                    <a:pt x="239" y="8"/>
                    <a:pt x="239" y="8"/>
                    <a:pt x="239" y="8"/>
                  </a:cubicBezTo>
                  <a:cubicBezTo>
                    <a:pt x="238" y="8"/>
                    <a:pt x="238" y="8"/>
                    <a:pt x="238" y="8"/>
                  </a:cubicBezTo>
                  <a:cubicBezTo>
                    <a:pt x="239" y="8"/>
                    <a:pt x="239" y="9"/>
                    <a:pt x="239" y="10"/>
                  </a:cubicBezTo>
                  <a:cubicBezTo>
                    <a:pt x="239" y="10"/>
                    <a:pt x="238" y="10"/>
                    <a:pt x="238" y="10"/>
                  </a:cubicBezTo>
                  <a:close/>
                  <a:moveTo>
                    <a:pt x="237" y="233"/>
                  </a:moveTo>
                  <a:cubicBezTo>
                    <a:pt x="237" y="234"/>
                    <a:pt x="238" y="234"/>
                    <a:pt x="238" y="235"/>
                  </a:cubicBezTo>
                  <a:cubicBezTo>
                    <a:pt x="238" y="234"/>
                    <a:pt x="239" y="236"/>
                    <a:pt x="239" y="235"/>
                  </a:cubicBezTo>
                  <a:cubicBezTo>
                    <a:pt x="239" y="234"/>
                    <a:pt x="237" y="234"/>
                    <a:pt x="238" y="234"/>
                  </a:cubicBezTo>
                  <a:cubicBezTo>
                    <a:pt x="238" y="234"/>
                    <a:pt x="239" y="234"/>
                    <a:pt x="239" y="234"/>
                  </a:cubicBezTo>
                  <a:cubicBezTo>
                    <a:pt x="238" y="233"/>
                    <a:pt x="238" y="233"/>
                    <a:pt x="237" y="233"/>
                  </a:cubicBezTo>
                  <a:close/>
                  <a:moveTo>
                    <a:pt x="236" y="17"/>
                  </a:moveTo>
                  <a:cubicBezTo>
                    <a:pt x="236" y="17"/>
                    <a:pt x="237" y="16"/>
                    <a:pt x="236" y="16"/>
                  </a:cubicBezTo>
                  <a:cubicBezTo>
                    <a:pt x="236" y="18"/>
                    <a:pt x="234" y="16"/>
                    <a:pt x="234" y="18"/>
                  </a:cubicBezTo>
                  <a:cubicBezTo>
                    <a:pt x="236" y="18"/>
                    <a:pt x="237" y="18"/>
                    <a:pt x="238" y="18"/>
                  </a:cubicBezTo>
                  <a:cubicBezTo>
                    <a:pt x="237" y="17"/>
                    <a:pt x="238" y="17"/>
                    <a:pt x="236" y="17"/>
                  </a:cubicBezTo>
                  <a:close/>
                  <a:moveTo>
                    <a:pt x="234" y="46"/>
                  </a:moveTo>
                  <a:cubicBezTo>
                    <a:pt x="234" y="47"/>
                    <a:pt x="232" y="47"/>
                    <a:pt x="231" y="47"/>
                  </a:cubicBezTo>
                  <a:cubicBezTo>
                    <a:pt x="232" y="48"/>
                    <a:pt x="231" y="47"/>
                    <a:pt x="231" y="48"/>
                  </a:cubicBezTo>
                  <a:cubicBezTo>
                    <a:pt x="232" y="48"/>
                    <a:pt x="233" y="48"/>
                    <a:pt x="234" y="47"/>
                  </a:cubicBezTo>
                  <a:cubicBezTo>
                    <a:pt x="234" y="49"/>
                    <a:pt x="235" y="48"/>
                    <a:pt x="236" y="48"/>
                  </a:cubicBezTo>
                  <a:cubicBezTo>
                    <a:pt x="237" y="47"/>
                    <a:pt x="238" y="48"/>
                    <a:pt x="238" y="47"/>
                  </a:cubicBezTo>
                  <a:cubicBezTo>
                    <a:pt x="237" y="47"/>
                    <a:pt x="235" y="47"/>
                    <a:pt x="234" y="46"/>
                  </a:cubicBezTo>
                  <a:close/>
                  <a:moveTo>
                    <a:pt x="235" y="226"/>
                  </a:moveTo>
                  <a:cubicBezTo>
                    <a:pt x="236" y="226"/>
                    <a:pt x="237" y="226"/>
                    <a:pt x="238" y="226"/>
                  </a:cubicBezTo>
                  <a:cubicBezTo>
                    <a:pt x="238" y="224"/>
                    <a:pt x="236" y="225"/>
                    <a:pt x="235" y="226"/>
                  </a:cubicBezTo>
                  <a:close/>
                  <a:moveTo>
                    <a:pt x="235" y="10"/>
                  </a:moveTo>
                  <a:cubicBezTo>
                    <a:pt x="235" y="10"/>
                    <a:pt x="235" y="11"/>
                    <a:pt x="236" y="11"/>
                  </a:cubicBezTo>
                  <a:cubicBezTo>
                    <a:pt x="235" y="11"/>
                    <a:pt x="235" y="11"/>
                    <a:pt x="235" y="11"/>
                  </a:cubicBezTo>
                  <a:cubicBezTo>
                    <a:pt x="236" y="11"/>
                    <a:pt x="238" y="9"/>
                    <a:pt x="236" y="8"/>
                  </a:cubicBezTo>
                  <a:cubicBezTo>
                    <a:pt x="236" y="9"/>
                    <a:pt x="237" y="10"/>
                    <a:pt x="235" y="10"/>
                  </a:cubicBezTo>
                  <a:close/>
                  <a:moveTo>
                    <a:pt x="235" y="240"/>
                  </a:moveTo>
                  <a:cubicBezTo>
                    <a:pt x="235" y="240"/>
                    <a:pt x="234" y="241"/>
                    <a:pt x="235" y="241"/>
                  </a:cubicBezTo>
                  <a:cubicBezTo>
                    <a:pt x="235" y="240"/>
                    <a:pt x="237" y="242"/>
                    <a:pt x="237" y="240"/>
                  </a:cubicBezTo>
                  <a:cubicBezTo>
                    <a:pt x="236" y="240"/>
                    <a:pt x="236" y="240"/>
                    <a:pt x="235" y="240"/>
                  </a:cubicBezTo>
                  <a:close/>
                  <a:moveTo>
                    <a:pt x="236" y="245"/>
                  </a:moveTo>
                  <a:cubicBezTo>
                    <a:pt x="236" y="245"/>
                    <a:pt x="236" y="245"/>
                    <a:pt x="236" y="245"/>
                  </a:cubicBezTo>
                  <a:cubicBezTo>
                    <a:pt x="235" y="246"/>
                    <a:pt x="236" y="246"/>
                    <a:pt x="236" y="247"/>
                  </a:cubicBezTo>
                  <a:cubicBezTo>
                    <a:pt x="235" y="247"/>
                    <a:pt x="235" y="247"/>
                    <a:pt x="235" y="247"/>
                  </a:cubicBezTo>
                  <a:cubicBezTo>
                    <a:pt x="235" y="246"/>
                    <a:pt x="235" y="246"/>
                    <a:pt x="235" y="245"/>
                  </a:cubicBezTo>
                  <a:cubicBezTo>
                    <a:pt x="234" y="245"/>
                    <a:pt x="234" y="245"/>
                    <a:pt x="233" y="245"/>
                  </a:cubicBezTo>
                  <a:cubicBezTo>
                    <a:pt x="234" y="246"/>
                    <a:pt x="232" y="247"/>
                    <a:pt x="234" y="247"/>
                  </a:cubicBezTo>
                  <a:cubicBezTo>
                    <a:pt x="234" y="247"/>
                    <a:pt x="233" y="246"/>
                    <a:pt x="234" y="246"/>
                  </a:cubicBezTo>
                  <a:cubicBezTo>
                    <a:pt x="234" y="247"/>
                    <a:pt x="236" y="247"/>
                    <a:pt x="237" y="247"/>
                  </a:cubicBezTo>
                  <a:cubicBezTo>
                    <a:pt x="237" y="246"/>
                    <a:pt x="236" y="247"/>
                    <a:pt x="236" y="246"/>
                  </a:cubicBezTo>
                  <a:cubicBezTo>
                    <a:pt x="236" y="246"/>
                    <a:pt x="237" y="246"/>
                    <a:pt x="236" y="245"/>
                  </a:cubicBezTo>
                  <a:close/>
                  <a:moveTo>
                    <a:pt x="235" y="52"/>
                  </a:moveTo>
                  <a:cubicBezTo>
                    <a:pt x="235" y="53"/>
                    <a:pt x="235" y="54"/>
                    <a:pt x="236" y="53"/>
                  </a:cubicBezTo>
                  <a:cubicBezTo>
                    <a:pt x="236" y="53"/>
                    <a:pt x="236" y="53"/>
                    <a:pt x="236" y="52"/>
                  </a:cubicBezTo>
                  <a:cubicBezTo>
                    <a:pt x="236" y="52"/>
                    <a:pt x="237" y="52"/>
                    <a:pt x="237" y="52"/>
                  </a:cubicBezTo>
                  <a:cubicBezTo>
                    <a:pt x="236" y="52"/>
                    <a:pt x="236" y="52"/>
                    <a:pt x="235" y="52"/>
                  </a:cubicBezTo>
                  <a:close/>
                  <a:moveTo>
                    <a:pt x="234" y="21"/>
                  </a:moveTo>
                  <a:cubicBezTo>
                    <a:pt x="234" y="21"/>
                    <a:pt x="235" y="22"/>
                    <a:pt x="236" y="21"/>
                  </a:cubicBezTo>
                  <a:cubicBezTo>
                    <a:pt x="235" y="21"/>
                    <a:pt x="233" y="20"/>
                    <a:pt x="234" y="21"/>
                  </a:cubicBezTo>
                  <a:close/>
                  <a:moveTo>
                    <a:pt x="221" y="233"/>
                  </a:moveTo>
                  <a:cubicBezTo>
                    <a:pt x="221" y="233"/>
                    <a:pt x="221" y="234"/>
                    <a:pt x="221" y="234"/>
                  </a:cubicBezTo>
                  <a:cubicBezTo>
                    <a:pt x="222" y="234"/>
                    <a:pt x="222" y="234"/>
                    <a:pt x="223" y="234"/>
                  </a:cubicBezTo>
                  <a:cubicBezTo>
                    <a:pt x="223" y="233"/>
                    <a:pt x="223" y="233"/>
                    <a:pt x="223" y="233"/>
                  </a:cubicBezTo>
                  <a:cubicBezTo>
                    <a:pt x="224" y="233"/>
                    <a:pt x="225" y="233"/>
                    <a:pt x="226" y="235"/>
                  </a:cubicBezTo>
                  <a:cubicBezTo>
                    <a:pt x="227" y="234"/>
                    <a:pt x="228" y="235"/>
                    <a:pt x="228" y="234"/>
                  </a:cubicBezTo>
                  <a:cubicBezTo>
                    <a:pt x="227" y="234"/>
                    <a:pt x="226" y="234"/>
                    <a:pt x="226" y="233"/>
                  </a:cubicBezTo>
                  <a:cubicBezTo>
                    <a:pt x="227" y="232"/>
                    <a:pt x="227" y="234"/>
                    <a:pt x="228" y="233"/>
                  </a:cubicBezTo>
                  <a:cubicBezTo>
                    <a:pt x="229" y="233"/>
                    <a:pt x="229" y="234"/>
                    <a:pt x="229" y="235"/>
                  </a:cubicBezTo>
                  <a:cubicBezTo>
                    <a:pt x="230" y="234"/>
                    <a:pt x="234" y="235"/>
                    <a:pt x="234" y="234"/>
                  </a:cubicBezTo>
                  <a:cubicBezTo>
                    <a:pt x="233" y="234"/>
                    <a:pt x="232" y="234"/>
                    <a:pt x="231" y="234"/>
                  </a:cubicBezTo>
                  <a:cubicBezTo>
                    <a:pt x="232" y="233"/>
                    <a:pt x="234" y="234"/>
                    <a:pt x="236" y="234"/>
                  </a:cubicBezTo>
                  <a:cubicBezTo>
                    <a:pt x="236" y="233"/>
                    <a:pt x="234" y="234"/>
                    <a:pt x="234" y="233"/>
                  </a:cubicBezTo>
                  <a:cubicBezTo>
                    <a:pt x="235" y="232"/>
                    <a:pt x="233" y="231"/>
                    <a:pt x="233" y="231"/>
                  </a:cubicBezTo>
                  <a:cubicBezTo>
                    <a:pt x="234" y="231"/>
                    <a:pt x="234" y="231"/>
                    <a:pt x="234" y="231"/>
                  </a:cubicBezTo>
                  <a:cubicBezTo>
                    <a:pt x="233" y="231"/>
                    <a:pt x="233" y="229"/>
                    <a:pt x="232" y="231"/>
                  </a:cubicBezTo>
                  <a:cubicBezTo>
                    <a:pt x="233" y="231"/>
                    <a:pt x="233" y="233"/>
                    <a:pt x="232" y="233"/>
                  </a:cubicBezTo>
                  <a:cubicBezTo>
                    <a:pt x="232" y="232"/>
                    <a:pt x="231" y="230"/>
                    <a:pt x="229" y="231"/>
                  </a:cubicBezTo>
                  <a:cubicBezTo>
                    <a:pt x="229" y="232"/>
                    <a:pt x="231" y="231"/>
                    <a:pt x="231" y="232"/>
                  </a:cubicBezTo>
                  <a:cubicBezTo>
                    <a:pt x="229" y="231"/>
                    <a:pt x="227" y="232"/>
                    <a:pt x="225" y="232"/>
                  </a:cubicBezTo>
                  <a:cubicBezTo>
                    <a:pt x="225" y="231"/>
                    <a:pt x="224" y="230"/>
                    <a:pt x="225" y="230"/>
                  </a:cubicBezTo>
                  <a:cubicBezTo>
                    <a:pt x="224" y="230"/>
                    <a:pt x="225" y="231"/>
                    <a:pt x="225" y="232"/>
                  </a:cubicBezTo>
                  <a:cubicBezTo>
                    <a:pt x="222" y="231"/>
                    <a:pt x="221" y="232"/>
                    <a:pt x="220" y="231"/>
                  </a:cubicBezTo>
                  <a:cubicBezTo>
                    <a:pt x="220" y="232"/>
                    <a:pt x="220" y="232"/>
                    <a:pt x="219" y="233"/>
                  </a:cubicBezTo>
                  <a:cubicBezTo>
                    <a:pt x="219" y="231"/>
                    <a:pt x="217" y="231"/>
                    <a:pt x="216" y="230"/>
                  </a:cubicBezTo>
                  <a:cubicBezTo>
                    <a:pt x="216" y="231"/>
                    <a:pt x="217" y="231"/>
                    <a:pt x="217" y="232"/>
                  </a:cubicBezTo>
                  <a:cubicBezTo>
                    <a:pt x="217" y="232"/>
                    <a:pt x="217" y="232"/>
                    <a:pt x="216" y="232"/>
                  </a:cubicBezTo>
                  <a:cubicBezTo>
                    <a:pt x="216" y="231"/>
                    <a:pt x="216" y="231"/>
                    <a:pt x="214" y="231"/>
                  </a:cubicBezTo>
                  <a:cubicBezTo>
                    <a:pt x="214" y="232"/>
                    <a:pt x="215" y="231"/>
                    <a:pt x="215" y="233"/>
                  </a:cubicBezTo>
                  <a:cubicBezTo>
                    <a:pt x="215" y="233"/>
                    <a:pt x="214" y="233"/>
                    <a:pt x="214" y="233"/>
                  </a:cubicBezTo>
                  <a:cubicBezTo>
                    <a:pt x="214" y="231"/>
                    <a:pt x="213" y="231"/>
                    <a:pt x="211" y="230"/>
                  </a:cubicBezTo>
                  <a:cubicBezTo>
                    <a:pt x="211" y="231"/>
                    <a:pt x="213" y="230"/>
                    <a:pt x="213" y="232"/>
                  </a:cubicBezTo>
                  <a:cubicBezTo>
                    <a:pt x="212" y="232"/>
                    <a:pt x="212" y="231"/>
                    <a:pt x="211" y="231"/>
                  </a:cubicBezTo>
                  <a:cubicBezTo>
                    <a:pt x="212" y="233"/>
                    <a:pt x="211" y="232"/>
                    <a:pt x="211" y="234"/>
                  </a:cubicBezTo>
                  <a:cubicBezTo>
                    <a:pt x="212" y="233"/>
                    <a:pt x="212" y="234"/>
                    <a:pt x="212" y="234"/>
                  </a:cubicBezTo>
                  <a:cubicBezTo>
                    <a:pt x="212" y="235"/>
                    <a:pt x="211" y="234"/>
                    <a:pt x="211" y="235"/>
                  </a:cubicBezTo>
                  <a:cubicBezTo>
                    <a:pt x="211" y="235"/>
                    <a:pt x="214" y="236"/>
                    <a:pt x="213" y="237"/>
                  </a:cubicBezTo>
                  <a:cubicBezTo>
                    <a:pt x="215" y="237"/>
                    <a:pt x="215" y="238"/>
                    <a:pt x="216" y="237"/>
                  </a:cubicBezTo>
                  <a:cubicBezTo>
                    <a:pt x="214" y="236"/>
                    <a:pt x="215" y="236"/>
                    <a:pt x="215" y="235"/>
                  </a:cubicBezTo>
                  <a:cubicBezTo>
                    <a:pt x="214" y="235"/>
                    <a:pt x="214" y="235"/>
                    <a:pt x="214" y="234"/>
                  </a:cubicBezTo>
                  <a:cubicBezTo>
                    <a:pt x="214" y="235"/>
                    <a:pt x="214" y="235"/>
                    <a:pt x="213" y="235"/>
                  </a:cubicBezTo>
                  <a:cubicBezTo>
                    <a:pt x="213" y="235"/>
                    <a:pt x="213" y="235"/>
                    <a:pt x="213" y="234"/>
                  </a:cubicBezTo>
                  <a:cubicBezTo>
                    <a:pt x="214" y="234"/>
                    <a:pt x="215" y="234"/>
                    <a:pt x="216" y="233"/>
                  </a:cubicBezTo>
                  <a:cubicBezTo>
                    <a:pt x="216" y="234"/>
                    <a:pt x="216" y="234"/>
                    <a:pt x="216" y="235"/>
                  </a:cubicBezTo>
                  <a:cubicBezTo>
                    <a:pt x="218" y="235"/>
                    <a:pt x="218" y="234"/>
                    <a:pt x="221" y="233"/>
                  </a:cubicBezTo>
                  <a:close/>
                  <a:moveTo>
                    <a:pt x="235" y="242"/>
                  </a:moveTo>
                  <a:cubicBezTo>
                    <a:pt x="234" y="242"/>
                    <a:pt x="234" y="242"/>
                    <a:pt x="233" y="243"/>
                  </a:cubicBezTo>
                  <a:cubicBezTo>
                    <a:pt x="234" y="243"/>
                    <a:pt x="234" y="243"/>
                    <a:pt x="234" y="243"/>
                  </a:cubicBezTo>
                  <a:cubicBezTo>
                    <a:pt x="234" y="243"/>
                    <a:pt x="235" y="242"/>
                    <a:pt x="235" y="242"/>
                  </a:cubicBezTo>
                  <a:cubicBezTo>
                    <a:pt x="235" y="242"/>
                    <a:pt x="235" y="243"/>
                    <a:pt x="235" y="242"/>
                  </a:cubicBezTo>
                  <a:cubicBezTo>
                    <a:pt x="235" y="242"/>
                    <a:pt x="235" y="242"/>
                    <a:pt x="235" y="242"/>
                  </a:cubicBezTo>
                  <a:close/>
                  <a:moveTo>
                    <a:pt x="232" y="244"/>
                  </a:moveTo>
                  <a:cubicBezTo>
                    <a:pt x="232" y="246"/>
                    <a:pt x="236" y="245"/>
                    <a:pt x="235" y="244"/>
                  </a:cubicBezTo>
                  <a:cubicBezTo>
                    <a:pt x="234" y="244"/>
                    <a:pt x="234" y="245"/>
                    <a:pt x="232" y="244"/>
                  </a:cubicBezTo>
                  <a:close/>
                  <a:moveTo>
                    <a:pt x="235" y="52"/>
                  </a:moveTo>
                  <a:cubicBezTo>
                    <a:pt x="234" y="52"/>
                    <a:pt x="234" y="52"/>
                    <a:pt x="234" y="52"/>
                  </a:cubicBezTo>
                  <a:cubicBezTo>
                    <a:pt x="235" y="52"/>
                    <a:pt x="233" y="53"/>
                    <a:pt x="233" y="53"/>
                  </a:cubicBezTo>
                  <a:cubicBezTo>
                    <a:pt x="235" y="53"/>
                    <a:pt x="233" y="54"/>
                    <a:pt x="234" y="55"/>
                  </a:cubicBezTo>
                  <a:cubicBezTo>
                    <a:pt x="234" y="55"/>
                    <a:pt x="234" y="55"/>
                    <a:pt x="235" y="55"/>
                  </a:cubicBezTo>
                  <a:cubicBezTo>
                    <a:pt x="235" y="54"/>
                    <a:pt x="234" y="53"/>
                    <a:pt x="235" y="52"/>
                  </a:cubicBezTo>
                  <a:close/>
                  <a:moveTo>
                    <a:pt x="233" y="226"/>
                  </a:moveTo>
                  <a:cubicBezTo>
                    <a:pt x="233" y="226"/>
                    <a:pt x="233" y="227"/>
                    <a:pt x="234" y="226"/>
                  </a:cubicBezTo>
                  <a:cubicBezTo>
                    <a:pt x="234" y="226"/>
                    <a:pt x="234" y="225"/>
                    <a:pt x="234" y="225"/>
                  </a:cubicBezTo>
                  <a:cubicBezTo>
                    <a:pt x="234" y="226"/>
                    <a:pt x="233" y="226"/>
                    <a:pt x="233" y="226"/>
                  </a:cubicBezTo>
                  <a:close/>
                  <a:moveTo>
                    <a:pt x="233" y="6"/>
                  </a:moveTo>
                  <a:cubicBezTo>
                    <a:pt x="233" y="5"/>
                    <a:pt x="233" y="5"/>
                    <a:pt x="232" y="5"/>
                  </a:cubicBezTo>
                  <a:cubicBezTo>
                    <a:pt x="230" y="6"/>
                    <a:pt x="228" y="5"/>
                    <a:pt x="226" y="6"/>
                  </a:cubicBezTo>
                  <a:cubicBezTo>
                    <a:pt x="225" y="6"/>
                    <a:pt x="224" y="6"/>
                    <a:pt x="225" y="6"/>
                  </a:cubicBezTo>
                  <a:cubicBezTo>
                    <a:pt x="228" y="6"/>
                    <a:pt x="229" y="6"/>
                    <a:pt x="231" y="6"/>
                  </a:cubicBezTo>
                  <a:cubicBezTo>
                    <a:pt x="232" y="6"/>
                    <a:pt x="233" y="7"/>
                    <a:pt x="233" y="6"/>
                  </a:cubicBezTo>
                  <a:cubicBezTo>
                    <a:pt x="232" y="6"/>
                    <a:pt x="232" y="6"/>
                    <a:pt x="233" y="6"/>
                  </a:cubicBezTo>
                  <a:cubicBezTo>
                    <a:pt x="233" y="6"/>
                    <a:pt x="233" y="6"/>
                    <a:pt x="233" y="6"/>
                  </a:cubicBezTo>
                  <a:close/>
                  <a:moveTo>
                    <a:pt x="229" y="52"/>
                  </a:moveTo>
                  <a:cubicBezTo>
                    <a:pt x="229" y="52"/>
                    <a:pt x="230" y="54"/>
                    <a:pt x="231" y="53"/>
                  </a:cubicBezTo>
                  <a:cubicBezTo>
                    <a:pt x="230" y="52"/>
                    <a:pt x="233" y="53"/>
                    <a:pt x="233" y="52"/>
                  </a:cubicBezTo>
                  <a:cubicBezTo>
                    <a:pt x="231" y="52"/>
                    <a:pt x="230" y="51"/>
                    <a:pt x="229" y="52"/>
                  </a:cubicBezTo>
                  <a:close/>
                  <a:moveTo>
                    <a:pt x="231" y="49"/>
                  </a:moveTo>
                  <a:cubicBezTo>
                    <a:pt x="231" y="49"/>
                    <a:pt x="231" y="50"/>
                    <a:pt x="231" y="50"/>
                  </a:cubicBezTo>
                  <a:cubicBezTo>
                    <a:pt x="232" y="50"/>
                    <a:pt x="232" y="50"/>
                    <a:pt x="233" y="49"/>
                  </a:cubicBezTo>
                  <a:cubicBezTo>
                    <a:pt x="232" y="48"/>
                    <a:pt x="232" y="50"/>
                    <a:pt x="231" y="49"/>
                  </a:cubicBezTo>
                  <a:close/>
                  <a:moveTo>
                    <a:pt x="232" y="227"/>
                  </a:moveTo>
                  <a:cubicBezTo>
                    <a:pt x="232" y="228"/>
                    <a:pt x="231" y="228"/>
                    <a:pt x="231" y="228"/>
                  </a:cubicBezTo>
                  <a:cubicBezTo>
                    <a:pt x="232" y="229"/>
                    <a:pt x="232" y="229"/>
                    <a:pt x="233" y="229"/>
                  </a:cubicBezTo>
                  <a:cubicBezTo>
                    <a:pt x="233" y="228"/>
                    <a:pt x="233" y="227"/>
                    <a:pt x="232" y="227"/>
                  </a:cubicBezTo>
                  <a:close/>
                  <a:moveTo>
                    <a:pt x="229" y="244"/>
                  </a:moveTo>
                  <a:cubicBezTo>
                    <a:pt x="229" y="244"/>
                    <a:pt x="228" y="244"/>
                    <a:pt x="228" y="243"/>
                  </a:cubicBezTo>
                  <a:cubicBezTo>
                    <a:pt x="227" y="243"/>
                    <a:pt x="227" y="243"/>
                    <a:pt x="227" y="243"/>
                  </a:cubicBezTo>
                  <a:cubicBezTo>
                    <a:pt x="227" y="244"/>
                    <a:pt x="227" y="244"/>
                    <a:pt x="227" y="245"/>
                  </a:cubicBezTo>
                  <a:cubicBezTo>
                    <a:pt x="227" y="245"/>
                    <a:pt x="226" y="244"/>
                    <a:pt x="226" y="245"/>
                  </a:cubicBezTo>
                  <a:cubicBezTo>
                    <a:pt x="227" y="245"/>
                    <a:pt x="226" y="246"/>
                    <a:pt x="225" y="246"/>
                  </a:cubicBezTo>
                  <a:cubicBezTo>
                    <a:pt x="225" y="246"/>
                    <a:pt x="225" y="247"/>
                    <a:pt x="225" y="247"/>
                  </a:cubicBezTo>
                  <a:cubicBezTo>
                    <a:pt x="227" y="246"/>
                    <a:pt x="229" y="247"/>
                    <a:pt x="232" y="246"/>
                  </a:cubicBezTo>
                  <a:cubicBezTo>
                    <a:pt x="232" y="247"/>
                    <a:pt x="232" y="247"/>
                    <a:pt x="232" y="247"/>
                  </a:cubicBezTo>
                  <a:cubicBezTo>
                    <a:pt x="232" y="246"/>
                    <a:pt x="232" y="247"/>
                    <a:pt x="232" y="246"/>
                  </a:cubicBezTo>
                  <a:cubicBezTo>
                    <a:pt x="231" y="246"/>
                    <a:pt x="230" y="246"/>
                    <a:pt x="230" y="245"/>
                  </a:cubicBezTo>
                  <a:cubicBezTo>
                    <a:pt x="231" y="245"/>
                    <a:pt x="231" y="245"/>
                    <a:pt x="231" y="245"/>
                  </a:cubicBezTo>
                  <a:cubicBezTo>
                    <a:pt x="231" y="244"/>
                    <a:pt x="230" y="244"/>
                    <a:pt x="230" y="244"/>
                  </a:cubicBezTo>
                  <a:cubicBezTo>
                    <a:pt x="229" y="245"/>
                    <a:pt x="230" y="245"/>
                    <a:pt x="230" y="245"/>
                  </a:cubicBezTo>
                  <a:cubicBezTo>
                    <a:pt x="230" y="245"/>
                    <a:pt x="230" y="246"/>
                    <a:pt x="229" y="246"/>
                  </a:cubicBezTo>
                  <a:cubicBezTo>
                    <a:pt x="229" y="245"/>
                    <a:pt x="228" y="245"/>
                    <a:pt x="228" y="246"/>
                  </a:cubicBezTo>
                  <a:cubicBezTo>
                    <a:pt x="228" y="246"/>
                    <a:pt x="228" y="246"/>
                    <a:pt x="227" y="246"/>
                  </a:cubicBezTo>
                  <a:cubicBezTo>
                    <a:pt x="228" y="245"/>
                    <a:pt x="229" y="245"/>
                    <a:pt x="229" y="244"/>
                  </a:cubicBezTo>
                  <a:close/>
                  <a:moveTo>
                    <a:pt x="223" y="21"/>
                  </a:moveTo>
                  <a:cubicBezTo>
                    <a:pt x="223" y="20"/>
                    <a:pt x="223" y="19"/>
                    <a:pt x="223" y="18"/>
                  </a:cubicBezTo>
                  <a:cubicBezTo>
                    <a:pt x="223" y="18"/>
                    <a:pt x="222" y="18"/>
                    <a:pt x="222" y="18"/>
                  </a:cubicBezTo>
                  <a:cubicBezTo>
                    <a:pt x="223" y="19"/>
                    <a:pt x="223" y="21"/>
                    <a:pt x="222" y="23"/>
                  </a:cubicBezTo>
                  <a:cubicBezTo>
                    <a:pt x="224" y="24"/>
                    <a:pt x="223" y="21"/>
                    <a:pt x="224" y="22"/>
                  </a:cubicBezTo>
                  <a:cubicBezTo>
                    <a:pt x="224" y="22"/>
                    <a:pt x="225" y="22"/>
                    <a:pt x="225" y="23"/>
                  </a:cubicBezTo>
                  <a:cubicBezTo>
                    <a:pt x="224" y="23"/>
                    <a:pt x="225" y="22"/>
                    <a:pt x="224" y="22"/>
                  </a:cubicBezTo>
                  <a:cubicBezTo>
                    <a:pt x="224" y="22"/>
                    <a:pt x="224" y="23"/>
                    <a:pt x="224" y="23"/>
                  </a:cubicBezTo>
                  <a:cubicBezTo>
                    <a:pt x="224" y="23"/>
                    <a:pt x="224" y="23"/>
                    <a:pt x="224" y="23"/>
                  </a:cubicBezTo>
                  <a:cubicBezTo>
                    <a:pt x="224" y="23"/>
                    <a:pt x="225" y="23"/>
                    <a:pt x="225" y="24"/>
                  </a:cubicBezTo>
                  <a:cubicBezTo>
                    <a:pt x="226" y="23"/>
                    <a:pt x="225" y="23"/>
                    <a:pt x="225" y="23"/>
                  </a:cubicBezTo>
                  <a:cubicBezTo>
                    <a:pt x="226" y="23"/>
                    <a:pt x="226" y="24"/>
                    <a:pt x="226" y="24"/>
                  </a:cubicBezTo>
                  <a:cubicBezTo>
                    <a:pt x="227" y="23"/>
                    <a:pt x="229" y="24"/>
                    <a:pt x="229" y="23"/>
                  </a:cubicBezTo>
                  <a:cubicBezTo>
                    <a:pt x="229" y="23"/>
                    <a:pt x="229" y="23"/>
                    <a:pt x="228" y="22"/>
                  </a:cubicBezTo>
                  <a:cubicBezTo>
                    <a:pt x="229" y="22"/>
                    <a:pt x="230" y="22"/>
                    <a:pt x="231" y="22"/>
                  </a:cubicBezTo>
                  <a:cubicBezTo>
                    <a:pt x="231" y="22"/>
                    <a:pt x="231" y="23"/>
                    <a:pt x="231" y="23"/>
                  </a:cubicBezTo>
                  <a:cubicBezTo>
                    <a:pt x="234" y="21"/>
                    <a:pt x="228" y="22"/>
                    <a:pt x="228" y="20"/>
                  </a:cubicBezTo>
                  <a:cubicBezTo>
                    <a:pt x="228" y="20"/>
                    <a:pt x="226" y="19"/>
                    <a:pt x="225" y="20"/>
                  </a:cubicBezTo>
                  <a:cubicBezTo>
                    <a:pt x="226" y="20"/>
                    <a:pt x="226" y="20"/>
                    <a:pt x="227" y="20"/>
                  </a:cubicBezTo>
                  <a:cubicBezTo>
                    <a:pt x="227" y="21"/>
                    <a:pt x="228" y="20"/>
                    <a:pt x="228" y="20"/>
                  </a:cubicBezTo>
                  <a:cubicBezTo>
                    <a:pt x="229" y="22"/>
                    <a:pt x="227" y="20"/>
                    <a:pt x="227" y="22"/>
                  </a:cubicBezTo>
                  <a:cubicBezTo>
                    <a:pt x="228" y="21"/>
                    <a:pt x="228" y="22"/>
                    <a:pt x="228" y="23"/>
                  </a:cubicBezTo>
                  <a:cubicBezTo>
                    <a:pt x="228" y="22"/>
                    <a:pt x="227" y="23"/>
                    <a:pt x="226" y="23"/>
                  </a:cubicBezTo>
                  <a:cubicBezTo>
                    <a:pt x="226" y="22"/>
                    <a:pt x="227" y="22"/>
                    <a:pt x="227" y="21"/>
                  </a:cubicBezTo>
                  <a:cubicBezTo>
                    <a:pt x="226" y="21"/>
                    <a:pt x="223" y="21"/>
                    <a:pt x="223" y="21"/>
                  </a:cubicBezTo>
                  <a:close/>
                  <a:moveTo>
                    <a:pt x="229" y="4"/>
                  </a:moveTo>
                  <a:cubicBezTo>
                    <a:pt x="229" y="4"/>
                    <a:pt x="232" y="5"/>
                    <a:pt x="232" y="4"/>
                  </a:cubicBezTo>
                  <a:cubicBezTo>
                    <a:pt x="230" y="4"/>
                    <a:pt x="229" y="3"/>
                    <a:pt x="229" y="4"/>
                  </a:cubicBezTo>
                  <a:close/>
                  <a:moveTo>
                    <a:pt x="230" y="226"/>
                  </a:moveTo>
                  <a:cubicBezTo>
                    <a:pt x="231" y="226"/>
                    <a:pt x="231" y="226"/>
                    <a:pt x="231" y="226"/>
                  </a:cubicBezTo>
                  <a:cubicBezTo>
                    <a:pt x="232" y="226"/>
                    <a:pt x="230" y="225"/>
                    <a:pt x="230" y="226"/>
                  </a:cubicBezTo>
                  <a:close/>
                  <a:moveTo>
                    <a:pt x="231" y="240"/>
                  </a:moveTo>
                  <a:cubicBezTo>
                    <a:pt x="231" y="241"/>
                    <a:pt x="230" y="243"/>
                    <a:pt x="231" y="243"/>
                  </a:cubicBezTo>
                  <a:cubicBezTo>
                    <a:pt x="231" y="242"/>
                    <a:pt x="232" y="241"/>
                    <a:pt x="231" y="240"/>
                  </a:cubicBezTo>
                  <a:close/>
                  <a:moveTo>
                    <a:pt x="230" y="49"/>
                  </a:moveTo>
                  <a:cubicBezTo>
                    <a:pt x="230" y="50"/>
                    <a:pt x="228" y="49"/>
                    <a:pt x="229" y="50"/>
                  </a:cubicBezTo>
                  <a:cubicBezTo>
                    <a:pt x="229" y="51"/>
                    <a:pt x="231" y="51"/>
                    <a:pt x="231" y="50"/>
                  </a:cubicBezTo>
                  <a:cubicBezTo>
                    <a:pt x="230" y="50"/>
                    <a:pt x="230" y="49"/>
                    <a:pt x="230" y="49"/>
                  </a:cubicBezTo>
                  <a:close/>
                  <a:moveTo>
                    <a:pt x="229" y="225"/>
                  </a:moveTo>
                  <a:cubicBezTo>
                    <a:pt x="229" y="227"/>
                    <a:pt x="229" y="228"/>
                    <a:pt x="231" y="228"/>
                  </a:cubicBezTo>
                  <a:cubicBezTo>
                    <a:pt x="231" y="227"/>
                    <a:pt x="231" y="227"/>
                    <a:pt x="231" y="227"/>
                  </a:cubicBezTo>
                  <a:cubicBezTo>
                    <a:pt x="229" y="227"/>
                    <a:pt x="230" y="225"/>
                    <a:pt x="229" y="225"/>
                  </a:cubicBezTo>
                  <a:close/>
                  <a:moveTo>
                    <a:pt x="228" y="239"/>
                  </a:moveTo>
                  <a:cubicBezTo>
                    <a:pt x="229" y="239"/>
                    <a:pt x="230" y="239"/>
                    <a:pt x="230" y="239"/>
                  </a:cubicBezTo>
                  <a:cubicBezTo>
                    <a:pt x="229" y="238"/>
                    <a:pt x="229" y="238"/>
                    <a:pt x="228" y="239"/>
                  </a:cubicBezTo>
                  <a:close/>
                  <a:moveTo>
                    <a:pt x="228" y="44"/>
                  </a:moveTo>
                  <a:cubicBezTo>
                    <a:pt x="228" y="45"/>
                    <a:pt x="230" y="46"/>
                    <a:pt x="230" y="45"/>
                  </a:cubicBezTo>
                  <a:cubicBezTo>
                    <a:pt x="229" y="45"/>
                    <a:pt x="229" y="44"/>
                    <a:pt x="228" y="44"/>
                  </a:cubicBezTo>
                  <a:close/>
                  <a:moveTo>
                    <a:pt x="227" y="47"/>
                  </a:moveTo>
                  <a:cubicBezTo>
                    <a:pt x="228" y="47"/>
                    <a:pt x="229" y="48"/>
                    <a:pt x="230" y="47"/>
                  </a:cubicBezTo>
                  <a:cubicBezTo>
                    <a:pt x="228" y="47"/>
                    <a:pt x="227" y="46"/>
                    <a:pt x="227" y="47"/>
                  </a:cubicBezTo>
                  <a:close/>
                  <a:moveTo>
                    <a:pt x="228" y="228"/>
                  </a:moveTo>
                  <a:cubicBezTo>
                    <a:pt x="229" y="228"/>
                    <a:pt x="230" y="230"/>
                    <a:pt x="230" y="228"/>
                  </a:cubicBezTo>
                  <a:cubicBezTo>
                    <a:pt x="230" y="228"/>
                    <a:pt x="229" y="228"/>
                    <a:pt x="229" y="228"/>
                  </a:cubicBezTo>
                  <a:cubicBezTo>
                    <a:pt x="229" y="228"/>
                    <a:pt x="228" y="228"/>
                    <a:pt x="228" y="228"/>
                  </a:cubicBezTo>
                  <a:cubicBezTo>
                    <a:pt x="228" y="228"/>
                    <a:pt x="228" y="228"/>
                    <a:pt x="228" y="228"/>
                  </a:cubicBezTo>
                  <a:close/>
                  <a:moveTo>
                    <a:pt x="227" y="241"/>
                  </a:moveTo>
                  <a:cubicBezTo>
                    <a:pt x="228" y="240"/>
                    <a:pt x="229" y="241"/>
                    <a:pt x="230" y="240"/>
                  </a:cubicBezTo>
                  <a:cubicBezTo>
                    <a:pt x="229" y="240"/>
                    <a:pt x="229" y="240"/>
                    <a:pt x="228" y="240"/>
                  </a:cubicBezTo>
                  <a:cubicBezTo>
                    <a:pt x="228" y="241"/>
                    <a:pt x="226" y="241"/>
                    <a:pt x="227" y="241"/>
                  </a:cubicBezTo>
                  <a:close/>
                  <a:moveTo>
                    <a:pt x="226" y="231"/>
                  </a:moveTo>
                  <a:cubicBezTo>
                    <a:pt x="227" y="231"/>
                    <a:pt x="228" y="231"/>
                    <a:pt x="229" y="231"/>
                  </a:cubicBezTo>
                  <a:cubicBezTo>
                    <a:pt x="228" y="230"/>
                    <a:pt x="227" y="231"/>
                    <a:pt x="226" y="231"/>
                  </a:cubicBezTo>
                  <a:close/>
                  <a:moveTo>
                    <a:pt x="226" y="52"/>
                  </a:moveTo>
                  <a:cubicBezTo>
                    <a:pt x="227" y="52"/>
                    <a:pt x="227" y="53"/>
                    <a:pt x="228" y="54"/>
                  </a:cubicBezTo>
                  <a:cubicBezTo>
                    <a:pt x="228" y="53"/>
                    <a:pt x="228" y="53"/>
                    <a:pt x="228" y="52"/>
                  </a:cubicBezTo>
                  <a:cubicBezTo>
                    <a:pt x="227" y="52"/>
                    <a:pt x="226" y="52"/>
                    <a:pt x="226" y="52"/>
                  </a:cubicBezTo>
                  <a:close/>
                  <a:moveTo>
                    <a:pt x="225" y="5"/>
                  </a:moveTo>
                  <a:cubicBezTo>
                    <a:pt x="226" y="5"/>
                    <a:pt x="227" y="5"/>
                    <a:pt x="228" y="4"/>
                  </a:cubicBezTo>
                  <a:cubicBezTo>
                    <a:pt x="227" y="4"/>
                    <a:pt x="225" y="4"/>
                    <a:pt x="225" y="5"/>
                  </a:cubicBezTo>
                  <a:close/>
                  <a:moveTo>
                    <a:pt x="226" y="8"/>
                  </a:moveTo>
                  <a:cubicBezTo>
                    <a:pt x="226" y="8"/>
                    <a:pt x="226" y="9"/>
                    <a:pt x="225" y="9"/>
                  </a:cubicBezTo>
                  <a:cubicBezTo>
                    <a:pt x="226" y="9"/>
                    <a:pt x="227" y="9"/>
                    <a:pt x="227" y="9"/>
                  </a:cubicBezTo>
                  <a:cubicBezTo>
                    <a:pt x="227" y="9"/>
                    <a:pt x="227" y="9"/>
                    <a:pt x="228" y="9"/>
                  </a:cubicBezTo>
                  <a:cubicBezTo>
                    <a:pt x="227" y="8"/>
                    <a:pt x="227" y="8"/>
                    <a:pt x="226" y="8"/>
                  </a:cubicBezTo>
                  <a:close/>
                  <a:moveTo>
                    <a:pt x="225" y="18"/>
                  </a:moveTo>
                  <a:cubicBezTo>
                    <a:pt x="226" y="19"/>
                    <a:pt x="227" y="19"/>
                    <a:pt x="227" y="18"/>
                  </a:cubicBezTo>
                  <a:cubicBezTo>
                    <a:pt x="226" y="18"/>
                    <a:pt x="225" y="18"/>
                    <a:pt x="225" y="18"/>
                  </a:cubicBezTo>
                  <a:close/>
                  <a:moveTo>
                    <a:pt x="224" y="229"/>
                  </a:moveTo>
                  <a:cubicBezTo>
                    <a:pt x="224" y="229"/>
                    <a:pt x="227" y="229"/>
                    <a:pt x="227" y="228"/>
                  </a:cubicBezTo>
                  <a:cubicBezTo>
                    <a:pt x="226" y="228"/>
                    <a:pt x="224" y="228"/>
                    <a:pt x="224" y="229"/>
                  </a:cubicBezTo>
                  <a:close/>
                  <a:moveTo>
                    <a:pt x="225" y="225"/>
                  </a:moveTo>
                  <a:cubicBezTo>
                    <a:pt x="224" y="226"/>
                    <a:pt x="224" y="227"/>
                    <a:pt x="225" y="227"/>
                  </a:cubicBezTo>
                  <a:cubicBezTo>
                    <a:pt x="225" y="226"/>
                    <a:pt x="225" y="226"/>
                    <a:pt x="225" y="225"/>
                  </a:cubicBezTo>
                  <a:close/>
                  <a:moveTo>
                    <a:pt x="221" y="237"/>
                  </a:moveTo>
                  <a:cubicBezTo>
                    <a:pt x="222" y="237"/>
                    <a:pt x="224" y="237"/>
                    <a:pt x="225" y="237"/>
                  </a:cubicBezTo>
                  <a:cubicBezTo>
                    <a:pt x="224" y="237"/>
                    <a:pt x="222" y="236"/>
                    <a:pt x="221" y="237"/>
                  </a:cubicBezTo>
                  <a:close/>
                  <a:moveTo>
                    <a:pt x="222" y="242"/>
                  </a:moveTo>
                  <a:cubicBezTo>
                    <a:pt x="223" y="241"/>
                    <a:pt x="223" y="243"/>
                    <a:pt x="224" y="243"/>
                  </a:cubicBezTo>
                  <a:cubicBezTo>
                    <a:pt x="224" y="242"/>
                    <a:pt x="225" y="240"/>
                    <a:pt x="223" y="240"/>
                  </a:cubicBezTo>
                  <a:cubicBezTo>
                    <a:pt x="224" y="241"/>
                    <a:pt x="222" y="242"/>
                    <a:pt x="222" y="242"/>
                  </a:cubicBezTo>
                  <a:close/>
                  <a:moveTo>
                    <a:pt x="223" y="5"/>
                  </a:moveTo>
                  <a:cubicBezTo>
                    <a:pt x="223" y="6"/>
                    <a:pt x="222" y="6"/>
                    <a:pt x="222" y="6"/>
                  </a:cubicBezTo>
                  <a:cubicBezTo>
                    <a:pt x="223" y="6"/>
                    <a:pt x="224" y="6"/>
                    <a:pt x="224" y="6"/>
                  </a:cubicBezTo>
                  <a:cubicBezTo>
                    <a:pt x="223" y="6"/>
                    <a:pt x="223" y="5"/>
                    <a:pt x="223" y="5"/>
                  </a:cubicBezTo>
                  <a:close/>
                  <a:moveTo>
                    <a:pt x="221" y="53"/>
                  </a:moveTo>
                  <a:cubicBezTo>
                    <a:pt x="222" y="53"/>
                    <a:pt x="223" y="53"/>
                    <a:pt x="223" y="52"/>
                  </a:cubicBezTo>
                  <a:cubicBezTo>
                    <a:pt x="223" y="52"/>
                    <a:pt x="222" y="52"/>
                    <a:pt x="221" y="53"/>
                  </a:cubicBezTo>
                  <a:close/>
                  <a:moveTo>
                    <a:pt x="219" y="47"/>
                  </a:moveTo>
                  <a:cubicBezTo>
                    <a:pt x="219" y="48"/>
                    <a:pt x="218" y="47"/>
                    <a:pt x="218" y="48"/>
                  </a:cubicBezTo>
                  <a:cubicBezTo>
                    <a:pt x="218" y="48"/>
                    <a:pt x="220" y="49"/>
                    <a:pt x="220" y="48"/>
                  </a:cubicBezTo>
                  <a:cubicBezTo>
                    <a:pt x="219" y="48"/>
                    <a:pt x="219" y="48"/>
                    <a:pt x="219" y="48"/>
                  </a:cubicBezTo>
                  <a:cubicBezTo>
                    <a:pt x="220" y="47"/>
                    <a:pt x="220" y="48"/>
                    <a:pt x="221" y="49"/>
                  </a:cubicBezTo>
                  <a:cubicBezTo>
                    <a:pt x="222" y="48"/>
                    <a:pt x="222" y="48"/>
                    <a:pt x="222" y="47"/>
                  </a:cubicBezTo>
                  <a:cubicBezTo>
                    <a:pt x="221" y="47"/>
                    <a:pt x="220" y="48"/>
                    <a:pt x="219" y="47"/>
                  </a:cubicBezTo>
                  <a:close/>
                  <a:moveTo>
                    <a:pt x="221" y="230"/>
                  </a:moveTo>
                  <a:cubicBezTo>
                    <a:pt x="221" y="231"/>
                    <a:pt x="220" y="231"/>
                    <a:pt x="221" y="231"/>
                  </a:cubicBezTo>
                  <a:cubicBezTo>
                    <a:pt x="222" y="231"/>
                    <a:pt x="221" y="231"/>
                    <a:pt x="221" y="230"/>
                  </a:cubicBezTo>
                  <a:cubicBezTo>
                    <a:pt x="222" y="230"/>
                    <a:pt x="222" y="230"/>
                    <a:pt x="222" y="230"/>
                  </a:cubicBezTo>
                  <a:cubicBezTo>
                    <a:pt x="222" y="229"/>
                    <a:pt x="221" y="229"/>
                    <a:pt x="221" y="230"/>
                  </a:cubicBezTo>
                  <a:close/>
                  <a:moveTo>
                    <a:pt x="221" y="240"/>
                  </a:moveTo>
                  <a:cubicBezTo>
                    <a:pt x="220" y="241"/>
                    <a:pt x="221" y="241"/>
                    <a:pt x="220" y="242"/>
                  </a:cubicBezTo>
                  <a:cubicBezTo>
                    <a:pt x="221" y="242"/>
                    <a:pt x="222" y="242"/>
                    <a:pt x="222" y="242"/>
                  </a:cubicBezTo>
                  <a:cubicBezTo>
                    <a:pt x="222" y="241"/>
                    <a:pt x="222" y="241"/>
                    <a:pt x="222" y="241"/>
                  </a:cubicBezTo>
                  <a:cubicBezTo>
                    <a:pt x="221" y="241"/>
                    <a:pt x="222" y="240"/>
                    <a:pt x="221" y="240"/>
                  </a:cubicBezTo>
                  <a:close/>
                  <a:moveTo>
                    <a:pt x="220" y="6"/>
                  </a:moveTo>
                  <a:cubicBezTo>
                    <a:pt x="221" y="6"/>
                    <a:pt x="222" y="7"/>
                    <a:pt x="222" y="6"/>
                  </a:cubicBezTo>
                  <a:cubicBezTo>
                    <a:pt x="221" y="6"/>
                    <a:pt x="220" y="5"/>
                    <a:pt x="220" y="6"/>
                  </a:cubicBezTo>
                  <a:close/>
                  <a:moveTo>
                    <a:pt x="220" y="226"/>
                  </a:moveTo>
                  <a:cubicBezTo>
                    <a:pt x="220" y="227"/>
                    <a:pt x="219" y="227"/>
                    <a:pt x="219" y="228"/>
                  </a:cubicBezTo>
                  <a:cubicBezTo>
                    <a:pt x="220" y="228"/>
                    <a:pt x="220" y="229"/>
                    <a:pt x="222" y="229"/>
                  </a:cubicBezTo>
                  <a:cubicBezTo>
                    <a:pt x="222" y="228"/>
                    <a:pt x="221" y="226"/>
                    <a:pt x="220" y="226"/>
                  </a:cubicBezTo>
                  <a:close/>
                  <a:moveTo>
                    <a:pt x="218" y="12"/>
                  </a:moveTo>
                  <a:cubicBezTo>
                    <a:pt x="219" y="13"/>
                    <a:pt x="221" y="13"/>
                    <a:pt x="222" y="12"/>
                  </a:cubicBezTo>
                  <a:cubicBezTo>
                    <a:pt x="220" y="12"/>
                    <a:pt x="219" y="11"/>
                    <a:pt x="218" y="12"/>
                  </a:cubicBezTo>
                  <a:close/>
                  <a:moveTo>
                    <a:pt x="219" y="15"/>
                  </a:moveTo>
                  <a:cubicBezTo>
                    <a:pt x="219" y="15"/>
                    <a:pt x="220" y="15"/>
                    <a:pt x="221" y="15"/>
                  </a:cubicBezTo>
                  <a:cubicBezTo>
                    <a:pt x="221" y="15"/>
                    <a:pt x="222" y="15"/>
                    <a:pt x="222" y="14"/>
                  </a:cubicBezTo>
                  <a:cubicBezTo>
                    <a:pt x="221" y="15"/>
                    <a:pt x="218" y="14"/>
                    <a:pt x="219" y="15"/>
                  </a:cubicBezTo>
                  <a:close/>
                  <a:moveTo>
                    <a:pt x="220" y="234"/>
                  </a:moveTo>
                  <a:cubicBezTo>
                    <a:pt x="220" y="235"/>
                    <a:pt x="222" y="235"/>
                    <a:pt x="221" y="234"/>
                  </a:cubicBezTo>
                  <a:cubicBezTo>
                    <a:pt x="221" y="235"/>
                    <a:pt x="220" y="234"/>
                    <a:pt x="220" y="234"/>
                  </a:cubicBezTo>
                  <a:close/>
                  <a:moveTo>
                    <a:pt x="218" y="10"/>
                  </a:moveTo>
                  <a:cubicBezTo>
                    <a:pt x="219" y="9"/>
                    <a:pt x="221" y="10"/>
                    <a:pt x="221" y="9"/>
                  </a:cubicBezTo>
                  <a:cubicBezTo>
                    <a:pt x="220" y="10"/>
                    <a:pt x="219" y="9"/>
                    <a:pt x="218" y="10"/>
                  </a:cubicBezTo>
                  <a:close/>
                  <a:moveTo>
                    <a:pt x="215" y="240"/>
                  </a:moveTo>
                  <a:cubicBezTo>
                    <a:pt x="216" y="241"/>
                    <a:pt x="218" y="240"/>
                    <a:pt x="218" y="240"/>
                  </a:cubicBezTo>
                  <a:cubicBezTo>
                    <a:pt x="218" y="240"/>
                    <a:pt x="217" y="239"/>
                    <a:pt x="217" y="239"/>
                  </a:cubicBezTo>
                  <a:cubicBezTo>
                    <a:pt x="218" y="238"/>
                    <a:pt x="218" y="238"/>
                    <a:pt x="219" y="238"/>
                  </a:cubicBezTo>
                  <a:cubicBezTo>
                    <a:pt x="218" y="239"/>
                    <a:pt x="219" y="240"/>
                    <a:pt x="220" y="240"/>
                  </a:cubicBezTo>
                  <a:cubicBezTo>
                    <a:pt x="219" y="239"/>
                    <a:pt x="219" y="238"/>
                    <a:pt x="220" y="237"/>
                  </a:cubicBezTo>
                  <a:cubicBezTo>
                    <a:pt x="220" y="236"/>
                    <a:pt x="219" y="236"/>
                    <a:pt x="220" y="235"/>
                  </a:cubicBezTo>
                  <a:cubicBezTo>
                    <a:pt x="219" y="235"/>
                    <a:pt x="219" y="235"/>
                    <a:pt x="218" y="236"/>
                  </a:cubicBezTo>
                  <a:cubicBezTo>
                    <a:pt x="219" y="236"/>
                    <a:pt x="219" y="237"/>
                    <a:pt x="219" y="238"/>
                  </a:cubicBezTo>
                  <a:cubicBezTo>
                    <a:pt x="218" y="237"/>
                    <a:pt x="218" y="236"/>
                    <a:pt x="217" y="237"/>
                  </a:cubicBezTo>
                  <a:cubicBezTo>
                    <a:pt x="217" y="236"/>
                    <a:pt x="217" y="236"/>
                    <a:pt x="217" y="235"/>
                  </a:cubicBezTo>
                  <a:cubicBezTo>
                    <a:pt x="217" y="236"/>
                    <a:pt x="216" y="235"/>
                    <a:pt x="216" y="236"/>
                  </a:cubicBezTo>
                  <a:cubicBezTo>
                    <a:pt x="216" y="236"/>
                    <a:pt x="217" y="237"/>
                    <a:pt x="217" y="238"/>
                  </a:cubicBezTo>
                  <a:cubicBezTo>
                    <a:pt x="217" y="238"/>
                    <a:pt x="216" y="238"/>
                    <a:pt x="216" y="239"/>
                  </a:cubicBezTo>
                  <a:cubicBezTo>
                    <a:pt x="216" y="240"/>
                    <a:pt x="217" y="239"/>
                    <a:pt x="217" y="239"/>
                  </a:cubicBezTo>
                  <a:cubicBezTo>
                    <a:pt x="217" y="240"/>
                    <a:pt x="217" y="240"/>
                    <a:pt x="217" y="240"/>
                  </a:cubicBezTo>
                  <a:cubicBezTo>
                    <a:pt x="216" y="241"/>
                    <a:pt x="215" y="240"/>
                    <a:pt x="215" y="240"/>
                  </a:cubicBezTo>
                  <a:close/>
                  <a:moveTo>
                    <a:pt x="219" y="50"/>
                  </a:moveTo>
                  <a:cubicBezTo>
                    <a:pt x="218" y="50"/>
                    <a:pt x="218" y="52"/>
                    <a:pt x="217" y="52"/>
                  </a:cubicBezTo>
                  <a:cubicBezTo>
                    <a:pt x="217" y="53"/>
                    <a:pt x="218" y="53"/>
                    <a:pt x="218" y="53"/>
                  </a:cubicBezTo>
                  <a:cubicBezTo>
                    <a:pt x="218" y="51"/>
                    <a:pt x="219" y="53"/>
                    <a:pt x="220" y="53"/>
                  </a:cubicBezTo>
                  <a:cubicBezTo>
                    <a:pt x="220" y="52"/>
                    <a:pt x="217" y="52"/>
                    <a:pt x="219" y="50"/>
                  </a:cubicBezTo>
                  <a:close/>
                  <a:moveTo>
                    <a:pt x="218" y="18"/>
                  </a:moveTo>
                  <a:cubicBezTo>
                    <a:pt x="216" y="19"/>
                    <a:pt x="214" y="17"/>
                    <a:pt x="214" y="19"/>
                  </a:cubicBezTo>
                  <a:cubicBezTo>
                    <a:pt x="215" y="18"/>
                    <a:pt x="217" y="20"/>
                    <a:pt x="217" y="20"/>
                  </a:cubicBezTo>
                  <a:cubicBezTo>
                    <a:pt x="217" y="20"/>
                    <a:pt x="218" y="21"/>
                    <a:pt x="219" y="20"/>
                  </a:cubicBezTo>
                  <a:cubicBezTo>
                    <a:pt x="219" y="20"/>
                    <a:pt x="219" y="20"/>
                    <a:pt x="219" y="20"/>
                  </a:cubicBezTo>
                  <a:cubicBezTo>
                    <a:pt x="219" y="19"/>
                    <a:pt x="217" y="20"/>
                    <a:pt x="218" y="18"/>
                  </a:cubicBezTo>
                  <a:close/>
                  <a:moveTo>
                    <a:pt x="216" y="11"/>
                  </a:moveTo>
                  <a:cubicBezTo>
                    <a:pt x="216" y="11"/>
                    <a:pt x="216" y="13"/>
                    <a:pt x="216" y="13"/>
                  </a:cubicBezTo>
                  <a:cubicBezTo>
                    <a:pt x="216" y="13"/>
                    <a:pt x="218" y="13"/>
                    <a:pt x="217" y="12"/>
                  </a:cubicBezTo>
                  <a:cubicBezTo>
                    <a:pt x="217" y="13"/>
                    <a:pt x="217" y="11"/>
                    <a:pt x="216" y="11"/>
                  </a:cubicBezTo>
                  <a:close/>
                  <a:moveTo>
                    <a:pt x="212" y="48"/>
                  </a:moveTo>
                  <a:cubicBezTo>
                    <a:pt x="212" y="48"/>
                    <a:pt x="212" y="48"/>
                    <a:pt x="212" y="49"/>
                  </a:cubicBezTo>
                  <a:cubicBezTo>
                    <a:pt x="214" y="48"/>
                    <a:pt x="216" y="49"/>
                    <a:pt x="217" y="48"/>
                  </a:cubicBezTo>
                  <a:cubicBezTo>
                    <a:pt x="216" y="46"/>
                    <a:pt x="214" y="48"/>
                    <a:pt x="212" y="48"/>
                  </a:cubicBezTo>
                  <a:close/>
                  <a:moveTo>
                    <a:pt x="208" y="25"/>
                  </a:moveTo>
                  <a:cubicBezTo>
                    <a:pt x="212" y="25"/>
                    <a:pt x="213" y="24"/>
                    <a:pt x="217" y="24"/>
                  </a:cubicBezTo>
                  <a:cubicBezTo>
                    <a:pt x="217" y="24"/>
                    <a:pt x="217" y="24"/>
                    <a:pt x="217" y="23"/>
                  </a:cubicBezTo>
                  <a:cubicBezTo>
                    <a:pt x="215" y="24"/>
                    <a:pt x="210" y="23"/>
                    <a:pt x="208" y="25"/>
                  </a:cubicBezTo>
                  <a:close/>
                  <a:moveTo>
                    <a:pt x="214" y="228"/>
                  </a:moveTo>
                  <a:cubicBezTo>
                    <a:pt x="215" y="229"/>
                    <a:pt x="216" y="229"/>
                    <a:pt x="216" y="229"/>
                  </a:cubicBezTo>
                  <a:cubicBezTo>
                    <a:pt x="216" y="229"/>
                    <a:pt x="216" y="229"/>
                    <a:pt x="216" y="229"/>
                  </a:cubicBezTo>
                  <a:cubicBezTo>
                    <a:pt x="216" y="229"/>
                    <a:pt x="217" y="229"/>
                    <a:pt x="217" y="228"/>
                  </a:cubicBezTo>
                  <a:cubicBezTo>
                    <a:pt x="216" y="228"/>
                    <a:pt x="215" y="227"/>
                    <a:pt x="214" y="228"/>
                  </a:cubicBezTo>
                  <a:close/>
                  <a:moveTo>
                    <a:pt x="213" y="15"/>
                  </a:moveTo>
                  <a:cubicBezTo>
                    <a:pt x="214" y="15"/>
                    <a:pt x="216" y="16"/>
                    <a:pt x="216" y="15"/>
                  </a:cubicBezTo>
                  <a:cubicBezTo>
                    <a:pt x="215" y="15"/>
                    <a:pt x="213" y="14"/>
                    <a:pt x="213" y="15"/>
                  </a:cubicBezTo>
                  <a:close/>
                  <a:moveTo>
                    <a:pt x="214" y="5"/>
                  </a:moveTo>
                  <a:cubicBezTo>
                    <a:pt x="215" y="5"/>
                    <a:pt x="216" y="6"/>
                    <a:pt x="216" y="5"/>
                  </a:cubicBezTo>
                  <a:cubicBezTo>
                    <a:pt x="215" y="5"/>
                    <a:pt x="214" y="4"/>
                    <a:pt x="214" y="5"/>
                  </a:cubicBezTo>
                  <a:close/>
                  <a:moveTo>
                    <a:pt x="214" y="17"/>
                  </a:moveTo>
                  <a:cubicBezTo>
                    <a:pt x="215" y="17"/>
                    <a:pt x="215" y="17"/>
                    <a:pt x="216" y="17"/>
                  </a:cubicBezTo>
                  <a:cubicBezTo>
                    <a:pt x="216" y="17"/>
                    <a:pt x="216" y="16"/>
                    <a:pt x="216" y="16"/>
                  </a:cubicBezTo>
                  <a:cubicBezTo>
                    <a:pt x="215" y="16"/>
                    <a:pt x="214" y="16"/>
                    <a:pt x="214" y="17"/>
                  </a:cubicBezTo>
                  <a:close/>
                  <a:moveTo>
                    <a:pt x="215" y="238"/>
                  </a:moveTo>
                  <a:cubicBezTo>
                    <a:pt x="215" y="238"/>
                    <a:pt x="215" y="239"/>
                    <a:pt x="215" y="240"/>
                  </a:cubicBezTo>
                  <a:cubicBezTo>
                    <a:pt x="216" y="240"/>
                    <a:pt x="215" y="237"/>
                    <a:pt x="215" y="238"/>
                  </a:cubicBezTo>
                  <a:close/>
                  <a:moveTo>
                    <a:pt x="213" y="50"/>
                  </a:moveTo>
                  <a:cubicBezTo>
                    <a:pt x="214" y="51"/>
                    <a:pt x="214" y="50"/>
                    <a:pt x="214" y="49"/>
                  </a:cubicBezTo>
                  <a:cubicBezTo>
                    <a:pt x="214" y="49"/>
                    <a:pt x="213" y="50"/>
                    <a:pt x="213" y="50"/>
                  </a:cubicBezTo>
                  <a:close/>
                  <a:moveTo>
                    <a:pt x="213" y="11"/>
                  </a:moveTo>
                  <a:cubicBezTo>
                    <a:pt x="212" y="11"/>
                    <a:pt x="211" y="13"/>
                    <a:pt x="213" y="14"/>
                  </a:cubicBezTo>
                  <a:cubicBezTo>
                    <a:pt x="213" y="13"/>
                    <a:pt x="214" y="12"/>
                    <a:pt x="214" y="11"/>
                  </a:cubicBezTo>
                  <a:cubicBezTo>
                    <a:pt x="213" y="11"/>
                    <a:pt x="213" y="11"/>
                    <a:pt x="213" y="11"/>
                  </a:cubicBezTo>
                  <a:close/>
                  <a:moveTo>
                    <a:pt x="210" y="47"/>
                  </a:moveTo>
                  <a:cubicBezTo>
                    <a:pt x="210" y="48"/>
                    <a:pt x="211" y="48"/>
                    <a:pt x="211" y="48"/>
                  </a:cubicBezTo>
                  <a:cubicBezTo>
                    <a:pt x="210" y="49"/>
                    <a:pt x="208" y="48"/>
                    <a:pt x="207" y="49"/>
                  </a:cubicBezTo>
                  <a:cubicBezTo>
                    <a:pt x="209" y="49"/>
                    <a:pt x="212" y="50"/>
                    <a:pt x="212" y="46"/>
                  </a:cubicBezTo>
                  <a:cubicBezTo>
                    <a:pt x="211" y="46"/>
                    <a:pt x="211" y="47"/>
                    <a:pt x="210" y="47"/>
                  </a:cubicBezTo>
                  <a:close/>
                  <a:moveTo>
                    <a:pt x="211" y="240"/>
                  </a:moveTo>
                  <a:cubicBezTo>
                    <a:pt x="211" y="241"/>
                    <a:pt x="211" y="241"/>
                    <a:pt x="211" y="241"/>
                  </a:cubicBezTo>
                  <a:cubicBezTo>
                    <a:pt x="211" y="241"/>
                    <a:pt x="211" y="241"/>
                    <a:pt x="211" y="242"/>
                  </a:cubicBezTo>
                  <a:cubicBezTo>
                    <a:pt x="211" y="242"/>
                    <a:pt x="211" y="242"/>
                    <a:pt x="212" y="242"/>
                  </a:cubicBezTo>
                  <a:cubicBezTo>
                    <a:pt x="212" y="241"/>
                    <a:pt x="212" y="240"/>
                    <a:pt x="211" y="240"/>
                  </a:cubicBezTo>
                  <a:close/>
                  <a:moveTo>
                    <a:pt x="210" y="237"/>
                  </a:moveTo>
                  <a:cubicBezTo>
                    <a:pt x="210" y="237"/>
                    <a:pt x="210" y="237"/>
                    <a:pt x="210" y="237"/>
                  </a:cubicBezTo>
                  <a:cubicBezTo>
                    <a:pt x="211" y="237"/>
                    <a:pt x="212" y="238"/>
                    <a:pt x="211" y="237"/>
                  </a:cubicBezTo>
                  <a:cubicBezTo>
                    <a:pt x="211" y="237"/>
                    <a:pt x="211" y="236"/>
                    <a:pt x="210" y="237"/>
                  </a:cubicBezTo>
                  <a:close/>
                  <a:moveTo>
                    <a:pt x="207" y="231"/>
                  </a:moveTo>
                  <a:cubicBezTo>
                    <a:pt x="206" y="230"/>
                    <a:pt x="206" y="231"/>
                    <a:pt x="206" y="231"/>
                  </a:cubicBezTo>
                  <a:cubicBezTo>
                    <a:pt x="205" y="232"/>
                    <a:pt x="206" y="232"/>
                    <a:pt x="206" y="232"/>
                  </a:cubicBezTo>
                  <a:cubicBezTo>
                    <a:pt x="206" y="232"/>
                    <a:pt x="206" y="231"/>
                    <a:pt x="206" y="231"/>
                  </a:cubicBezTo>
                  <a:cubicBezTo>
                    <a:pt x="207" y="232"/>
                    <a:pt x="207" y="232"/>
                    <a:pt x="207" y="233"/>
                  </a:cubicBezTo>
                  <a:cubicBezTo>
                    <a:pt x="207" y="233"/>
                    <a:pt x="206" y="233"/>
                    <a:pt x="206" y="233"/>
                  </a:cubicBezTo>
                  <a:cubicBezTo>
                    <a:pt x="207" y="234"/>
                    <a:pt x="207" y="234"/>
                    <a:pt x="208" y="234"/>
                  </a:cubicBezTo>
                  <a:cubicBezTo>
                    <a:pt x="208" y="234"/>
                    <a:pt x="208" y="233"/>
                    <a:pt x="208" y="233"/>
                  </a:cubicBezTo>
                  <a:cubicBezTo>
                    <a:pt x="209" y="233"/>
                    <a:pt x="210" y="235"/>
                    <a:pt x="211" y="234"/>
                  </a:cubicBezTo>
                  <a:cubicBezTo>
                    <a:pt x="210" y="234"/>
                    <a:pt x="211" y="233"/>
                    <a:pt x="211" y="232"/>
                  </a:cubicBezTo>
                  <a:cubicBezTo>
                    <a:pt x="209" y="232"/>
                    <a:pt x="209" y="233"/>
                    <a:pt x="208" y="233"/>
                  </a:cubicBezTo>
                  <a:cubicBezTo>
                    <a:pt x="208" y="232"/>
                    <a:pt x="207" y="231"/>
                    <a:pt x="207" y="231"/>
                  </a:cubicBezTo>
                  <a:cubicBezTo>
                    <a:pt x="208" y="231"/>
                    <a:pt x="208" y="232"/>
                    <a:pt x="209" y="232"/>
                  </a:cubicBezTo>
                  <a:cubicBezTo>
                    <a:pt x="210" y="230"/>
                    <a:pt x="207" y="232"/>
                    <a:pt x="207" y="231"/>
                  </a:cubicBezTo>
                  <a:close/>
                  <a:moveTo>
                    <a:pt x="209" y="243"/>
                  </a:moveTo>
                  <a:cubicBezTo>
                    <a:pt x="210" y="244"/>
                    <a:pt x="208" y="244"/>
                    <a:pt x="208" y="245"/>
                  </a:cubicBezTo>
                  <a:cubicBezTo>
                    <a:pt x="210" y="245"/>
                    <a:pt x="208" y="246"/>
                    <a:pt x="209" y="246"/>
                  </a:cubicBezTo>
                  <a:cubicBezTo>
                    <a:pt x="209" y="245"/>
                    <a:pt x="210" y="245"/>
                    <a:pt x="211" y="245"/>
                  </a:cubicBezTo>
                  <a:cubicBezTo>
                    <a:pt x="211" y="245"/>
                    <a:pt x="211" y="245"/>
                    <a:pt x="211" y="245"/>
                  </a:cubicBezTo>
                  <a:cubicBezTo>
                    <a:pt x="210" y="245"/>
                    <a:pt x="210" y="242"/>
                    <a:pt x="209" y="243"/>
                  </a:cubicBezTo>
                  <a:close/>
                  <a:moveTo>
                    <a:pt x="209" y="229"/>
                  </a:moveTo>
                  <a:cubicBezTo>
                    <a:pt x="209" y="229"/>
                    <a:pt x="209" y="229"/>
                    <a:pt x="208" y="229"/>
                  </a:cubicBezTo>
                  <a:cubicBezTo>
                    <a:pt x="208" y="230"/>
                    <a:pt x="209" y="230"/>
                    <a:pt x="210" y="230"/>
                  </a:cubicBezTo>
                  <a:cubicBezTo>
                    <a:pt x="210" y="229"/>
                    <a:pt x="210" y="228"/>
                    <a:pt x="210" y="228"/>
                  </a:cubicBezTo>
                  <a:cubicBezTo>
                    <a:pt x="209" y="228"/>
                    <a:pt x="210" y="229"/>
                    <a:pt x="209" y="229"/>
                  </a:cubicBezTo>
                  <a:close/>
                  <a:moveTo>
                    <a:pt x="208" y="236"/>
                  </a:moveTo>
                  <a:cubicBezTo>
                    <a:pt x="209" y="237"/>
                    <a:pt x="207" y="237"/>
                    <a:pt x="208" y="238"/>
                  </a:cubicBezTo>
                  <a:cubicBezTo>
                    <a:pt x="209" y="238"/>
                    <a:pt x="210" y="238"/>
                    <a:pt x="210" y="237"/>
                  </a:cubicBezTo>
                  <a:cubicBezTo>
                    <a:pt x="209" y="237"/>
                    <a:pt x="209" y="236"/>
                    <a:pt x="208" y="236"/>
                  </a:cubicBezTo>
                  <a:close/>
                  <a:moveTo>
                    <a:pt x="207" y="12"/>
                  </a:moveTo>
                  <a:cubicBezTo>
                    <a:pt x="208" y="12"/>
                    <a:pt x="209" y="12"/>
                    <a:pt x="209" y="12"/>
                  </a:cubicBezTo>
                  <a:cubicBezTo>
                    <a:pt x="209" y="12"/>
                    <a:pt x="209" y="12"/>
                    <a:pt x="209" y="11"/>
                  </a:cubicBezTo>
                  <a:cubicBezTo>
                    <a:pt x="208" y="12"/>
                    <a:pt x="209" y="11"/>
                    <a:pt x="207" y="12"/>
                  </a:cubicBezTo>
                  <a:close/>
                  <a:moveTo>
                    <a:pt x="208" y="19"/>
                  </a:moveTo>
                  <a:cubicBezTo>
                    <a:pt x="208" y="19"/>
                    <a:pt x="208" y="18"/>
                    <a:pt x="207" y="18"/>
                  </a:cubicBezTo>
                  <a:cubicBezTo>
                    <a:pt x="208" y="19"/>
                    <a:pt x="207" y="20"/>
                    <a:pt x="208" y="20"/>
                  </a:cubicBezTo>
                  <a:cubicBezTo>
                    <a:pt x="208" y="19"/>
                    <a:pt x="210" y="18"/>
                    <a:pt x="208" y="17"/>
                  </a:cubicBezTo>
                  <a:cubicBezTo>
                    <a:pt x="208" y="18"/>
                    <a:pt x="209" y="19"/>
                    <a:pt x="208" y="19"/>
                  </a:cubicBezTo>
                  <a:close/>
                  <a:moveTo>
                    <a:pt x="206" y="19"/>
                  </a:moveTo>
                  <a:cubicBezTo>
                    <a:pt x="206" y="20"/>
                    <a:pt x="207" y="21"/>
                    <a:pt x="206" y="22"/>
                  </a:cubicBezTo>
                  <a:cubicBezTo>
                    <a:pt x="206" y="22"/>
                    <a:pt x="207" y="22"/>
                    <a:pt x="207" y="23"/>
                  </a:cubicBezTo>
                  <a:cubicBezTo>
                    <a:pt x="206" y="24"/>
                    <a:pt x="205" y="24"/>
                    <a:pt x="204" y="26"/>
                  </a:cubicBezTo>
                  <a:cubicBezTo>
                    <a:pt x="205" y="25"/>
                    <a:pt x="206" y="25"/>
                    <a:pt x="207" y="25"/>
                  </a:cubicBezTo>
                  <a:cubicBezTo>
                    <a:pt x="207" y="25"/>
                    <a:pt x="207" y="26"/>
                    <a:pt x="206" y="26"/>
                  </a:cubicBezTo>
                  <a:cubicBezTo>
                    <a:pt x="208" y="26"/>
                    <a:pt x="208" y="25"/>
                    <a:pt x="208" y="25"/>
                  </a:cubicBezTo>
                  <a:cubicBezTo>
                    <a:pt x="208" y="24"/>
                    <a:pt x="207" y="24"/>
                    <a:pt x="207" y="23"/>
                  </a:cubicBezTo>
                  <a:cubicBezTo>
                    <a:pt x="209" y="22"/>
                    <a:pt x="206" y="20"/>
                    <a:pt x="206" y="19"/>
                  </a:cubicBezTo>
                  <a:close/>
                  <a:moveTo>
                    <a:pt x="206" y="237"/>
                  </a:moveTo>
                  <a:cubicBezTo>
                    <a:pt x="206" y="237"/>
                    <a:pt x="206" y="236"/>
                    <a:pt x="206" y="236"/>
                  </a:cubicBezTo>
                  <a:cubicBezTo>
                    <a:pt x="205" y="236"/>
                    <a:pt x="204" y="237"/>
                    <a:pt x="202" y="237"/>
                  </a:cubicBezTo>
                  <a:cubicBezTo>
                    <a:pt x="202" y="238"/>
                    <a:pt x="201" y="239"/>
                    <a:pt x="201" y="239"/>
                  </a:cubicBezTo>
                  <a:cubicBezTo>
                    <a:pt x="202" y="238"/>
                    <a:pt x="203" y="239"/>
                    <a:pt x="203" y="239"/>
                  </a:cubicBezTo>
                  <a:cubicBezTo>
                    <a:pt x="204" y="238"/>
                    <a:pt x="203" y="237"/>
                    <a:pt x="204" y="237"/>
                  </a:cubicBezTo>
                  <a:cubicBezTo>
                    <a:pt x="203" y="239"/>
                    <a:pt x="205" y="238"/>
                    <a:pt x="205" y="240"/>
                  </a:cubicBezTo>
                  <a:cubicBezTo>
                    <a:pt x="204" y="239"/>
                    <a:pt x="204" y="241"/>
                    <a:pt x="205" y="241"/>
                  </a:cubicBezTo>
                  <a:cubicBezTo>
                    <a:pt x="205" y="240"/>
                    <a:pt x="205" y="237"/>
                    <a:pt x="207" y="238"/>
                  </a:cubicBezTo>
                  <a:cubicBezTo>
                    <a:pt x="206" y="237"/>
                    <a:pt x="209" y="236"/>
                    <a:pt x="208" y="235"/>
                  </a:cubicBezTo>
                  <a:cubicBezTo>
                    <a:pt x="207" y="236"/>
                    <a:pt x="207" y="237"/>
                    <a:pt x="206" y="237"/>
                  </a:cubicBezTo>
                  <a:close/>
                  <a:moveTo>
                    <a:pt x="206" y="11"/>
                  </a:moveTo>
                  <a:cubicBezTo>
                    <a:pt x="206" y="11"/>
                    <a:pt x="205" y="12"/>
                    <a:pt x="205" y="11"/>
                  </a:cubicBezTo>
                  <a:cubicBezTo>
                    <a:pt x="205" y="10"/>
                    <a:pt x="205" y="10"/>
                    <a:pt x="205" y="9"/>
                  </a:cubicBezTo>
                  <a:cubicBezTo>
                    <a:pt x="204" y="10"/>
                    <a:pt x="203" y="11"/>
                    <a:pt x="204" y="12"/>
                  </a:cubicBezTo>
                  <a:cubicBezTo>
                    <a:pt x="203" y="11"/>
                    <a:pt x="203" y="13"/>
                    <a:pt x="203" y="12"/>
                  </a:cubicBezTo>
                  <a:cubicBezTo>
                    <a:pt x="202" y="11"/>
                    <a:pt x="204" y="12"/>
                    <a:pt x="203" y="11"/>
                  </a:cubicBezTo>
                  <a:cubicBezTo>
                    <a:pt x="203" y="11"/>
                    <a:pt x="203" y="11"/>
                    <a:pt x="203" y="10"/>
                  </a:cubicBezTo>
                  <a:cubicBezTo>
                    <a:pt x="202" y="10"/>
                    <a:pt x="202" y="11"/>
                    <a:pt x="201" y="11"/>
                  </a:cubicBezTo>
                  <a:cubicBezTo>
                    <a:pt x="201" y="12"/>
                    <a:pt x="201" y="12"/>
                    <a:pt x="201" y="13"/>
                  </a:cubicBezTo>
                  <a:cubicBezTo>
                    <a:pt x="203" y="13"/>
                    <a:pt x="204" y="12"/>
                    <a:pt x="206" y="13"/>
                  </a:cubicBezTo>
                  <a:cubicBezTo>
                    <a:pt x="206" y="14"/>
                    <a:pt x="206" y="14"/>
                    <a:pt x="205" y="14"/>
                  </a:cubicBezTo>
                  <a:cubicBezTo>
                    <a:pt x="205" y="12"/>
                    <a:pt x="203" y="14"/>
                    <a:pt x="202" y="14"/>
                  </a:cubicBezTo>
                  <a:cubicBezTo>
                    <a:pt x="204" y="15"/>
                    <a:pt x="207" y="15"/>
                    <a:pt x="208" y="13"/>
                  </a:cubicBezTo>
                  <a:cubicBezTo>
                    <a:pt x="207" y="13"/>
                    <a:pt x="207" y="12"/>
                    <a:pt x="206" y="11"/>
                  </a:cubicBezTo>
                  <a:close/>
                  <a:moveTo>
                    <a:pt x="200" y="48"/>
                  </a:moveTo>
                  <a:cubicBezTo>
                    <a:pt x="201" y="48"/>
                    <a:pt x="202" y="49"/>
                    <a:pt x="202" y="50"/>
                  </a:cubicBezTo>
                  <a:cubicBezTo>
                    <a:pt x="201" y="50"/>
                    <a:pt x="201" y="49"/>
                    <a:pt x="201" y="50"/>
                  </a:cubicBezTo>
                  <a:cubicBezTo>
                    <a:pt x="203" y="50"/>
                    <a:pt x="204" y="49"/>
                    <a:pt x="205" y="50"/>
                  </a:cubicBezTo>
                  <a:cubicBezTo>
                    <a:pt x="205" y="48"/>
                    <a:pt x="206" y="49"/>
                    <a:pt x="207" y="48"/>
                  </a:cubicBezTo>
                  <a:cubicBezTo>
                    <a:pt x="207" y="46"/>
                    <a:pt x="202" y="48"/>
                    <a:pt x="203" y="49"/>
                  </a:cubicBezTo>
                  <a:cubicBezTo>
                    <a:pt x="203" y="48"/>
                    <a:pt x="201" y="48"/>
                    <a:pt x="200" y="48"/>
                  </a:cubicBezTo>
                  <a:close/>
                  <a:moveTo>
                    <a:pt x="204" y="244"/>
                  </a:moveTo>
                  <a:cubicBezTo>
                    <a:pt x="204" y="245"/>
                    <a:pt x="206" y="245"/>
                    <a:pt x="205" y="247"/>
                  </a:cubicBezTo>
                  <a:cubicBezTo>
                    <a:pt x="204" y="246"/>
                    <a:pt x="205" y="246"/>
                    <a:pt x="204" y="247"/>
                  </a:cubicBezTo>
                  <a:cubicBezTo>
                    <a:pt x="204" y="246"/>
                    <a:pt x="204" y="246"/>
                    <a:pt x="203" y="245"/>
                  </a:cubicBezTo>
                  <a:cubicBezTo>
                    <a:pt x="203" y="246"/>
                    <a:pt x="203" y="246"/>
                    <a:pt x="203" y="246"/>
                  </a:cubicBezTo>
                  <a:cubicBezTo>
                    <a:pt x="203" y="248"/>
                    <a:pt x="204" y="247"/>
                    <a:pt x="206" y="247"/>
                  </a:cubicBezTo>
                  <a:cubicBezTo>
                    <a:pt x="205" y="246"/>
                    <a:pt x="207" y="246"/>
                    <a:pt x="206" y="245"/>
                  </a:cubicBezTo>
                  <a:cubicBezTo>
                    <a:pt x="206" y="244"/>
                    <a:pt x="205" y="244"/>
                    <a:pt x="204" y="244"/>
                  </a:cubicBezTo>
                  <a:close/>
                  <a:moveTo>
                    <a:pt x="204" y="47"/>
                  </a:moveTo>
                  <a:cubicBezTo>
                    <a:pt x="205" y="47"/>
                    <a:pt x="206" y="47"/>
                    <a:pt x="206" y="46"/>
                  </a:cubicBezTo>
                  <a:cubicBezTo>
                    <a:pt x="205" y="46"/>
                    <a:pt x="204" y="46"/>
                    <a:pt x="204" y="47"/>
                  </a:cubicBezTo>
                  <a:close/>
                  <a:moveTo>
                    <a:pt x="197" y="232"/>
                  </a:moveTo>
                  <a:cubicBezTo>
                    <a:pt x="198" y="233"/>
                    <a:pt x="197" y="233"/>
                    <a:pt x="197" y="234"/>
                  </a:cubicBezTo>
                  <a:cubicBezTo>
                    <a:pt x="201" y="234"/>
                    <a:pt x="201" y="234"/>
                    <a:pt x="206" y="234"/>
                  </a:cubicBezTo>
                  <a:cubicBezTo>
                    <a:pt x="206" y="233"/>
                    <a:pt x="205" y="231"/>
                    <a:pt x="204" y="231"/>
                  </a:cubicBezTo>
                  <a:cubicBezTo>
                    <a:pt x="204" y="232"/>
                    <a:pt x="205" y="231"/>
                    <a:pt x="205" y="232"/>
                  </a:cubicBezTo>
                  <a:cubicBezTo>
                    <a:pt x="203" y="232"/>
                    <a:pt x="204" y="234"/>
                    <a:pt x="203" y="234"/>
                  </a:cubicBezTo>
                  <a:cubicBezTo>
                    <a:pt x="201" y="233"/>
                    <a:pt x="199" y="232"/>
                    <a:pt x="197" y="232"/>
                  </a:cubicBezTo>
                  <a:close/>
                  <a:moveTo>
                    <a:pt x="202" y="231"/>
                  </a:moveTo>
                  <a:cubicBezTo>
                    <a:pt x="201" y="231"/>
                    <a:pt x="200" y="232"/>
                    <a:pt x="200" y="231"/>
                  </a:cubicBezTo>
                  <a:cubicBezTo>
                    <a:pt x="200" y="232"/>
                    <a:pt x="200" y="232"/>
                    <a:pt x="200" y="232"/>
                  </a:cubicBezTo>
                  <a:cubicBezTo>
                    <a:pt x="202" y="232"/>
                    <a:pt x="201" y="233"/>
                    <a:pt x="203" y="233"/>
                  </a:cubicBezTo>
                  <a:cubicBezTo>
                    <a:pt x="203" y="233"/>
                    <a:pt x="203" y="232"/>
                    <a:pt x="203" y="232"/>
                  </a:cubicBezTo>
                  <a:cubicBezTo>
                    <a:pt x="202" y="233"/>
                    <a:pt x="202" y="232"/>
                    <a:pt x="202" y="231"/>
                  </a:cubicBezTo>
                  <a:close/>
                  <a:moveTo>
                    <a:pt x="205" y="19"/>
                  </a:moveTo>
                  <a:cubicBezTo>
                    <a:pt x="204" y="19"/>
                    <a:pt x="203" y="20"/>
                    <a:pt x="203" y="20"/>
                  </a:cubicBezTo>
                  <a:cubicBezTo>
                    <a:pt x="204" y="20"/>
                    <a:pt x="204" y="21"/>
                    <a:pt x="204" y="22"/>
                  </a:cubicBezTo>
                  <a:cubicBezTo>
                    <a:pt x="206" y="22"/>
                    <a:pt x="203" y="20"/>
                    <a:pt x="205" y="19"/>
                  </a:cubicBezTo>
                  <a:close/>
                  <a:moveTo>
                    <a:pt x="202" y="242"/>
                  </a:moveTo>
                  <a:cubicBezTo>
                    <a:pt x="202" y="243"/>
                    <a:pt x="201" y="243"/>
                    <a:pt x="201" y="244"/>
                  </a:cubicBezTo>
                  <a:cubicBezTo>
                    <a:pt x="202" y="244"/>
                    <a:pt x="203" y="243"/>
                    <a:pt x="203" y="244"/>
                  </a:cubicBezTo>
                  <a:cubicBezTo>
                    <a:pt x="203" y="245"/>
                    <a:pt x="202" y="244"/>
                    <a:pt x="202" y="245"/>
                  </a:cubicBezTo>
                  <a:cubicBezTo>
                    <a:pt x="202" y="245"/>
                    <a:pt x="203" y="245"/>
                    <a:pt x="203" y="245"/>
                  </a:cubicBezTo>
                  <a:cubicBezTo>
                    <a:pt x="203" y="244"/>
                    <a:pt x="204" y="243"/>
                    <a:pt x="204" y="243"/>
                  </a:cubicBezTo>
                  <a:cubicBezTo>
                    <a:pt x="203" y="243"/>
                    <a:pt x="202" y="243"/>
                    <a:pt x="202" y="242"/>
                  </a:cubicBezTo>
                  <a:close/>
                  <a:moveTo>
                    <a:pt x="201" y="23"/>
                  </a:moveTo>
                  <a:cubicBezTo>
                    <a:pt x="202" y="23"/>
                    <a:pt x="202" y="23"/>
                    <a:pt x="203" y="23"/>
                  </a:cubicBezTo>
                  <a:cubicBezTo>
                    <a:pt x="203" y="22"/>
                    <a:pt x="202" y="22"/>
                    <a:pt x="203" y="21"/>
                  </a:cubicBezTo>
                  <a:cubicBezTo>
                    <a:pt x="203" y="21"/>
                    <a:pt x="203" y="21"/>
                    <a:pt x="202" y="21"/>
                  </a:cubicBezTo>
                  <a:cubicBezTo>
                    <a:pt x="201" y="20"/>
                    <a:pt x="202" y="20"/>
                    <a:pt x="202" y="20"/>
                  </a:cubicBezTo>
                  <a:cubicBezTo>
                    <a:pt x="201" y="20"/>
                    <a:pt x="201" y="19"/>
                    <a:pt x="201" y="19"/>
                  </a:cubicBezTo>
                  <a:cubicBezTo>
                    <a:pt x="200" y="20"/>
                    <a:pt x="200" y="20"/>
                    <a:pt x="200" y="21"/>
                  </a:cubicBezTo>
                  <a:cubicBezTo>
                    <a:pt x="200" y="21"/>
                    <a:pt x="199" y="22"/>
                    <a:pt x="199" y="23"/>
                  </a:cubicBezTo>
                  <a:cubicBezTo>
                    <a:pt x="200" y="24"/>
                    <a:pt x="201" y="21"/>
                    <a:pt x="201" y="22"/>
                  </a:cubicBezTo>
                  <a:cubicBezTo>
                    <a:pt x="201" y="22"/>
                    <a:pt x="201" y="22"/>
                    <a:pt x="201" y="23"/>
                  </a:cubicBezTo>
                  <a:close/>
                  <a:moveTo>
                    <a:pt x="199" y="16"/>
                  </a:moveTo>
                  <a:cubicBezTo>
                    <a:pt x="199" y="16"/>
                    <a:pt x="200" y="16"/>
                    <a:pt x="200" y="17"/>
                  </a:cubicBezTo>
                  <a:cubicBezTo>
                    <a:pt x="201" y="17"/>
                    <a:pt x="203" y="17"/>
                    <a:pt x="203" y="16"/>
                  </a:cubicBezTo>
                  <a:cubicBezTo>
                    <a:pt x="202" y="16"/>
                    <a:pt x="199" y="15"/>
                    <a:pt x="199" y="16"/>
                  </a:cubicBezTo>
                  <a:close/>
                  <a:moveTo>
                    <a:pt x="201" y="25"/>
                  </a:moveTo>
                  <a:cubicBezTo>
                    <a:pt x="201" y="26"/>
                    <a:pt x="201" y="26"/>
                    <a:pt x="202" y="26"/>
                  </a:cubicBezTo>
                  <a:cubicBezTo>
                    <a:pt x="202" y="26"/>
                    <a:pt x="203" y="26"/>
                    <a:pt x="203" y="25"/>
                  </a:cubicBezTo>
                  <a:cubicBezTo>
                    <a:pt x="202" y="25"/>
                    <a:pt x="202" y="25"/>
                    <a:pt x="201" y="25"/>
                  </a:cubicBezTo>
                  <a:close/>
                  <a:moveTo>
                    <a:pt x="200" y="235"/>
                  </a:moveTo>
                  <a:cubicBezTo>
                    <a:pt x="200" y="237"/>
                    <a:pt x="198" y="235"/>
                    <a:pt x="197" y="236"/>
                  </a:cubicBezTo>
                  <a:cubicBezTo>
                    <a:pt x="197" y="237"/>
                    <a:pt x="198" y="237"/>
                    <a:pt x="197" y="238"/>
                  </a:cubicBezTo>
                  <a:cubicBezTo>
                    <a:pt x="196" y="237"/>
                    <a:pt x="196" y="238"/>
                    <a:pt x="195" y="238"/>
                  </a:cubicBezTo>
                  <a:cubicBezTo>
                    <a:pt x="195" y="237"/>
                    <a:pt x="194" y="236"/>
                    <a:pt x="195" y="236"/>
                  </a:cubicBezTo>
                  <a:cubicBezTo>
                    <a:pt x="195" y="236"/>
                    <a:pt x="195" y="237"/>
                    <a:pt x="196" y="237"/>
                  </a:cubicBezTo>
                  <a:cubicBezTo>
                    <a:pt x="196" y="236"/>
                    <a:pt x="195" y="236"/>
                    <a:pt x="195" y="235"/>
                  </a:cubicBezTo>
                  <a:cubicBezTo>
                    <a:pt x="194" y="235"/>
                    <a:pt x="194" y="236"/>
                    <a:pt x="193" y="236"/>
                  </a:cubicBezTo>
                  <a:cubicBezTo>
                    <a:pt x="193" y="237"/>
                    <a:pt x="193" y="238"/>
                    <a:pt x="192" y="238"/>
                  </a:cubicBezTo>
                  <a:cubicBezTo>
                    <a:pt x="193" y="237"/>
                    <a:pt x="192" y="237"/>
                    <a:pt x="191" y="237"/>
                  </a:cubicBezTo>
                  <a:cubicBezTo>
                    <a:pt x="192" y="237"/>
                    <a:pt x="191" y="235"/>
                    <a:pt x="190" y="235"/>
                  </a:cubicBezTo>
                  <a:cubicBezTo>
                    <a:pt x="190" y="237"/>
                    <a:pt x="188" y="236"/>
                    <a:pt x="188" y="237"/>
                  </a:cubicBezTo>
                  <a:cubicBezTo>
                    <a:pt x="188" y="238"/>
                    <a:pt x="189" y="237"/>
                    <a:pt x="189" y="237"/>
                  </a:cubicBezTo>
                  <a:cubicBezTo>
                    <a:pt x="188" y="238"/>
                    <a:pt x="189" y="239"/>
                    <a:pt x="188" y="239"/>
                  </a:cubicBezTo>
                  <a:cubicBezTo>
                    <a:pt x="187" y="238"/>
                    <a:pt x="187" y="237"/>
                    <a:pt x="186" y="237"/>
                  </a:cubicBezTo>
                  <a:cubicBezTo>
                    <a:pt x="186" y="238"/>
                    <a:pt x="187" y="238"/>
                    <a:pt x="187" y="239"/>
                  </a:cubicBezTo>
                  <a:cubicBezTo>
                    <a:pt x="187" y="239"/>
                    <a:pt x="187" y="239"/>
                    <a:pt x="186" y="239"/>
                  </a:cubicBezTo>
                  <a:cubicBezTo>
                    <a:pt x="186" y="238"/>
                    <a:pt x="186" y="238"/>
                    <a:pt x="186" y="237"/>
                  </a:cubicBezTo>
                  <a:cubicBezTo>
                    <a:pt x="185" y="238"/>
                    <a:pt x="184" y="238"/>
                    <a:pt x="182" y="238"/>
                  </a:cubicBezTo>
                  <a:cubicBezTo>
                    <a:pt x="182" y="239"/>
                    <a:pt x="180" y="238"/>
                    <a:pt x="180" y="240"/>
                  </a:cubicBezTo>
                  <a:cubicBezTo>
                    <a:pt x="180" y="239"/>
                    <a:pt x="179" y="239"/>
                    <a:pt x="179" y="238"/>
                  </a:cubicBezTo>
                  <a:cubicBezTo>
                    <a:pt x="180" y="238"/>
                    <a:pt x="182" y="239"/>
                    <a:pt x="181" y="238"/>
                  </a:cubicBezTo>
                  <a:cubicBezTo>
                    <a:pt x="180" y="237"/>
                    <a:pt x="179" y="237"/>
                    <a:pt x="179" y="238"/>
                  </a:cubicBezTo>
                  <a:cubicBezTo>
                    <a:pt x="179" y="239"/>
                    <a:pt x="178" y="240"/>
                    <a:pt x="177" y="240"/>
                  </a:cubicBezTo>
                  <a:cubicBezTo>
                    <a:pt x="177" y="239"/>
                    <a:pt x="177" y="239"/>
                    <a:pt x="177" y="238"/>
                  </a:cubicBezTo>
                  <a:cubicBezTo>
                    <a:pt x="177" y="238"/>
                    <a:pt x="178" y="238"/>
                    <a:pt x="178" y="238"/>
                  </a:cubicBezTo>
                  <a:cubicBezTo>
                    <a:pt x="177" y="238"/>
                    <a:pt x="177" y="238"/>
                    <a:pt x="177" y="237"/>
                  </a:cubicBezTo>
                  <a:cubicBezTo>
                    <a:pt x="177" y="237"/>
                    <a:pt x="176" y="239"/>
                    <a:pt x="176" y="238"/>
                  </a:cubicBezTo>
                  <a:cubicBezTo>
                    <a:pt x="176" y="239"/>
                    <a:pt x="175" y="240"/>
                    <a:pt x="174" y="241"/>
                  </a:cubicBezTo>
                  <a:cubicBezTo>
                    <a:pt x="174" y="240"/>
                    <a:pt x="174" y="240"/>
                    <a:pt x="174" y="239"/>
                  </a:cubicBezTo>
                  <a:cubicBezTo>
                    <a:pt x="175" y="239"/>
                    <a:pt x="175" y="239"/>
                    <a:pt x="175" y="238"/>
                  </a:cubicBezTo>
                  <a:cubicBezTo>
                    <a:pt x="175" y="238"/>
                    <a:pt x="174" y="239"/>
                    <a:pt x="174" y="239"/>
                  </a:cubicBezTo>
                  <a:cubicBezTo>
                    <a:pt x="174" y="239"/>
                    <a:pt x="174" y="238"/>
                    <a:pt x="174" y="237"/>
                  </a:cubicBezTo>
                  <a:cubicBezTo>
                    <a:pt x="173" y="237"/>
                    <a:pt x="174" y="238"/>
                    <a:pt x="173" y="238"/>
                  </a:cubicBezTo>
                  <a:cubicBezTo>
                    <a:pt x="173" y="238"/>
                    <a:pt x="173" y="237"/>
                    <a:pt x="172" y="237"/>
                  </a:cubicBezTo>
                  <a:cubicBezTo>
                    <a:pt x="172" y="237"/>
                    <a:pt x="172" y="238"/>
                    <a:pt x="172" y="238"/>
                  </a:cubicBezTo>
                  <a:cubicBezTo>
                    <a:pt x="172" y="238"/>
                    <a:pt x="171" y="238"/>
                    <a:pt x="171" y="238"/>
                  </a:cubicBezTo>
                  <a:cubicBezTo>
                    <a:pt x="171" y="238"/>
                    <a:pt x="171" y="237"/>
                    <a:pt x="171" y="237"/>
                  </a:cubicBezTo>
                  <a:cubicBezTo>
                    <a:pt x="170" y="237"/>
                    <a:pt x="170" y="238"/>
                    <a:pt x="169" y="238"/>
                  </a:cubicBezTo>
                  <a:cubicBezTo>
                    <a:pt x="169" y="240"/>
                    <a:pt x="169" y="241"/>
                    <a:pt x="170" y="241"/>
                  </a:cubicBezTo>
                  <a:cubicBezTo>
                    <a:pt x="170" y="242"/>
                    <a:pt x="168" y="242"/>
                    <a:pt x="168" y="241"/>
                  </a:cubicBezTo>
                  <a:cubicBezTo>
                    <a:pt x="168" y="241"/>
                    <a:pt x="168" y="240"/>
                    <a:pt x="169" y="239"/>
                  </a:cubicBezTo>
                  <a:cubicBezTo>
                    <a:pt x="168" y="239"/>
                    <a:pt x="167" y="239"/>
                    <a:pt x="167" y="240"/>
                  </a:cubicBezTo>
                  <a:cubicBezTo>
                    <a:pt x="166" y="238"/>
                    <a:pt x="168" y="239"/>
                    <a:pt x="167" y="238"/>
                  </a:cubicBezTo>
                  <a:cubicBezTo>
                    <a:pt x="166" y="237"/>
                    <a:pt x="166" y="240"/>
                    <a:pt x="165" y="239"/>
                  </a:cubicBezTo>
                  <a:cubicBezTo>
                    <a:pt x="165" y="240"/>
                    <a:pt x="165" y="242"/>
                    <a:pt x="164" y="242"/>
                  </a:cubicBezTo>
                  <a:cubicBezTo>
                    <a:pt x="164" y="243"/>
                    <a:pt x="166" y="242"/>
                    <a:pt x="166" y="243"/>
                  </a:cubicBezTo>
                  <a:cubicBezTo>
                    <a:pt x="166" y="244"/>
                    <a:pt x="165" y="244"/>
                    <a:pt x="166" y="245"/>
                  </a:cubicBezTo>
                  <a:cubicBezTo>
                    <a:pt x="167" y="244"/>
                    <a:pt x="166" y="246"/>
                    <a:pt x="167" y="246"/>
                  </a:cubicBezTo>
                  <a:cubicBezTo>
                    <a:pt x="167" y="246"/>
                    <a:pt x="167" y="243"/>
                    <a:pt x="166" y="243"/>
                  </a:cubicBezTo>
                  <a:cubicBezTo>
                    <a:pt x="167" y="243"/>
                    <a:pt x="168" y="243"/>
                    <a:pt x="169" y="243"/>
                  </a:cubicBezTo>
                  <a:cubicBezTo>
                    <a:pt x="168" y="243"/>
                    <a:pt x="168" y="243"/>
                    <a:pt x="168" y="244"/>
                  </a:cubicBezTo>
                  <a:cubicBezTo>
                    <a:pt x="169" y="244"/>
                    <a:pt x="169" y="245"/>
                    <a:pt x="169" y="245"/>
                  </a:cubicBezTo>
                  <a:cubicBezTo>
                    <a:pt x="170" y="243"/>
                    <a:pt x="169" y="243"/>
                    <a:pt x="169" y="242"/>
                  </a:cubicBezTo>
                  <a:cubicBezTo>
                    <a:pt x="169" y="242"/>
                    <a:pt x="169" y="242"/>
                    <a:pt x="169" y="242"/>
                  </a:cubicBezTo>
                  <a:cubicBezTo>
                    <a:pt x="170" y="242"/>
                    <a:pt x="170" y="243"/>
                    <a:pt x="171" y="242"/>
                  </a:cubicBezTo>
                  <a:cubicBezTo>
                    <a:pt x="171" y="243"/>
                    <a:pt x="171" y="244"/>
                    <a:pt x="170" y="243"/>
                  </a:cubicBezTo>
                  <a:cubicBezTo>
                    <a:pt x="171" y="244"/>
                    <a:pt x="170" y="245"/>
                    <a:pt x="171" y="246"/>
                  </a:cubicBezTo>
                  <a:cubicBezTo>
                    <a:pt x="171" y="245"/>
                    <a:pt x="174" y="247"/>
                    <a:pt x="175" y="245"/>
                  </a:cubicBezTo>
                  <a:cubicBezTo>
                    <a:pt x="175" y="245"/>
                    <a:pt x="175" y="246"/>
                    <a:pt x="176" y="245"/>
                  </a:cubicBezTo>
                  <a:cubicBezTo>
                    <a:pt x="176" y="244"/>
                    <a:pt x="176" y="245"/>
                    <a:pt x="178" y="244"/>
                  </a:cubicBezTo>
                  <a:cubicBezTo>
                    <a:pt x="178" y="244"/>
                    <a:pt x="177" y="243"/>
                    <a:pt x="177" y="243"/>
                  </a:cubicBezTo>
                  <a:cubicBezTo>
                    <a:pt x="178" y="244"/>
                    <a:pt x="179" y="242"/>
                    <a:pt x="178" y="242"/>
                  </a:cubicBezTo>
                  <a:cubicBezTo>
                    <a:pt x="178" y="243"/>
                    <a:pt x="177" y="242"/>
                    <a:pt x="177" y="242"/>
                  </a:cubicBezTo>
                  <a:cubicBezTo>
                    <a:pt x="177" y="243"/>
                    <a:pt x="176" y="243"/>
                    <a:pt x="177" y="243"/>
                  </a:cubicBezTo>
                  <a:cubicBezTo>
                    <a:pt x="175" y="245"/>
                    <a:pt x="172" y="243"/>
                    <a:pt x="171" y="244"/>
                  </a:cubicBezTo>
                  <a:cubicBezTo>
                    <a:pt x="173" y="244"/>
                    <a:pt x="170" y="242"/>
                    <a:pt x="172" y="241"/>
                  </a:cubicBezTo>
                  <a:cubicBezTo>
                    <a:pt x="172" y="241"/>
                    <a:pt x="173" y="242"/>
                    <a:pt x="173" y="242"/>
                  </a:cubicBezTo>
                  <a:cubicBezTo>
                    <a:pt x="173" y="242"/>
                    <a:pt x="173" y="243"/>
                    <a:pt x="173" y="243"/>
                  </a:cubicBezTo>
                  <a:cubicBezTo>
                    <a:pt x="174" y="243"/>
                    <a:pt x="174" y="242"/>
                    <a:pt x="175" y="242"/>
                  </a:cubicBezTo>
                  <a:cubicBezTo>
                    <a:pt x="177" y="243"/>
                    <a:pt x="177" y="240"/>
                    <a:pt x="178" y="242"/>
                  </a:cubicBezTo>
                  <a:cubicBezTo>
                    <a:pt x="179" y="242"/>
                    <a:pt x="179" y="240"/>
                    <a:pt x="180" y="241"/>
                  </a:cubicBezTo>
                  <a:cubicBezTo>
                    <a:pt x="180" y="242"/>
                    <a:pt x="181" y="240"/>
                    <a:pt x="181" y="241"/>
                  </a:cubicBezTo>
                  <a:cubicBezTo>
                    <a:pt x="183" y="240"/>
                    <a:pt x="184" y="241"/>
                    <a:pt x="186" y="240"/>
                  </a:cubicBezTo>
                  <a:cubicBezTo>
                    <a:pt x="186" y="240"/>
                    <a:pt x="185" y="240"/>
                    <a:pt x="185" y="240"/>
                  </a:cubicBezTo>
                  <a:cubicBezTo>
                    <a:pt x="191" y="240"/>
                    <a:pt x="193" y="240"/>
                    <a:pt x="199" y="239"/>
                  </a:cubicBezTo>
                  <a:cubicBezTo>
                    <a:pt x="199" y="239"/>
                    <a:pt x="199" y="238"/>
                    <a:pt x="199" y="238"/>
                  </a:cubicBezTo>
                  <a:cubicBezTo>
                    <a:pt x="201" y="238"/>
                    <a:pt x="201" y="236"/>
                    <a:pt x="203" y="236"/>
                  </a:cubicBezTo>
                  <a:cubicBezTo>
                    <a:pt x="202" y="235"/>
                    <a:pt x="202" y="236"/>
                    <a:pt x="200" y="235"/>
                  </a:cubicBezTo>
                  <a:close/>
                  <a:moveTo>
                    <a:pt x="200" y="18"/>
                  </a:moveTo>
                  <a:cubicBezTo>
                    <a:pt x="201" y="18"/>
                    <a:pt x="203" y="18"/>
                    <a:pt x="202" y="17"/>
                  </a:cubicBezTo>
                  <a:cubicBezTo>
                    <a:pt x="202" y="17"/>
                    <a:pt x="200" y="17"/>
                    <a:pt x="200" y="18"/>
                  </a:cubicBezTo>
                  <a:close/>
                  <a:moveTo>
                    <a:pt x="200" y="240"/>
                  </a:moveTo>
                  <a:cubicBezTo>
                    <a:pt x="201" y="241"/>
                    <a:pt x="201" y="241"/>
                    <a:pt x="202" y="242"/>
                  </a:cubicBezTo>
                  <a:cubicBezTo>
                    <a:pt x="202" y="241"/>
                    <a:pt x="202" y="241"/>
                    <a:pt x="202" y="240"/>
                  </a:cubicBezTo>
                  <a:cubicBezTo>
                    <a:pt x="201" y="241"/>
                    <a:pt x="201" y="239"/>
                    <a:pt x="200" y="240"/>
                  </a:cubicBezTo>
                  <a:close/>
                  <a:moveTo>
                    <a:pt x="200" y="45"/>
                  </a:moveTo>
                  <a:cubicBezTo>
                    <a:pt x="201" y="45"/>
                    <a:pt x="201" y="46"/>
                    <a:pt x="201" y="46"/>
                  </a:cubicBezTo>
                  <a:cubicBezTo>
                    <a:pt x="201" y="45"/>
                    <a:pt x="202" y="45"/>
                    <a:pt x="202" y="45"/>
                  </a:cubicBezTo>
                  <a:cubicBezTo>
                    <a:pt x="201" y="45"/>
                    <a:pt x="200" y="45"/>
                    <a:pt x="200" y="45"/>
                  </a:cubicBezTo>
                  <a:close/>
                  <a:moveTo>
                    <a:pt x="199" y="245"/>
                  </a:moveTo>
                  <a:cubicBezTo>
                    <a:pt x="199" y="246"/>
                    <a:pt x="201" y="244"/>
                    <a:pt x="202" y="246"/>
                  </a:cubicBezTo>
                  <a:cubicBezTo>
                    <a:pt x="202" y="244"/>
                    <a:pt x="200" y="246"/>
                    <a:pt x="199" y="245"/>
                  </a:cubicBezTo>
                  <a:close/>
                  <a:moveTo>
                    <a:pt x="200" y="48"/>
                  </a:moveTo>
                  <a:cubicBezTo>
                    <a:pt x="198" y="49"/>
                    <a:pt x="197" y="49"/>
                    <a:pt x="196" y="47"/>
                  </a:cubicBezTo>
                  <a:cubicBezTo>
                    <a:pt x="196" y="48"/>
                    <a:pt x="196" y="50"/>
                    <a:pt x="195" y="51"/>
                  </a:cubicBezTo>
                  <a:cubicBezTo>
                    <a:pt x="196" y="50"/>
                    <a:pt x="199" y="51"/>
                    <a:pt x="199" y="49"/>
                  </a:cubicBezTo>
                  <a:cubicBezTo>
                    <a:pt x="200" y="49"/>
                    <a:pt x="199" y="50"/>
                    <a:pt x="200" y="50"/>
                  </a:cubicBezTo>
                  <a:cubicBezTo>
                    <a:pt x="201" y="49"/>
                    <a:pt x="200" y="49"/>
                    <a:pt x="200" y="48"/>
                  </a:cubicBezTo>
                  <a:close/>
                  <a:moveTo>
                    <a:pt x="195" y="13"/>
                  </a:moveTo>
                  <a:cubicBezTo>
                    <a:pt x="195" y="14"/>
                    <a:pt x="194" y="14"/>
                    <a:pt x="194" y="14"/>
                  </a:cubicBezTo>
                  <a:cubicBezTo>
                    <a:pt x="195" y="16"/>
                    <a:pt x="198" y="15"/>
                    <a:pt x="200" y="15"/>
                  </a:cubicBezTo>
                  <a:cubicBezTo>
                    <a:pt x="200" y="14"/>
                    <a:pt x="200" y="13"/>
                    <a:pt x="199" y="13"/>
                  </a:cubicBezTo>
                  <a:cubicBezTo>
                    <a:pt x="199" y="14"/>
                    <a:pt x="198" y="14"/>
                    <a:pt x="198" y="14"/>
                  </a:cubicBezTo>
                  <a:cubicBezTo>
                    <a:pt x="198" y="14"/>
                    <a:pt x="198" y="13"/>
                    <a:pt x="197" y="13"/>
                  </a:cubicBezTo>
                  <a:cubicBezTo>
                    <a:pt x="198" y="12"/>
                    <a:pt x="200" y="14"/>
                    <a:pt x="200" y="12"/>
                  </a:cubicBezTo>
                  <a:cubicBezTo>
                    <a:pt x="199" y="11"/>
                    <a:pt x="196" y="13"/>
                    <a:pt x="195" y="12"/>
                  </a:cubicBezTo>
                  <a:cubicBezTo>
                    <a:pt x="195" y="14"/>
                    <a:pt x="194" y="12"/>
                    <a:pt x="193" y="13"/>
                  </a:cubicBezTo>
                  <a:cubicBezTo>
                    <a:pt x="193" y="13"/>
                    <a:pt x="193" y="12"/>
                    <a:pt x="192" y="12"/>
                  </a:cubicBezTo>
                  <a:cubicBezTo>
                    <a:pt x="193" y="14"/>
                    <a:pt x="191" y="13"/>
                    <a:pt x="190" y="14"/>
                  </a:cubicBezTo>
                  <a:cubicBezTo>
                    <a:pt x="190" y="13"/>
                    <a:pt x="189" y="13"/>
                    <a:pt x="189" y="13"/>
                  </a:cubicBezTo>
                  <a:cubicBezTo>
                    <a:pt x="188" y="13"/>
                    <a:pt x="189" y="14"/>
                    <a:pt x="187" y="14"/>
                  </a:cubicBezTo>
                  <a:cubicBezTo>
                    <a:pt x="187" y="14"/>
                    <a:pt x="187" y="15"/>
                    <a:pt x="187" y="16"/>
                  </a:cubicBezTo>
                  <a:cubicBezTo>
                    <a:pt x="188" y="17"/>
                    <a:pt x="189" y="16"/>
                    <a:pt x="190" y="16"/>
                  </a:cubicBezTo>
                  <a:cubicBezTo>
                    <a:pt x="190" y="15"/>
                    <a:pt x="189" y="15"/>
                    <a:pt x="189" y="14"/>
                  </a:cubicBezTo>
                  <a:cubicBezTo>
                    <a:pt x="190" y="14"/>
                    <a:pt x="191" y="14"/>
                    <a:pt x="192" y="15"/>
                  </a:cubicBezTo>
                  <a:cubicBezTo>
                    <a:pt x="191" y="16"/>
                    <a:pt x="191" y="15"/>
                    <a:pt x="191" y="16"/>
                  </a:cubicBezTo>
                  <a:cubicBezTo>
                    <a:pt x="192" y="15"/>
                    <a:pt x="192" y="15"/>
                    <a:pt x="194" y="15"/>
                  </a:cubicBezTo>
                  <a:cubicBezTo>
                    <a:pt x="194" y="14"/>
                    <a:pt x="194" y="14"/>
                    <a:pt x="195" y="13"/>
                  </a:cubicBezTo>
                  <a:cubicBezTo>
                    <a:pt x="196" y="13"/>
                    <a:pt x="197" y="13"/>
                    <a:pt x="197" y="14"/>
                  </a:cubicBezTo>
                  <a:cubicBezTo>
                    <a:pt x="196" y="13"/>
                    <a:pt x="196" y="15"/>
                    <a:pt x="195" y="15"/>
                  </a:cubicBezTo>
                  <a:cubicBezTo>
                    <a:pt x="195" y="14"/>
                    <a:pt x="196" y="14"/>
                    <a:pt x="195" y="13"/>
                  </a:cubicBezTo>
                  <a:close/>
                  <a:moveTo>
                    <a:pt x="199" y="20"/>
                  </a:moveTo>
                  <a:cubicBezTo>
                    <a:pt x="199" y="21"/>
                    <a:pt x="199" y="21"/>
                    <a:pt x="200" y="21"/>
                  </a:cubicBezTo>
                  <a:cubicBezTo>
                    <a:pt x="200" y="21"/>
                    <a:pt x="200" y="20"/>
                    <a:pt x="200" y="20"/>
                  </a:cubicBezTo>
                  <a:cubicBezTo>
                    <a:pt x="200" y="20"/>
                    <a:pt x="199" y="20"/>
                    <a:pt x="199" y="20"/>
                  </a:cubicBezTo>
                  <a:close/>
                  <a:moveTo>
                    <a:pt x="197" y="243"/>
                  </a:moveTo>
                  <a:cubicBezTo>
                    <a:pt x="198" y="244"/>
                    <a:pt x="199" y="243"/>
                    <a:pt x="200" y="243"/>
                  </a:cubicBezTo>
                  <a:cubicBezTo>
                    <a:pt x="200" y="243"/>
                    <a:pt x="200" y="242"/>
                    <a:pt x="199" y="242"/>
                  </a:cubicBezTo>
                  <a:cubicBezTo>
                    <a:pt x="199" y="243"/>
                    <a:pt x="199" y="243"/>
                    <a:pt x="199" y="243"/>
                  </a:cubicBezTo>
                  <a:cubicBezTo>
                    <a:pt x="199" y="242"/>
                    <a:pt x="198" y="243"/>
                    <a:pt x="197" y="243"/>
                  </a:cubicBezTo>
                  <a:close/>
                  <a:moveTo>
                    <a:pt x="197" y="229"/>
                  </a:moveTo>
                  <a:cubicBezTo>
                    <a:pt x="198" y="229"/>
                    <a:pt x="199" y="230"/>
                    <a:pt x="200" y="229"/>
                  </a:cubicBezTo>
                  <a:cubicBezTo>
                    <a:pt x="199" y="228"/>
                    <a:pt x="198" y="228"/>
                    <a:pt x="197" y="229"/>
                  </a:cubicBezTo>
                  <a:close/>
                  <a:moveTo>
                    <a:pt x="200" y="247"/>
                  </a:moveTo>
                  <a:cubicBezTo>
                    <a:pt x="200" y="247"/>
                    <a:pt x="200" y="246"/>
                    <a:pt x="200" y="246"/>
                  </a:cubicBezTo>
                  <a:cubicBezTo>
                    <a:pt x="198" y="246"/>
                    <a:pt x="198" y="247"/>
                    <a:pt x="200" y="247"/>
                  </a:cubicBezTo>
                  <a:close/>
                  <a:moveTo>
                    <a:pt x="197" y="44"/>
                  </a:moveTo>
                  <a:cubicBezTo>
                    <a:pt x="197" y="45"/>
                    <a:pt x="198" y="45"/>
                    <a:pt x="198" y="45"/>
                  </a:cubicBezTo>
                  <a:cubicBezTo>
                    <a:pt x="199" y="45"/>
                    <a:pt x="199" y="45"/>
                    <a:pt x="199" y="44"/>
                  </a:cubicBezTo>
                  <a:cubicBezTo>
                    <a:pt x="199" y="43"/>
                    <a:pt x="198" y="43"/>
                    <a:pt x="197" y="44"/>
                  </a:cubicBezTo>
                  <a:close/>
                  <a:moveTo>
                    <a:pt x="196" y="19"/>
                  </a:moveTo>
                  <a:cubicBezTo>
                    <a:pt x="196" y="20"/>
                    <a:pt x="194" y="21"/>
                    <a:pt x="196" y="22"/>
                  </a:cubicBezTo>
                  <a:cubicBezTo>
                    <a:pt x="196" y="21"/>
                    <a:pt x="196" y="19"/>
                    <a:pt x="197" y="20"/>
                  </a:cubicBezTo>
                  <a:cubicBezTo>
                    <a:pt x="198" y="19"/>
                    <a:pt x="196" y="19"/>
                    <a:pt x="196" y="19"/>
                  </a:cubicBezTo>
                  <a:close/>
                  <a:moveTo>
                    <a:pt x="194" y="241"/>
                  </a:moveTo>
                  <a:cubicBezTo>
                    <a:pt x="195" y="241"/>
                    <a:pt x="195" y="242"/>
                    <a:pt x="195" y="242"/>
                  </a:cubicBezTo>
                  <a:cubicBezTo>
                    <a:pt x="195" y="240"/>
                    <a:pt x="197" y="242"/>
                    <a:pt x="197" y="240"/>
                  </a:cubicBezTo>
                  <a:cubicBezTo>
                    <a:pt x="196" y="240"/>
                    <a:pt x="195" y="241"/>
                    <a:pt x="194" y="241"/>
                  </a:cubicBezTo>
                  <a:close/>
                  <a:moveTo>
                    <a:pt x="195" y="246"/>
                  </a:moveTo>
                  <a:cubicBezTo>
                    <a:pt x="195" y="246"/>
                    <a:pt x="195" y="246"/>
                    <a:pt x="196" y="246"/>
                  </a:cubicBezTo>
                  <a:cubicBezTo>
                    <a:pt x="196" y="246"/>
                    <a:pt x="196" y="246"/>
                    <a:pt x="196" y="247"/>
                  </a:cubicBezTo>
                  <a:cubicBezTo>
                    <a:pt x="195" y="247"/>
                    <a:pt x="195" y="246"/>
                    <a:pt x="195" y="246"/>
                  </a:cubicBezTo>
                  <a:cubicBezTo>
                    <a:pt x="195" y="247"/>
                    <a:pt x="196" y="247"/>
                    <a:pt x="197" y="248"/>
                  </a:cubicBezTo>
                  <a:cubicBezTo>
                    <a:pt x="197" y="247"/>
                    <a:pt x="197" y="247"/>
                    <a:pt x="197" y="245"/>
                  </a:cubicBezTo>
                  <a:cubicBezTo>
                    <a:pt x="196" y="245"/>
                    <a:pt x="194" y="246"/>
                    <a:pt x="195" y="246"/>
                  </a:cubicBezTo>
                  <a:close/>
                  <a:moveTo>
                    <a:pt x="195" y="242"/>
                  </a:moveTo>
                  <a:cubicBezTo>
                    <a:pt x="195" y="243"/>
                    <a:pt x="195" y="243"/>
                    <a:pt x="195" y="244"/>
                  </a:cubicBezTo>
                  <a:cubicBezTo>
                    <a:pt x="196" y="243"/>
                    <a:pt x="196" y="244"/>
                    <a:pt x="196" y="244"/>
                  </a:cubicBezTo>
                  <a:cubicBezTo>
                    <a:pt x="197" y="244"/>
                    <a:pt x="196" y="242"/>
                    <a:pt x="195" y="242"/>
                  </a:cubicBezTo>
                  <a:close/>
                  <a:moveTo>
                    <a:pt x="191" y="23"/>
                  </a:moveTo>
                  <a:cubicBezTo>
                    <a:pt x="192" y="23"/>
                    <a:pt x="191" y="22"/>
                    <a:pt x="192" y="22"/>
                  </a:cubicBezTo>
                  <a:cubicBezTo>
                    <a:pt x="192" y="24"/>
                    <a:pt x="192" y="24"/>
                    <a:pt x="191" y="24"/>
                  </a:cubicBezTo>
                  <a:cubicBezTo>
                    <a:pt x="193" y="24"/>
                    <a:pt x="194" y="23"/>
                    <a:pt x="196" y="23"/>
                  </a:cubicBezTo>
                  <a:cubicBezTo>
                    <a:pt x="195" y="22"/>
                    <a:pt x="195" y="23"/>
                    <a:pt x="193" y="23"/>
                  </a:cubicBezTo>
                  <a:cubicBezTo>
                    <a:pt x="193" y="22"/>
                    <a:pt x="194" y="19"/>
                    <a:pt x="192" y="20"/>
                  </a:cubicBezTo>
                  <a:cubicBezTo>
                    <a:pt x="193" y="20"/>
                    <a:pt x="193" y="20"/>
                    <a:pt x="193" y="21"/>
                  </a:cubicBezTo>
                  <a:cubicBezTo>
                    <a:pt x="192" y="21"/>
                    <a:pt x="191" y="22"/>
                    <a:pt x="191" y="23"/>
                  </a:cubicBezTo>
                  <a:close/>
                  <a:moveTo>
                    <a:pt x="194" y="48"/>
                  </a:moveTo>
                  <a:cubicBezTo>
                    <a:pt x="194" y="50"/>
                    <a:pt x="193" y="48"/>
                    <a:pt x="192" y="49"/>
                  </a:cubicBezTo>
                  <a:cubicBezTo>
                    <a:pt x="192" y="50"/>
                    <a:pt x="192" y="50"/>
                    <a:pt x="192" y="51"/>
                  </a:cubicBezTo>
                  <a:cubicBezTo>
                    <a:pt x="193" y="51"/>
                    <a:pt x="193" y="51"/>
                    <a:pt x="194" y="51"/>
                  </a:cubicBezTo>
                  <a:cubicBezTo>
                    <a:pt x="194" y="50"/>
                    <a:pt x="194" y="49"/>
                    <a:pt x="194" y="49"/>
                  </a:cubicBezTo>
                  <a:cubicBezTo>
                    <a:pt x="196" y="49"/>
                    <a:pt x="194" y="51"/>
                    <a:pt x="195" y="51"/>
                  </a:cubicBezTo>
                  <a:cubicBezTo>
                    <a:pt x="195" y="50"/>
                    <a:pt x="195" y="49"/>
                    <a:pt x="194" y="48"/>
                  </a:cubicBezTo>
                  <a:close/>
                  <a:moveTo>
                    <a:pt x="193" y="26"/>
                  </a:moveTo>
                  <a:cubicBezTo>
                    <a:pt x="193" y="26"/>
                    <a:pt x="192" y="27"/>
                    <a:pt x="191" y="27"/>
                  </a:cubicBezTo>
                  <a:cubicBezTo>
                    <a:pt x="191" y="28"/>
                    <a:pt x="193" y="27"/>
                    <a:pt x="194" y="28"/>
                  </a:cubicBezTo>
                  <a:cubicBezTo>
                    <a:pt x="194" y="27"/>
                    <a:pt x="194" y="27"/>
                    <a:pt x="193" y="26"/>
                  </a:cubicBezTo>
                  <a:close/>
                  <a:moveTo>
                    <a:pt x="193" y="51"/>
                  </a:moveTo>
                  <a:cubicBezTo>
                    <a:pt x="192" y="51"/>
                    <a:pt x="193" y="52"/>
                    <a:pt x="192" y="52"/>
                  </a:cubicBezTo>
                  <a:cubicBezTo>
                    <a:pt x="193" y="54"/>
                    <a:pt x="193" y="54"/>
                    <a:pt x="192" y="56"/>
                  </a:cubicBezTo>
                  <a:cubicBezTo>
                    <a:pt x="195" y="55"/>
                    <a:pt x="192" y="53"/>
                    <a:pt x="193" y="51"/>
                  </a:cubicBezTo>
                  <a:close/>
                  <a:moveTo>
                    <a:pt x="192" y="241"/>
                  </a:moveTo>
                  <a:cubicBezTo>
                    <a:pt x="192" y="241"/>
                    <a:pt x="192" y="242"/>
                    <a:pt x="193" y="242"/>
                  </a:cubicBezTo>
                  <a:cubicBezTo>
                    <a:pt x="193" y="242"/>
                    <a:pt x="193" y="242"/>
                    <a:pt x="193" y="242"/>
                  </a:cubicBezTo>
                  <a:cubicBezTo>
                    <a:pt x="193" y="242"/>
                    <a:pt x="192" y="242"/>
                    <a:pt x="192" y="241"/>
                  </a:cubicBezTo>
                  <a:cubicBezTo>
                    <a:pt x="193" y="241"/>
                    <a:pt x="193" y="241"/>
                    <a:pt x="194" y="241"/>
                  </a:cubicBezTo>
                  <a:cubicBezTo>
                    <a:pt x="193" y="240"/>
                    <a:pt x="193" y="241"/>
                    <a:pt x="192" y="241"/>
                  </a:cubicBezTo>
                  <a:close/>
                  <a:moveTo>
                    <a:pt x="191" y="251"/>
                  </a:moveTo>
                  <a:cubicBezTo>
                    <a:pt x="191" y="252"/>
                    <a:pt x="192" y="252"/>
                    <a:pt x="192" y="252"/>
                  </a:cubicBezTo>
                  <a:cubicBezTo>
                    <a:pt x="193" y="251"/>
                    <a:pt x="191" y="252"/>
                    <a:pt x="191" y="251"/>
                  </a:cubicBezTo>
                  <a:close/>
                  <a:moveTo>
                    <a:pt x="189" y="21"/>
                  </a:moveTo>
                  <a:cubicBezTo>
                    <a:pt x="190" y="21"/>
                    <a:pt x="189" y="23"/>
                    <a:pt x="190" y="23"/>
                  </a:cubicBezTo>
                  <a:cubicBezTo>
                    <a:pt x="190" y="23"/>
                    <a:pt x="190" y="22"/>
                    <a:pt x="190" y="22"/>
                  </a:cubicBezTo>
                  <a:cubicBezTo>
                    <a:pt x="189" y="22"/>
                    <a:pt x="190" y="20"/>
                    <a:pt x="189" y="21"/>
                  </a:cubicBezTo>
                  <a:close/>
                  <a:moveTo>
                    <a:pt x="188" y="53"/>
                  </a:moveTo>
                  <a:cubicBezTo>
                    <a:pt x="189" y="53"/>
                    <a:pt x="189" y="53"/>
                    <a:pt x="190" y="53"/>
                  </a:cubicBezTo>
                  <a:cubicBezTo>
                    <a:pt x="190" y="52"/>
                    <a:pt x="190" y="52"/>
                    <a:pt x="190" y="52"/>
                  </a:cubicBezTo>
                  <a:cubicBezTo>
                    <a:pt x="189" y="52"/>
                    <a:pt x="188" y="52"/>
                    <a:pt x="188" y="53"/>
                  </a:cubicBezTo>
                  <a:close/>
                  <a:moveTo>
                    <a:pt x="189" y="23"/>
                  </a:moveTo>
                  <a:cubicBezTo>
                    <a:pt x="189" y="24"/>
                    <a:pt x="189" y="25"/>
                    <a:pt x="190" y="25"/>
                  </a:cubicBezTo>
                  <a:cubicBezTo>
                    <a:pt x="190" y="24"/>
                    <a:pt x="189" y="24"/>
                    <a:pt x="189" y="23"/>
                  </a:cubicBezTo>
                  <a:close/>
                  <a:moveTo>
                    <a:pt x="188" y="234"/>
                  </a:moveTo>
                  <a:cubicBezTo>
                    <a:pt x="187" y="236"/>
                    <a:pt x="191" y="235"/>
                    <a:pt x="189" y="234"/>
                  </a:cubicBezTo>
                  <a:cubicBezTo>
                    <a:pt x="189" y="234"/>
                    <a:pt x="188" y="234"/>
                    <a:pt x="188" y="234"/>
                  </a:cubicBezTo>
                  <a:close/>
                  <a:moveTo>
                    <a:pt x="189" y="240"/>
                  </a:moveTo>
                  <a:cubicBezTo>
                    <a:pt x="189" y="241"/>
                    <a:pt x="188" y="241"/>
                    <a:pt x="187" y="242"/>
                  </a:cubicBezTo>
                  <a:cubicBezTo>
                    <a:pt x="188" y="243"/>
                    <a:pt x="187" y="242"/>
                    <a:pt x="187" y="244"/>
                  </a:cubicBezTo>
                  <a:cubicBezTo>
                    <a:pt x="189" y="243"/>
                    <a:pt x="190" y="242"/>
                    <a:pt x="189" y="240"/>
                  </a:cubicBezTo>
                  <a:close/>
                  <a:moveTo>
                    <a:pt x="186" y="19"/>
                  </a:moveTo>
                  <a:cubicBezTo>
                    <a:pt x="186" y="20"/>
                    <a:pt x="188" y="19"/>
                    <a:pt x="189" y="20"/>
                  </a:cubicBezTo>
                  <a:cubicBezTo>
                    <a:pt x="189" y="19"/>
                    <a:pt x="188" y="19"/>
                    <a:pt x="189" y="18"/>
                  </a:cubicBezTo>
                  <a:cubicBezTo>
                    <a:pt x="187" y="18"/>
                    <a:pt x="187" y="20"/>
                    <a:pt x="186" y="19"/>
                  </a:cubicBezTo>
                  <a:close/>
                  <a:moveTo>
                    <a:pt x="185" y="25"/>
                  </a:moveTo>
                  <a:cubicBezTo>
                    <a:pt x="186" y="25"/>
                    <a:pt x="187" y="25"/>
                    <a:pt x="187" y="24"/>
                  </a:cubicBezTo>
                  <a:cubicBezTo>
                    <a:pt x="186" y="24"/>
                    <a:pt x="185" y="24"/>
                    <a:pt x="185" y="25"/>
                  </a:cubicBezTo>
                  <a:close/>
                  <a:moveTo>
                    <a:pt x="175" y="19"/>
                  </a:moveTo>
                  <a:cubicBezTo>
                    <a:pt x="174" y="18"/>
                    <a:pt x="174" y="20"/>
                    <a:pt x="174" y="19"/>
                  </a:cubicBezTo>
                  <a:cubicBezTo>
                    <a:pt x="174" y="18"/>
                    <a:pt x="174" y="17"/>
                    <a:pt x="176" y="18"/>
                  </a:cubicBezTo>
                  <a:cubicBezTo>
                    <a:pt x="176" y="16"/>
                    <a:pt x="175" y="18"/>
                    <a:pt x="175" y="17"/>
                  </a:cubicBezTo>
                  <a:cubicBezTo>
                    <a:pt x="176" y="16"/>
                    <a:pt x="179" y="15"/>
                    <a:pt x="180" y="16"/>
                  </a:cubicBezTo>
                  <a:cubicBezTo>
                    <a:pt x="181" y="14"/>
                    <a:pt x="185" y="15"/>
                    <a:pt x="187" y="14"/>
                  </a:cubicBezTo>
                  <a:cubicBezTo>
                    <a:pt x="184" y="14"/>
                    <a:pt x="183" y="15"/>
                    <a:pt x="181" y="14"/>
                  </a:cubicBezTo>
                  <a:cubicBezTo>
                    <a:pt x="181" y="15"/>
                    <a:pt x="179" y="15"/>
                    <a:pt x="178" y="15"/>
                  </a:cubicBezTo>
                  <a:cubicBezTo>
                    <a:pt x="178" y="15"/>
                    <a:pt x="178" y="14"/>
                    <a:pt x="177" y="14"/>
                  </a:cubicBezTo>
                  <a:cubicBezTo>
                    <a:pt x="177" y="14"/>
                    <a:pt x="177" y="14"/>
                    <a:pt x="177" y="14"/>
                  </a:cubicBezTo>
                  <a:cubicBezTo>
                    <a:pt x="176" y="14"/>
                    <a:pt x="177" y="15"/>
                    <a:pt x="177" y="15"/>
                  </a:cubicBezTo>
                  <a:cubicBezTo>
                    <a:pt x="176" y="15"/>
                    <a:pt x="176" y="16"/>
                    <a:pt x="175" y="15"/>
                  </a:cubicBezTo>
                  <a:cubicBezTo>
                    <a:pt x="176" y="15"/>
                    <a:pt x="177" y="13"/>
                    <a:pt x="176" y="13"/>
                  </a:cubicBezTo>
                  <a:cubicBezTo>
                    <a:pt x="175" y="13"/>
                    <a:pt x="176" y="15"/>
                    <a:pt x="175" y="15"/>
                  </a:cubicBezTo>
                  <a:cubicBezTo>
                    <a:pt x="174" y="14"/>
                    <a:pt x="174" y="15"/>
                    <a:pt x="173" y="14"/>
                  </a:cubicBezTo>
                  <a:cubicBezTo>
                    <a:pt x="172" y="17"/>
                    <a:pt x="166" y="16"/>
                    <a:pt x="163" y="17"/>
                  </a:cubicBezTo>
                  <a:cubicBezTo>
                    <a:pt x="165" y="17"/>
                    <a:pt x="163" y="18"/>
                    <a:pt x="163" y="18"/>
                  </a:cubicBezTo>
                  <a:cubicBezTo>
                    <a:pt x="163" y="18"/>
                    <a:pt x="164" y="18"/>
                    <a:pt x="164" y="19"/>
                  </a:cubicBezTo>
                  <a:cubicBezTo>
                    <a:pt x="165" y="19"/>
                    <a:pt x="163" y="19"/>
                    <a:pt x="164" y="20"/>
                  </a:cubicBezTo>
                  <a:cubicBezTo>
                    <a:pt x="165" y="20"/>
                    <a:pt x="166" y="20"/>
                    <a:pt x="166" y="19"/>
                  </a:cubicBezTo>
                  <a:cubicBezTo>
                    <a:pt x="167" y="19"/>
                    <a:pt x="166" y="20"/>
                    <a:pt x="167" y="21"/>
                  </a:cubicBezTo>
                  <a:cubicBezTo>
                    <a:pt x="167" y="20"/>
                    <a:pt x="168" y="19"/>
                    <a:pt x="169" y="19"/>
                  </a:cubicBezTo>
                  <a:cubicBezTo>
                    <a:pt x="168" y="18"/>
                    <a:pt x="168" y="18"/>
                    <a:pt x="169" y="17"/>
                  </a:cubicBezTo>
                  <a:cubicBezTo>
                    <a:pt x="169" y="18"/>
                    <a:pt x="169" y="18"/>
                    <a:pt x="169" y="19"/>
                  </a:cubicBezTo>
                  <a:cubicBezTo>
                    <a:pt x="171" y="19"/>
                    <a:pt x="171" y="18"/>
                    <a:pt x="172" y="18"/>
                  </a:cubicBezTo>
                  <a:cubicBezTo>
                    <a:pt x="172" y="18"/>
                    <a:pt x="171" y="17"/>
                    <a:pt x="172" y="17"/>
                  </a:cubicBezTo>
                  <a:cubicBezTo>
                    <a:pt x="173" y="18"/>
                    <a:pt x="173" y="21"/>
                    <a:pt x="175" y="19"/>
                  </a:cubicBezTo>
                  <a:close/>
                  <a:moveTo>
                    <a:pt x="185" y="51"/>
                  </a:moveTo>
                  <a:cubicBezTo>
                    <a:pt x="186" y="51"/>
                    <a:pt x="187" y="50"/>
                    <a:pt x="187" y="49"/>
                  </a:cubicBezTo>
                  <a:cubicBezTo>
                    <a:pt x="186" y="49"/>
                    <a:pt x="185" y="50"/>
                    <a:pt x="185" y="51"/>
                  </a:cubicBezTo>
                  <a:close/>
                  <a:moveTo>
                    <a:pt x="183" y="242"/>
                  </a:moveTo>
                  <a:cubicBezTo>
                    <a:pt x="183" y="243"/>
                    <a:pt x="183" y="243"/>
                    <a:pt x="183" y="244"/>
                  </a:cubicBezTo>
                  <a:cubicBezTo>
                    <a:pt x="184" y="244"/>
                    <a:pt x="185" y="243"/>
                    <a:pt x="186" y="244"/>
                  </a:cubicBezTo>
                  <a:cubicBezTo>
                    <a:pt x="186" y="242"/>
                    <a:pt x="186" y="243"/>
                    <a:pt x="187" y="242"/>
                  </a:cubicBezTo>
                  <a:cubicBezTo>
                    <a:pt x="185" y="241"/>
                    <a:pt x="184" y="243"/>
                    <a:pt x="183" y="242"/>
                  </a:cubicBezTo>
                  <a:close/>
                  <a:moveTo>
                    <a:pt x="186" y="23"/>
                  </a:moveTo>
                  <a:cubicBezTo>
                    <a:pt x="187" y="22"/>
                    <a:pt x="186" y="22"/>
                    <a:pt x="186" y="21"/>
                  </a:cubicBezTo>
                  <a:cubicBezTo>
                    <a:pt x="186" y="22"/>
                    <a:pt x="185" y="20"/>
                    <a:pt x="185" y="21"/>
                  </a:cubicBezTo>
                  <a:cubicBezTo>
                    <a:pt x="186" y="21"/>
                    <a:pt x="185" y="22"/>
                    <a:pt x="185" y="22"/>
                  </a:cubicBezTo>
                  <a:cubicBezTo>
                    <a:pt x="185" y="23"/>
                    <a:pt x="186" y="22"/>
                    <a:pt x="186" y="23"/>
                  </a:cubicBezTo>
                  <a:close/>
                  <a:moveTo>
                    <a:pt x="184" y="57"/>
                  </a:moveTo>
                  <a:cubicBezTo>
                    <a:pt x="184" y="56"/>
                    <a:pt x="185" y="57"/>
                    <a:pt x="185" y="57"/>
                  </a:cubicBezTo>
                  <a:cubicBezTo>
                    <a:pt x="185" y="56"/>
                    <a:pt x="186" y="56"/>
                    <a:pt x="186" y="55"/>
                  </a:cubicBezTo>
                  <a:cubicBezTo>
                    <a:pt x="185" y="55"/>
                    <a:pt x="185" y="56"/>
                    <a:pt x="184" y="57"/>
                  </a:cubicBezTo>
                  <a:close/>
                  <a:moveTo>
                    <a:pt x="183" y="236"/>
                  </a:moveTo>
                  <a:cubicBezTo>
                    <a:pt x="183" y="236"/>
                    <a:pt x="182" y="237"/>
                    <a:pt x="183" y="237"/>
                  </a:cubicBezTo>
                  <a:cubicBezTo>
                    <a:pt x="183" y="236"/>
                    <a:pt x="184" y="236"/>
                    <a:pt x="184" y="237"/>
                  </a:cubicBezTo>
                  <a:cubicBezTo>
                    <a:pt x="184" y="237"/>
                    <a:pt x="184" y="237"/>
                    <a:pt x="185" y="237"/>
                  </a:cubicBezTo>
                  <a:cubicBezTo>
                    <a:pt x="185" y="236"/>
                    <a:pt x="185" y="236"/>
                    <a:pt x="185" y="236"/>
                  </a:cubicBezTo>
                  <a:cubicBezTo>
                    <a:pt x="184" y="236"/>
                    <a:pt x="184" y="236"/>
                    <a:pt x="183" y="236"/>
                  </a:cubicBezTo>
                  <a:close/>
                  <a:moveTo>
                    <a:pt x="183" y="24"/>
                  </a:moveTo>
                  <a:cubicBezTo>
                    <a:pt x="184" y="25"/>
                    <a:pt x="183" y="25"/>
                    <a:pt x="183" y="26"/>
                  </a:cubicBezTo>
                  <a:cubicBezTo>
                    <a:pt x="184" y="26"/>
                    <a:pt x="184" y="25"/>
                    <a:pt x="185" y="25"/>
                  </a:cubicBezTo>
                  <a:cubicBezTo>
                    <a:pt x="183" y="25"/>
                    <a:pt x="184" y="24"/>
                    <a:pt x="183" y="24"/>
                  </a:cubicBezTo>
                  <a:close/>
                  <a:moveTo>
                    <a:pt x="184" y="51"/>
                  </a:moveTo>
                  <a:cubicBezTo>
                    <a:pt x="183" y="50"/>
                    <a:pt x="184" y="52"/>
                    <a:pt x="183" y="51"/>
                  </a:cubicBezTo>
                  <a:cubicBezTo>
                    <a:pt x="183" y="50"/>
                    <a:pt x="183" y="50"/>
                    <a:pt x="183" y="49"/>
                  </a:cubicBezTo>
                  <a:cubicBezTo>
                    <a:pt x="182" y="50"/>
                    <a:pt x="182" y="50"/>
                    <a:pt x="181" y="49"/>
                  </a:cubicBezTo>
                  <a:cubicBezTo>
                    <a:pt x="181" y="50"/>
                    <a:pt x="181" y="50"/>
                    <a:pt x="181" y="50"/>
                  </a:cubicBezTo>
                  <a:cubicBezTo>
                    <a:pt x="181" y="51"/>
                    <a:pt x="181" y="52"/>
                    <a:pt x="181" y="52"/>
                  </a:cubicBezTo>
                  <a:cubicBezTo>
                    <a:pt x="181" y="52"/>
                    <a:pt x="182" y="52"/>
                    <a:pt x="182" y="52"/>
                  </a:cubicBezTo>
                  <a:cubicBezTo>
                    <a:pt x="182" y="51"/>
                    <a:pt x="182" y="50"/>
                    <a:pt x="183" y="50"/>
                  </a:cubicBezTo>
                  <a:cubicBezTo>
                    <a:pt x="183" y="51"/>
                    <a:pt x="183" y="51"/>
                    <a:pt x="183" y="52"/>
                  </a:cubicBezTo>
                  <a:cubicBezTo>
                    <a:pt x="183" y="52"/>
                    <a:pt x="184" y="52"/>
                    <a:pt x="184" y="51"/>
                  </a:cubicBezTo>
                  <a:cubicBezTo>
                    <a:pt x="184" y="51"/>
                    <a:pt x="184" y="51"/>
                    <a:pt x="184" y="51"/>
                  </a:cubicBezTo>
                  <a:close/>
                  <a:moveTo>
                    <a:pt x="182" y="247"/>
                  </a:moveTo>
                  <a:cubicBezTo>
                    <a:pt x="181" y="248"/>
                    <a:pt x="181" y="247"/>
                    <a:pt x="180" y="248"/>
                  </a:cubicBezTo>
                  <a:cubicBezTo>
                    <a:pt x="180" y="248"/>
                    <a:pt x="180" y="249"/>
                    <a:pt x="181" y="250"/>
                  </a:cubicBezTo>
                  <a:cubicBezTo>
                    <a:pt x="180" y="250"/>
                    <a:pt x="180" y="249"/>
                    <a:pt x="180" y="249"/>
                  </a:cubicBezTo>
                  <a:cubicBezTo>
                    <a:pt x="180" y="250"/>
                    <a:pt x="180" y="250"/>
                    <a:pt x="181" y="250"/>
                  </a:cubicBezTo>
                  <a:cubicBezTo>
                    <a:pt x="181" y="249"/>
                    <a:pt x="181" y="248"/>
                    <a:pt x="181" y="248"/>
                  </a:cubicBezTo>
                  <a:cubicBezTo>
                    <a:pt x="182" y="248"/>
                    <a:pt x="182" y="249"/>
                    <a:pt x="183" y="248"/>
                  </a:cubicBezTo>
                  <a:cubicBezTo>
                    <a:pt x="183" y="247"/>
                    <a:pt x="183" y="248"/>
                    <a:pt x="184" y="248"/>
                  </a:cubicBezTo>
                  <a:cubicBezTo>
                    <a:pt x="184" y="246"/>
                    <a:pt x="181" y="249"/>
                    <a:pt x="182" y="247"/>
                  </a:cubicBezTo>
                  <a:close/>
                  <a:moveTo>
                    <a:pt x="183" y="25"/>
                  </a:moveTo>
                  <a:cubicBezTo>
                    <a:pt x="183" y="24"/>
                    <a:pt x="183" y="24"/>
                    <a:pt x="182" y="24"/>
                  </a:cubicBezTo>
                  <a:cubicBezTo>
                    <a:pt x="182" y="26"/>
                    <a:pt x="180" y="24"/>
                    <a:pt x="179" y="26"/>
                  </a:cubicBezTo>
                  <a:cubicBezTo>
                    <a:pt x="181" y="26"/>
                    <a:pt x="182" y="26"/>
                    <a:pt x="183" y="25"/>
                  </a:cubicBezTo>
                  <a:cubicBezTo>
                    <a:pt x="183" y="25"/>
                    <a:pt x="182" y="25"/>
                    <a:pt x="183" y="25"/>
                  </a:cubicBezTo>
                  <a:close/>
                  <a:moveTo>
                    <a:pt x="178" y="17"/>
                  </a:moveTo>
                  <a:cubicBezTo>
                    <a:pt x="180" y="17"/>
                    <a:pt x="181" y="17"/>
                    <a:pt x="182" y="16"/>
                  </a:cubicBezTo>
                  <a:cubicBezTo>
                    <a:pt x="181" y="16"/>
                    <a:pt x="179" y="16"/>
                    <a:pt x="178" y="17"/>
                  </a:cubicBezTo>
                  <a:close/>
                  <a:moveTo>
                    <a:pt x="178" y="19"/>
                  </a:moveTo>
                  <a:cubicBezTo>
                    <a:pt x="179" y="19"/>
                    <a:pt x="180" y="19"/>
                    <a:pt x="182" y="18"/>
                  </a:cubicBezTo>
                  <a:cubicBezTo>
                    <a:pt x="182" y="19"/>
                    <a:pt x="182" y="19"/>
                    <a:pt x="182" y="18"/>
                  </a:cubicBezTo>
                  <a:cubicBezTo>
                    <a:pt x="181" y="18"/>
                    <a:pt x="179" y="18"/>
                    <a:pt x="178" y="19"/>
                  </a:cubicBezTo>
                  <a:close/>
                  <a:moveTo>
                    <a:pt x="180" y="53"/>
                  </a:moveTo>
                  <a:cubicBezTo>
                    <a:pt x="180" y="53"/>
                    <a:pt x="180" y="54"/>
                    <a:pt x="180" y="54"/>
                  </a:cubicBezTo>
                  <a:cubicBezTo>
                    <a:pt x="181" y="54"/>
                    <a:pt x="181" y="54"/>
                    <a:pt x="182" y="54"/>
                  </a:cubicBezTo>
                  <a:cubicBezTo>
                    <a:pt x="182" y="53"/>
                    <a:pt x="182" y="53"/>
                    <a:pt x="182" y="53"/>
                  </a:cubicBezTo>
                  <a:cubicBezTo>
                    <a:pt x="181" y="54"/>
                    <a:pt x="181" y="53"/>
                    <a:pt x="180" y="53"/>
                  </a:cubicBezTo>
                  <a:close/>
                  <a:moveTo>
                    <a:pt x="180" y="21"/>
                  </a:moveTo>
                  <a:cubicBezTo>
                    <a:pt x="180" y="22"/>
                    <a:pt x="180" y="23"/>
                    <a:pt x="179" y="23"/>
                  </a:cubicBezTo>
                  <a:cubicBezTo>
                    <a:pt x="179" y="23"/>
                    <a:pt x="179" y="24"/>
                    <a:pt x="180" y="24"/>
                  </a:cubicBezTo>
                  <a:cubicBezTo>
                    <a:pt x="180" y="23"/>
                    <a:pt x="181" y="23"/>
                    <a:pt x="182" y="22"/>
                  </a:cubicBezTo>
                  <a:cubicBezTo>
                    <a:pt x="181" y="22"/>
                    <a:pt x="181" y="22"/>
                    <a:pt x="180" y="21"/>
                  </a:cubicBezTo>
                  <a:close/>
                  <a:moveTo>
                    <a:pt x="179" y="57"/>
                  </a:moveTo>
                  <a:cubicBezTo>
                    <a:pt x="179" y="56"/>
                    <a:pt x="179" y="56"/>
                    <a:pt x="179" y="56"/>
                  </a:cubicBezTo>
                  <a:cubicBezTo>
                    <a:pt x="179" y="56"/>
                    <a:pt x="179" y="56"/>
                    <a:pt x="179" y="57"/>
                  </a:cubicBezTo>
                  <a:cubicBezTo>
                    <a:pt x="180" y="57"/>
                    <a:pt x="180" y="56"/>
                    <a:pt x="181" y="57"/>
                  </a:cubicBezTo>
                  <a:cubicBezTo>
                    <a:pt x="181" y="56"/>
                    <a:pt x="181" y="55"/>
                    <a:pt x="181" y="56"/>
                  </a:cubicBezTo>
                  <a:cubicBezTo>
                    <a:pt x="181" y="55"/>
                    <a:pt x="181" y="55"/>
                    <a:pt x="181" y="54"/>
                  </a:cubicBezTo>
                  <a:cubicBezTo>
                    <a:pt x="181" y="55"/>
                    <a:pt x="177" y="55"/>
                    <a:pt x="179" y="57"/>
                  </a:cubicBezTo>
                  <a:close/>
                  <a:moveTo>
                    <a:pt x="177" y="53"/>
                  </a:moveTo>
                  <a:cubicBezTo>
                    <a:pt x="177" y="53"/>
                    <a:pt x="179" y="52"/>
                    <a:pt x="178" y="54"/>
                  </a:cubicBezTo>
                  <a:cubicBezTo>
                    <a:pt x="180" y="53"/>
                    <a:pt x="179" y="51"/>
                    <a:pt x="180" y="51"/>
                  </a:cubicBezTo>
                  <a:cubicBezTo>
                    <a:pt x="178" y="51"/>
                    <a:pt x="177" y="51"/>
                    <a:pt x="177" y="53"/>
                  </a:cubicBezTo>
                  <a:close/>
                  <a:moveTo>
                    <a:pt x="177" y="20"/>
                  </a:moveTo>
                  <a:cubicBezTo>
                    <a:pt x="178" y="21"/>
                    <a:pt x="179" y="21"/>
                    <a:pt x="179" y="20"/>
                  </a:cubicBezTo>
                  <a:cubicBezTo>
                    <a:pt x="178" y="20"/>
                    <a:pt x="177" y="20"/>
                    <a:pt x="177" y="20"/>
                  </a:cubicBezTo>
                  <a:close/>
                  <a:moveTo>
                    <a:pt x="177" y="236"/>
                  </a:moveTo>
                  <a:cubicBezTo>
                    <a:pt x="178" y="236"/>
                    <a:pt x="178" y="236"/>
                    <a:pt x="179" y="235"/>
                  </a:cubicBezTo>
                  <a:cubicBezTo>
                    <a:pt x="178" y="235"/>
                    <a:pt x="177" y="235"/>
                    <a:pt x="177" y="236"/>
                  </a:cubicBezTo>
                  <a:close/>
                  <a:moveTo>
                    <a:pt x="176" y="10"/>
                  </a:moveTo>
                  <a:cubicBezTo>
                    <a:pt x="176" y="11"/>
                    <a:pt x="177" y="12"/>
                    <a:pt x="178" y="11"/>
                  </a:cubicBezTo>
                  <a:cubicBezTo>
                    <a:pt x="177" y="11"/>
                    <a:pt x="177" y="9"/>
                    <a:pt x="178" y="11"/>
                  </a:cubicBezTo>
                  <a:cubicBezTo>
                    <a:pt x="178" y="10"/>
                    <a:pt x="178" y="10"/>
                    <a:pt x="178" y="10"/>
                  </a:cubicBezTo>
                  <a:cubicBezTo>
                    <a:pt x="177" y="10"/>
                    <a:pt x="176" y="10"/>
                    <a:pt x="176" y="10"/>
                  </a:cubicBezTo>
                  <a:close/>
                  <a:moveTo>
                    <a:pt x="173" y="26"/>
                  </a:moveTo>
                  <a:cubicBezTo>
                    <a:pt x="173" y="25"/>
                    <a:pt x="175" y="25"/>
                    <a:pt x="174" y="25"/>
                  </a:cubicBezTo>
                  <a:cubicBezTo>
                    <a:pt x="173" y="25"/>
                    <a:pt x="173" y="26"/>
                    <a:pt x="172" y="26"/>
                  </a:cubicBezTo>
                  <a:cubicBezTo>
                    <a:pt x="170" y="27"/>
                    <a:pt x="167" y="27"/>
                    <a:pt x="165" y="28"/>
                  </a:cubicBezTo>
                  <a:cubicBezTo>
                    <a:pt x="166" y="29"/>
                    <a:pt x="167" y="27"/>
                    <a:pt x="168" y="28"/>
                  </a:cubicBezTo>
                  <a:cubicBezTo>
                    <a:pt x="170" y="26"/>
                    <a:pt x="175" y="28"/>
                    <a:pt x="177" y="26"/>
                  </a:cubicBezTo>
                  <a:cubicBezTo>
                    <a:pt x="176" y="25"/>
                    <a:pt x="175" y="26"/>
                    <a:pt x="173" y="26"/>
                  </a:cubicBezTo>
                  <a:close/>
                  <a:moveTo>
                    <a:pt x="176" y="20"/>
                  </a:moveTo>
                  <a:cubicBezTo>
                    <a:pt x="175" y="20"/>
                    <a:pt x="175" y="20"/>
                    <a:pt x="174" y="20"/>
                  </a:cubicBezTo>
                  <a:cubicBezTo>
                    <a:pt x="174" y="21"/>
                    <a:pt x="173" y="21"/>
                    <a:pt x="173" y="22"/>
                  </a:cubicBezTo>
                  <a:cubicBezTo>
                    <a:pt x="173" y="20"/>
                    <a:pt x="171" y="22"/>
                    <a:pt x="170" y="21"/>
                  </a:cubicBezTo>
                  <a:cubicBezTo>
                    <a:pt x="170" y="21"/>
                    <a:pt x="169" y="23"/>
                    <a:pt x="170" y="23"/>
                  </a:cubicBezTo>
                  <a:cubicBezTo>
                    <a:pt x="171" y="22"/>
                    <a:pt x="171" y="23"/>
                    <a:pt x="170" y="24"/>
                  </a:cubicBezTo>
                  <a:cubicBezTo>
                    <a:pt x="172" y="24"/>
                    <a:pt x="173" y="24"/>
                    <a:pt x="175" y="23"/>
                  </a:cubicBezTo>
                  <a:cubicBezTo>
                    <a:pt x="174" y="23"/>
                    <a:pt x="174" y="23"/>
                    <a:pt x="174" y="23"/>
                  </a:cubicBezTo>
                  <a:cubicBezTo>
                    <a:pt x="173" y="22"/>
                    <a:pt x="172" y="24"/>
                    <a:pt x="172" y="23"/>
                  </a:cubicBezTo>
                  <a:cubicBezTo>
                    <a:pt x="173" y="21"/>
                    <a:pt x="176" y="21"/>
                    <a:pt x="176" y="21"/>
                  </a:cubicBezTo>
                  <a:cubicBezTo>
                    <a:pt x="176" y="21"/>
                    <a:pt x="176" y="20"/>
                    <a:pt x="176" y="20"/>
                  </a:cubicBezTo>
                  <a:close/>
                  <a:moveTo>
                    <a:pt x="174" y="52"/>
                  </a:moveTo>
                  <a:cubicBezTo>
                    <a:pt x="176" y="53"/>
                    <a:pt x="176" y="51"/>
                    <a:pt x="176" y="50"/>
                  </a:cubicBezTo>
                  <a:cubicBezTo>
                    <a:pt x="175" y="51"/>
                    <a:pt x="175" y="52"/>
                    <a:pt x="174" y="52"/>
                  </a:cubicBezTo>
                  <a:close/>
                  <a:moveTo>
                    <a:pt x="175" y="56"/>
                  </a:moveTo>
                  <a:cubicBezTo>
                    <a:pt x="176" y="56"/>
                    <a:pt x="173" y="56"/>
                    <a:pt x="174" y="57"/>
                  </a:cubicBezTo>
                  <a:cubicBezTo>
                    <a:pt x="175" y="57"/>
                    <a:pt x="174" y="56"/>
                    <a:pt x="175" y="57"/>
                  </a:cubicBezTo>
                  <a:cubicBezTo>
                    <a:pt x="176" y="56"/>
                    <a:pt x="175" y="55"/>
                    <a:pt x="175" y="56"/>
                  </a:cubicBezTo>
                  <a:close/>
                  <a:moveTo>
                    <a:pt x="174" y="243"/>
                  </a:moveTo>
                  <a:cubicBezTo>
                    <a:pt x="174" y="243"/>
                    <a:pt x="174" y="244"/>
                    <a:pt x="175" y="244"/>
                  </a:cubicBezTo>
                  <a:cubicBezTo>
                    <a:pt x="175" y="243"/>
                    <a:pt x="176" y="243"/>
                    <a:pt x="175" y="243"/>
                  </a:cubicBezTo>
                  <a:cubicBezTo>
                    <a:pt x="175" y="244"/>
                    <a:pt x="174" y="242"/>
                    <a:pt x="174" y="243"/>
                  </a:cubicBezTo>
                  <a:close/>
                  <a:moveTo>
                    <a:pt x="174" y="8"/>
                  </a:moveTo>
                  <a:cubicBezTo>
                    <a:pt x="174" y="9"/>
                    <a:pt x="172" y="7"/>
                    <a:pt x="172" y="9"/>
                  </a:cubicBezTo>
                  <a:cubicBezTo>
                    <a:pt x="173" y="9"/>
                    <a:pt x="173" y="8"/>
                    <a:pt x="173" y="9"/>
                  </a:cubicBezTo>
                  <a:cubicBezTo>
                    <a:pt x="174" y="10"/>
                    <a:pt x="175" y="8"/>
                    <a:pt x="174" y="8"/>
                  </a:cubicBezTo>
                  <a:close/>
                  <a:moveTo>
                    <a:pt x="173" y="237"/>
                  </a:moveTo>
                  <a:cubicBezTo>
                    <a:pt x="173" y="236"/>
                    <a:pt x="175" y="237"/>
                    <a:pt x="175" y="236"/>
                  </a:cubicBezTo>
                  <a:cubicBezTo>
                    <a:pt x="174" y="236"/>
                    <a:pt x="172" y="236"/>
                    <a:pt x="173" y="237"/>
                  </a:cubicBezTo>
                  <a:close/>
                  <a:moveTo>
                    <a:pt x="174" y="52"/>
                  </a:moveTo>
                  <a:cubicBezTo>
                    <a:pt x="173" y="52"/>
                    <a:pt x="173" y="52"/>
                    <a:pt x="173" y="53"/>
                  </a:cubicBezTo>
                  <a:cubicBezTo>
                    <a:pt x="173" y="53"/>
                    <a:pt x="174" y="53"/>
                    <a:pt x="174" y="53"/>
                  </a:cubicBezTo>
                  <a:cubicBezTo>
                    <a:pt x="174" y="53"/>
                    <a:pt x="174" y="52"/>
                    <a:pt x="174" y="52"/>
                  </a:cubicBezTo>
                  <a:close/>
                  <a:moveTo>
                    <a:pt x="173" y="45"/>
                  </a:moveTo>
                  <a:cubicBezTo>
                    <a:pt x="173" y="46"/>
                    <a:pt x="173" y="47"/>
                    <a:pt x="173" y="47"/>
                  </a:cubicBezTo>
                  <a:cubicBezTo>
                    <a:pt x="173" y="47"/>
                    <a:pt x="173" y="47"/>
                    <a:pt x="174" y="46"/>
                  </a:cubicBezTo>
                  <a:cubicBezTo>
                    <a:pt x="173" y="46"/>
                    <a:pt x="173" y="46"/>
                    <a:pt x="173" y="45"/>
                  </a:cubicBezTo>
                  <a:close/>
                  <a:moveTo>
                    <a:pt x="172" y="47"/>
                  </a:moveTo>
                  <a:cubicBezTo>
                    <a:pt x="172" y="48"/>
                    <a:pt x="172" y="48"/>
                    <a:pt x="172" y="48"/>
                  </a:cubicBezTo>
                  <a:cubicBezTo>
                    <a:pt x="173" y="49"/>
                    <a:pt x="173" y="48"/>
                    <a:pt x="173" y="48"/>
                  </a:cubicBezTo>
                  <a:cubicBezTo>
                    <a:pt x="172" y="48"/>
                    <a:pt x="173" y="47"/>
                    <a:pt x="172" y="47"/>
                  </a:cubicBezTo>
                  <a:close/>
                  <a:moveTo>
                    <a:pt x="169" y="26"/>
                  </a:moveTo>
                  <a:cubicBezTo>
                    <a:pt x="171" y="26"/>
                    <a:pt x="172" y="26"/>
                    <a:pt x="173" y="24"/>
                  </a:cubicBezTo>
                  <a:cubicBezTo>
                    <a:pt x="171" y="25"/>
                    <a:pt x="170" y="25"/>
                    <a:pt x="169" y="26"/>
                  </a:cubicBezTo>
                  <a:close/>
                  <a:moveTo>
                    <a:pt x="170" y="47"/>
                  </a:moveTo>
                  <a:cubicBezTo>
                    <a:pt x="170" y="48"/>
                    <a:pt x="170" y="48"/>
                    <a:pt x="171" y="48"/>
                  </a:cubicBezTo>
                  <a:cubicBezTo>
                    <a:pt x="171" y="48"/>
                    <a:pt x="171" y="47"/>
                    <a:pt x="171" y="47"/>
                  </a:cubicBezTo>
                  <a:cubicBezTo>
                    <a:pt x="171" y="47"/>
                    <a:pt x="170" y="47"/>
                    <a:pt x="170" y="47"/>
                  </a:cubicBezTo>
                  <a:close/>
                  <a:moveTo>
                    <a:pt x="171" y="55"/>
                  </a:moveTo>
                  <a:cubicBezTo>
                    <a:pt x="170" y="55"/>
                    <a:pt x="170" y="57"/>
                    <a:pt x="170" y="58"/>
                  </a:cubicBezTo>
                  <a:cubicBezTo>
                    <a:pt x="170" y="57"/>
                    <a:pt x="171" y="57"/>
                    <a:pt x="171" y="57"/>
                  </a:cubicBezTo>
                  <a:cubicBezTo>
                    <a:pt x="171" y="56"/>
                    <a:pt x="171" y="56"/>
                    <a:pt x="171" y="55"/>
                  </a:cubicBezTo>
                  <a:close/>
                  <a:moveTo>
                    <a:pt x="168" y="22"/>
                  </a:moveTo>
                  <a:cubicBezTo>
                    <a:pt x="168" y="22"/>
                    <a:pt x="168" y="22"/>
                    <a:pt x="168" y="21"/>
                  </a:cubicBezTo>
                  <a:cubicBezTo>
                    <a:pt x="166" y="22"/>
                    <a:pt x="164" y="22"/>
                    <a:pt x="163" y="22"/>
                  </a:cubicBezTo>
                  <a:cubicBezTo>
                    <a:pt x="164" y="22"/>
                    <a:pt x="161" y="22"/>
                    <a:pt x="161" y="23"/>
                  </a:cubicBezTo>
                  <a:cubicBezTo>
                    <a:pt x="161" y="23"/>
                    <a:pt x="160" y="22"/>
                    <a:pt x="160" y="22"/>
                  </a:cubicBezTo>
                  <a:cubicBezTo>
                    <a:pt x="160" y="22"/>
                    <a:pt x="160" y="23"/>
                    <a:pt x="160" y="23"/>
                  </a:cubicBezTo>
                  <a:cubicBezTo>
                    <a:pt x="161" y="23"/>
                    <a:pt x="161" y="24"/>
                    <a:pt x="162" y="24"/>
                  </a:cubicBezTo>
                  <a:cubicBezTo>
                    <a:pt x="162" y="24"/>
                    <a:pt x="162" y="23"/>
                    <a:pt x="163" y="23"/>
                  </a:cubicBezTo>
                  <a:cubicBezTo>
                    <a:pt x="164" y="24"/>
                    <a:pt x="166" y="24"/>
                    <a:pt x="167" y="23"/>
                  </a:cubicBezTo>
                  <a:cubicBezTo>
                    <a:pt x="167" y="24"/>
                    <a:pt x="166" y="25"/>
                    <a:pt x="167" y="26"/>
                  </a:cubicBezTo>
                  <a:cubicBezTo>
                    <a:pt x="168" y="25"/>
                    <a:pt x="169" y="24"/>
                    <a:pt x="170" y="24"/>
                  </a:cubicBezTo>
                  <a:cubicBezTo>
                    <a:pt x="170" y="24"/>
                    <a:pt x="170" y="23"/>
                    <a:pt x="170" y="23"/>
                  </a:cubicBezTo>
                  <a:cubicBezTo>
                    <a:pt x="169" y="23"/>
                    <a:pt x="169" y="24"/>
                    <a:pt x="168" y="24"/>
                  </a:cubicBezTo>
                  <a:cubicBezTo>
                    <a:pt x="168" y="23"/>
                    <a:pt x="167" y="22"/>
                    <a:pt x="168" y="22"/>
                  </a:cubicBezTo>
                  <a:cubicBezTo>
                    <a:pt x="168" y="22"/>
                    <a:pt x="169" y="24"/>
                    <a:pt x="169" y="23"/>
                  </a:cubicBezTo>
                  <a:cubicBezTo>
                    <a:pt x="168" y="22"/>
                    <a:pt x="168" y="22"/>
                    <a:pt x="168" y="22"/>
                  </a:cubicBezTo>
                  <a:close/>
                  <a:moveTo>
                    <a:pt x="168" y="245"/>
                  </a:moveTo>
                  <a:cubicBezTo>
                    <a:pt x="168" y="245"/>
                    <a:pt x="168" y="246"/>
                    <a:pt x="168" y="247"/>
                  </a:cubicBezTo>
                  <a:cubicBezTo>
                    <a:pt x="169" y="248"/>
                    <a:pt x="168" y="246"/>
                    <a:pt x="169" y="245"/>
                  </a:cubicBezTo>
                  <a:cubicBezTo>
                    <a:pt x="169" y="246"/>
                    <a:pt x="170" y="246"/>
                    <a:pt x="169" y="245"/>
                  </a:cubicBezTo>
                  <a:cubicBezTo>
                    <a:pt x="169" y="245"/>
                    <a:pt x="169" y="245"/>
                    <a:pt x="168" y="245"/>
                  </a:cubicBezTo>
                  <a:close/>
                  <a:moveTo>
                    <a:pt x="167" y="34"/>
                  </a:moveTo>
                  <a:cubicBezTo>
                    <a:pt x="167" y="35"/>
                    <a:pt x="169" y="35"/>
                    <a:pt x="169" y="34"/>
                  </a:cubicBezTo>
                  <a:cubicBezTo>
                    <a:pt x="168" y="34"/>
                    <a:pt x="167" y="33"/>
                    <a:pt x="167" y="34"/>
                  </a:cubicBezTo>
                  <a:close/>
                  <a:moveTo>
                    <a:pt x="167" y="32"/>
                  </a:moveTo>
                  <a:cubicBezTo>
                    <a:pt x="167" y="32"/>
                    <a:pt x="167" y="33"/>
                    <a:pt x="167" y="33"/>
                  </a:cubicBezTo>
                  <a:cubicBezTo>
                    <a:pt x="168" y="33"/>
                    <a:pt x="167" y="32"/>
                    <a:pt x="168" y="32"/>
                  </a:cubicBezTo>
                  <a:cubicBezTo>
                    <a:pt x="168" y="32"/>
                    <a:pt x="168" y="32"/>
                    <a:pt x="169" y="32"/>
                  </a:cubicBezTo>
                  <a:cubicBezTo>
                    <a:pt x="168" y="32"/>
                    <a:pt x="168" y="32"/>
                    <a:pt x="167" y="32"/>
                  </a:cubicBezTo>
                  <a:close/>
                  <a:moveTo>
                    <a:pt x="163" y="24"/>
                  </a:moveTo>
                  <a:cubicBezTo>
                    <a:pt x="164" y="26"/>
                    <a:pt x="165" y="26"/>
                    <a:pt x="166" y="26"/>
                  </a:cubicBezTo>
                  <a:cubicBezTo>
                    <a:pt x="165" y="25"/>
                    <a:pt x="167" y="25"/>
                    <a:pt x="166" y="24"/>
                  </a:cubicBezTo>
                  <a:cubicBezTo>
                    <a:pt x="165" y="25"/>
                    <a:pt x="163" y="24"/>
                    <a:pt x="163" y="24"/>
                  </a:cubicBezTo>
                  <a:close/>
                  <a:moveTo>
                    <a:pt x="164" y="32"/>
                  </a:moveTo>
                  <a:cubicBezTo>
                    <a:pt x="163" y="32"/>
                    <a:pt x="163" y="33"/>
                    <a:pt x="162" y="32"/>
                  </a:cubicBezTo>
                  <a:cubicBezTo>
                    <a:pt x="162" y="32"/>
                    <a:pt x="162" y="33"/>
                    <a:pt x="162" y="34"/>
                  </a:cubicBezTo>
                  <a:cubicBezTo>
                    <a:pt x="164" y="34"/>
                    <a:pt x="164" y="32"/>
                    <a:pt x="165" y="34"/>
                  </a:cubicBezTo>
                  <a:cubicBezTo>
                    <a:pt x="165" y="32"/>
                    <a:pt x="164" y="33"/>
                    <a:pt x="164" y="32"/>
                  </a:cubicBezTo>
                  <a:close/>
                  <a:moveTo>
                    <a:pt x="162" y="239"/>
                  </a:moveTo>
                  <a:cubicBezTo>
                    <a:pt x="162" y="239"/>
                    <a:pt x="164" y="241"/>
                    <a:pt x="163" y="239"/>
                  </a:cubicBezTo>
                  <a:cubicBezTo>
                    <a:pt x="163" y="239"/>
                    <a:pt x="163" y="240"/>
                    <a:pt x="163" y="240"/>
                  </a:cubicBezTo>
                  <a:cubicBezTo>
                    <a:pt x="163" y="239"/>
                    <a:pt x="162" y="238"/>
                    <a:pt x="162" y="239"/>
                  </a:cubicBezTo>
                  <a:close/>
                  <a:moveTo>
                    <a:pt x="157" y="29"/>
                  </a:moveTo>
                  <a:cubicBezTo>
                    <a:pt x="159" y="30"/>
                    <a:pt x="160" y="29"/>
                    <a:pt x="161" y="30"/>
                  </a:cubicBezTo>
                  <a:cubicBezTo>
                    <a:pt x="161" y="29"/>
                    <a:pt x="162" y="29"/>
                    <a:pt x="163" y="28"/>
                  </a:cubicBezTo>
                  <a:cubicBezTo>
                    <a:pt x="161" y="28"/>
                    <a:pt x="158" y="28"/>
                    <a:pt x="157" y="29"/>
                  </a:cubicBezTo>
                  <a:close/>
                  <a:moveTo>
                    <a:pt x="162" y="56"/>
                  </a:moveTo>
                  <a:cubicBezTo>
                    <a:pt x="163" y="55"/>
                    <a:pt x="163" y="54"/>
                    <a:pt x="163" y="54"/>
                  </a:cubicBezTo>
                  <a:cubicBezTo>
                    <a:pt x="162" y="54"/>
                    <a:pt x="162" y="55"/>
                    <a:pt x="162" y="56"/>
                  </a:cubicBezTo>
                  <a:close/>
                  <a:moveTo>
                    <a:pt x="159" y="17"/>
                  </a:moveTo>
                  <a:cubicBezTo>
                    <a:pt x="159" y="19"/>
                    <a:pt x="156" y="18"/>
                    <a:pt x="156" y="19"/>
                  </a:cubicBezTo>
                  <a:cubicBezTo>
                    <a:pt x="157" y="19"/>
                    <a:pt x="157" y="19"/>
                    <a:pt x="158" y="20"/>
                  </a:cubicBezTo>
                  <a:cubicBezTo>
                    <a:pt x="158" y="18"/>
                    <a:pt x="160" y="18"/>
                    <a:pt x="162" y="19"/>
                  </a:cubicBezTo>
                  <a:cubicBezTo>
                    <a:pt x="162" y="18"/>
                    <a:pt x="163" y="18"/>
                    <a:pt x="163" y="17"/>
                  </a:cubicBezTo>
                  <a:cubicBezTo>
                    <a:pt x="161" y="18"/>
                    <a:pt x="161" y="18"/>
                    <a:pt x="159" y="17"/>
                  </a:cubicBezTo>
                  <a:close/>
                  <a:moveTo>
                    <a:pt x="161" y="25"/>
                  </a:moveTo>
                  <a:cubicBezTo>
                    <a:pt x="161" y="25"/>
                    <a:pt x="161" y="26"/>
                    <a:pt x="161" y="26"/>
                  </a:cubicBezTo>
                  <a:cubicBezTo>
                    <a:pt x="161" y="26"/>
                    <a:pt x="162" y="26"/>
                    <a:pt x="162" y="26"/>
                  </a:cubicBezTo>
                  <a:cubicBezTo>
                    <a:pt x="162" y="25"/>
                    <a:pt x="161" y="25"/>
                    <a:pt x="161" y="25"/>
                  </a:cubicBezTo>
                  <a:close/>
                  <a:moveTo>
                    <a:pt x="160" y="51"/>
                  </a:moveTo>
                  <a:cubicBezTo>
                    <a:pt x="159" y="50"/>
                    <a:pt x="158" y="52"/>
                    <a:pt x="159" y="52"/>
                  </a:cubicBezTo>
                  <a:cubicBezTo>
                    <a:pt x="160" y="52"/>
                    <a:pt x="161" y="51"/>
                    <a:pt x="160" y="51"/>
                  </a:cubicBezTo>
                  <a:close/>
                  <a:moveTo>
                    <a:pt x="160" y="20"/>
                  </a:moveTo>
                  <a:cubicBezTo>
                    <a:pt x="158" y="20"/>
                    <a:pt x="157" y="20"/>
                    <a:pt x="155" y="20"/>
                  </a:cubicBezTo>
                  <a:cubicBezTo>
                    <a:pt x="155" y="19"/>
                    <a:pt x="155" y="18"/>
                    <a:pt x="155" y="18"/>
                  </a:cubicBezTo>
                  <a:cubicBezTo>
                    <a:pt x="154" y="19"/>
                    <a:pt x="152" y="19"/>
                    <a:pt x="151" y="19"/>
                  </a:cubicBezTo>
                  <a:cubicBezTo>
                    <a:pt x="150" y="20"/>
                    <a:pt x="152" y="20"/>
                    <a:pt x="152" y="20"/>
                  </a:cubicBezTo>
                  <a:cubicBezTo>
                    <a:pt x="152" y="21"/>
                    <a:pt x="150" y="22"/>
                    <a:pt x="151" y="23"/>
                  </a:cubicBezTo>
                  <a:cubicBezTo>
                    <a:pt x="154" y="21"/>
                    <a:pt x="156" y="21"/>
                    <a:pt x="160" y="20"/>
                  </a:cubicBezTo>
                  <a:cubicBezTo>
                    <a:pt x="160" y="20"/>
                    <a:pt x="160" y="20"/>
                    <a:pt x="160" y="20"/>
                  </a:cubicBezTo>
                  <a:close/>
                  <a:moveTo>
                    <a:pt x="159" y="53"/>
                  </a:moveTo>
                  <a:cubicBezTo>
                    <a:pt x="158" y="53"/>
                    <a:pt x="158" y="53"/>
                    <a:pt x="157" y="54"/>
                  </a:cubicBezTo>
                  <a:cubicBezTo>
                    <a:pt x="157" y="55"/>
                    <a:pt x="158" y="56"/>
                    <a:pt x="159" y="56"/>
                  </a:cubicBezTo>
                  <a:cubicBezTo>
                    <a:pt x="159" y="54"/>
                    <a:pt x="160" y="53"/>
                    <a:pt x="159" y="53"/>
                  </a:cubicBezTo>
                  <a:close/>
                  <a:moveTo>
                    <a:pt x="158" y="60"/>
                  </a:moveTo>
                  <a:cubicBezTo>
                    <a:pt x="157" y="60"/>
                    <a:pt x="156" y="60"/>
                    <a:pt x="156" y="61"/>
                  </a:cubicBezTo>
                  <a:cubicBezTo>
                    <a:pt x="158" y="61"/>
                    <a:pt x="159" y="60"/>
                    <a:pt x="160" y="58"/>
                  </a:cubicBezTo>
                  <a:cubicBezTo>
                    <a:pt x="159" y="59"/>
                    <a:pt x="157" y="59"/>
                    <a:pt x="158" y="60"/>
                  </a:cubicBezTo>
                  <a:close/>
                  <a:moveTo>
                    <a:pt x="159" y="246"/>
                  </a:moveTo>
                  <a:cubicBezTo>
                    <a:pt x="159" y="246"/>
                    <a:pt x="159" y="247"/>
                    <a:pt x="160" y="247"/>
                  </a:cubicBezTo>
                  <a:cubicBezTo>
                    <a:pt x="160" y="247"/>
                    <a:pt x="159" y="246"/>
                    <a:pt x="159" y="246"/>
                  </a:cubicBezTo>
                  <a:close/>
                  <a:moveTo>
                    <a:pt x="157" y="26"/>
                  </a:moveTo>
                  <a:cubicBezTo>
                    <a:pt x="157" y="25"/>
                    <a:pt x="158" y="26"/>
                    <a:pt x="158" y="26"/>
                  </a:cubicBezTo>
                  <a:cubicBezTo>
                    <a:pt x="158" y="24"/>
                    <a:pt x="158" y="23"/>
                    <a:pt x="159" y="23"/>
                  </a:cubicBezTo>
                  <a:cubicBezTo>
                    <a:pt x="157" y="24"/>
                    <a:pt x="158" y="22"/>
                    <a:pt x="157" y="22"/>
                  </a:cubicBezTo>
                  <a:cubicBezTo>
                    <a:pt x="157" y="23"/>
                    <a:pt x="157" y="24"/>
                    <a:pt x="156" y="23"/>
                  </a:cubicBezTo>
                  <a:cubicBezTo>
                    <a:pt x="156" y="23"/>
                    <a:pt x="156" y="23"/>
                    <a:pt x="156" y="23"/>
                  </a:cubicBezTo>
                  <a:cubicBezTo>
                    <a:pt x="156" y="23"/>
                    <a:pt x="155" y="23"/>
                    <a:pt x="155" y="23"/>
                  </a:cubicBezTo>
                  <a:cubicBezTo>
                    <a:pt x="155" y="24"/>
                    <a:pt x="155" y="24"/>
                    <a:pt x="155" y="25"/>
                  </a:cubicBezTo>
                  <a:cubicBezTo>
                    <a:pt x="154" y="25"/>
                    <a:pt x="153" y="25"/>
                    <a:pt x="153" y="26"/>
                  </a:cubicBezTo>
                  <a:cubicBezTo>
                    <a:pt x="154" y="26"/>
                    <a:pt x="155" y="25"/>
                    <a:pt x="156" y="26"/>
                  </a:cubicBezTo>
                  <a:cubicBezTo>
                    <a:pt x="156" y="25"/>
                    <a:pt x="156" y="25"/>
                    <a:pt x="156" y="24"/>
                  </a:cubicBezTo>
                  <a:cubicBezTo>
                    <a:pt x="157" y="24"/>
                    <a:pt x="157" y="25"/>
                    <a:pt x="157" y="25"/>
                  </a:cubicBezTo>
                  <a:cubicBezTo>
                    <a:pt x="157" y="24"/>
                    <a:pt x="157" y="24"/>
                    <a:pt x="158" y="24"/>
                  </a:cubicBezTo>
                  <a:cubicBezTo>
                    <a:pt x="158" y="24"/>
                    <a:pt x="158" y="24"/>
                    <a:pt x="158" y="25"/>
                  </a:cubicBezTo>
                  <a:cubicBezTo>
                    <a:pt x="157" y="24"/>
                    <a:pt x="156" y="26"/>
                    <a:pt x="157" y="26"/>
                  </a:cubicBezTo>
                  <a:close/>
                  <a:moveTo>
                    <a:pt x="157" y="245"/>
                  </a:moveTo>
                  <a:cubicBezTo>
                    <a:pt x="157" y="245"/>
                    <a:pt x="156" y="245"/>
                    <a:pt x="156" y="245"/>
                  </a:cubicBezTo>
                  <a:cubicBezTo>
                    <a:pt x="157" y="247"/>
                    <a:pt x="155" y="247"/>
                    <a:pt x="156" y="248"/>
                  </a:cubicBezTo>
                  <a:cubicBezTo>
                    <a:pt x="156" y="248"/>
                    <a:pt x="159" y="247"/>
                    <a:pt x="158" y="246"/>
                  </a:cubicBezTo>
                  <a:cubicBezTo>
                    <a:pt x="157" y="247"/>
                    <a:pt x="157" y="246"/>
                    <a:pt x="157" y="245"/>
                  </a:cubicBezTo>
                  <a:close/>
                  <a:moveTo>
                    <a:pt x="156" y="258"/>
                  </a:moveTo>
                  <a:cubicBezTo>
                    <a:pt x="157" y="258"/>
                    <a:pt x="158" y="258"/>
                    <a:pt x="158" y="257"/>
                  </a:cubicBezTo>
                  <a:cubicBezTo>
                    <a:pt x="157" y="258"/>
                    <a:pt x="156" y="256"/>
                    <a:pt x="156" y="258"/>
                  </a:cubicBezTo>
                  <a:close/>
                  <a:moveTo>
                    <a:pt x="156" y="48"/>
                  </a:moveTo>
                  <a:cubicBezTo>
                    <a:pt x="156" y="49"/>
                    <a:pt x="155" y="48"/>
                    <a:pt x="155" y="49"/>
                  </a:cubicBezTo>
                  <a:cubicBezTo>
                    <a:pt x="155" y="49"/>
                    <a:pt x="156" y="49"/>
                    <a:pt x="155" y="50"/>
                  </a:cubicBezTo>
                  <a:cubicBezTo>
                    <a:pt x="155" y="50"/>
                    <a:pt x="155" y="50"/>
                    <a:pt x="154" y="49"/>
                  </a:cubicBezTo>
                  <a:cubicBezTo>
                    <a:pt x="154" y="51"/>
                    <a:pt x="156" y="50"/>
                    <a:pt x="157" y="50"/>
                  </a:cubicBezTo>
                  <a:cubicBezTo>
                    <a:pt x="156" y="50"/>
                    <a:pt x="157" y="48"/>
                    <a:pt x="156" y="48"/>
                  </a:cubicBezTo>
                  <a:close/>
                  <a:moveTo>
                    <a:pt x="154" y="41"/>
                  </a:moveTo>
                  <a:cubicBezTo>
                    <a:pt x="154" y="42"/>
                    <a:pt x="157" y="41"/>
                    <a:pt x="156" y="40"/>
                  </a:cubicBezTo>
                  <a:cubicBezTo>
                    <a:pt x="156" y="41"/>
                    <a:pt x="154" y="40"/>
                    <a:pt x="154" y="41"/>
                  </a:cubicBezTo>
                  <a:close/>
                  <a:moveTo>
                    <a:pt x="155" y="54"/>
                  </a:moveTo>
                  <a:cubicBezTo>
                    <a:pt x="155" y="54"/>
                    <a:pt x="154" y="56"/>
                    <a:pt x="155" y="56"/>
                  </a:cubicBezTo>
                  <a:cubicBezTo>
                    <a:pt x="156" y="55"/>
                    <a:pt x="156" y="55"/>
                    <a:pt x="155" y="54"/>
                  </a:cubicBezTo>
                  <a:close/>
                  <a:moveTo>
                    <a:pt x="155" y="22"/>
                  </a:moveTo>
                  <a:cubicBezTo>
                    <a:pt x="155" y="23"/>
                    <a:pt x="154" y="23"/>
                    <a:pt x="155" y="23"/>
                  </a:cubicBezTo>
                  <a:cubicBezTo>
                    <a:pt x="156" y="23"/>
                    <a:pt x="156" y="22"/>
                    <a:pt x="155" y="22"/>
                  </a:cubicBezTo>
                  <a:close/>
                  <a:moveTo>
                    <a:pt x="154" y="54"/>
                  </a:moveTo>
                  <a:cubicBezTo>
                    <a:pt x="155" y="53"/>
                    <a:pt x="155" y="53"/>
                    <a:pt x="155" y="52"/>
                  </a:cubicBezTo>
                  <a:cubicBezTo>
                    <a:pt x="155" y="52"/>
                    <a:pt x="153" y="53"/>
                    <a:pt x="154" y="54"/>
                  </a:cubicBezTo>
                  <a:close/>
                  <a:moveTo>
                    <a:pt x="154" y="248"/>
                  </a:moveTo>
                  <a:cubicBezTo>
                    <a:pt x="153" y="248"/>
                    <a:pt x="153" y="248"/>
                    <a:pt x="153" y="248"/>
                  </a:cubicBezTo>
                  <a:cubicBezTo>
                    <a:pt x="154" y="248"/>
                    <a:pt x="155" y="247"/>
                    <a:pt x="155" y="246"/>
                  </a:cubicBezTo>
                  <a:cubicBezTo>
                    <a:pt x="154" y="248"/>
                    <a:pt x="153" y="246"/>
                    <a:pt x="154" y="248"/>
                  </a:cubicBezTo>
                  <a:close/>
                  <a:moveTo>
                    <a:pt x="153" y="53"/>
                  </a:moveTo>
                  <a:cubicBezTo>
                    <a:pt x="153" y="53"/>
                    <a:pt x="154" y="53"/>
                    <a:pt x="154" y="52"/>
                  </a:cubicBezTo>
                  <a:cubicBezTo>
                    <a:pt x="153" y="52"/>
                    <a:pt x="152" y="53"/>
                    <a:pt x="153" y="53"/>
                  </a:cubicBezTo>
                  <a:close/>
                  <a:moveTo>
                    <a:pt x="152" y="23"/>
                  </a:moveTo>
                  <a:cubicBezTo>
                    <a:pt x="150" y="24"/>
                    <a:pt x="151" y="24"/>
                    <a:pt x="151" y="24"/>
                  </a:cubicBezTo>
                  <a:cubicBezTo>
                    <a:pt x="151" y="25"/>
                    <a:pt x="149" y="25"/>
                    <a:pt x="148" y="25"/>
                  </a:cubicBezTo>
                  <a:cubicBezTo>
                    <a:pt x="148" y="25"/>
                    <a:pt x="149" y="25"/>
                    <a:pt x="149" y="27"/>
                  </a:cubicBezTo>
                  <a:cubicBezTo>
                    <a:pt x="150" y="25"/>
                    <a:pt x="153" y="25"/>
                    <a:pt x="152" y="23"/>
                  </a:cubicBezTo>
                  <a:close/>
                  <a:moveTo>
                    <a:pt x="151" y="27"/>
                  </a:moveTo>
                  <a:cubicBezTo>
                    <a:pt x="151" y="27"/>
                    <a:pt x="152" y="27"/>
                    <a:pt x="152" y="27"/>
                  </a:cubicBezTo>
                  <a:cubicBezTo>
                    <a:pt x="152" y="26"/>
                    <a:pt x="153" y="24"/>
                    <a:pt x="152" y="24"/>
                  </a:cubicBezTo>
                  <a:cubicBezTo>
                    <a:pt x="153" y="26"/>
                    <a:pt x="151" y="26"/>
                    <a:pt x="150" y="26"/>
                  </a:cubicBezTo>
                  <a:cubicBezTo>
                    <a:pt x="153" y="26"/>
                    <a:pt x="150" y="27"/>
                    <a:pt x="151" y="27"/>
                  </a:cubicBezTo>
                  <a:close/>
                  <a:moveTo>
                    <a:pt x="151" y="35"/>
                  </a:moveTo>
                  <a:cubicBezTo>
                    <a:pt x="151" y="36"/>
                    <a:pt x="151" y="37"/>
                    <a:pt x="152" y="37"/>
                  </a:cubicBezTo>
                  <a:cubicBezTo>
                    <a:pt x="152" y="36"/>
                    <a:pt x="152" y="35"/>
                    <a:pt x="151" y="35"/>
                  </a:cubicBezTo>
                  <a:close/>
                  <a:moveTo>
                    <a:pt x="151" y="55"/>
                  </a:moveTo>
                  <a:cubicBezTo>
                    <a:pt x="151" y="55"/>
                    <a:pt x="152" y="53"/>
                    <a:pt x="151" y="53"/>
                  </a:cubicBezTo>
                  <a:cubicBezTo>
                    <a:pt x="150" y="53"/>
                    <a:pt x="150" y="55"/>
                    <a:pt x="151" y="55"/>
                  </a:cubicBezTo>
                  <a:close/>
                  <a:moveTo>
                    <a:pt x="149" y="15"/>
                  </a:moveTo>
                  <a:cubicBezTo>
                    <a:pt x="149" y="15"/>
                    <a:pt x="149" y="15"/>
                    <a:pt x="149" y="15"/>
                  </a:cubicBezTo>
                  <a:cubicBezTo>
                    <a:pt x="148" y="16"/>
                    <a:pt x="148" y="16"/>
                    <a:pt x="149" y="17"/>
                  </a:cubicBezTo>
                  <a:cubicBezTo>
                    <a:pt x="150" y="16"/>
                    <a:pt x="149" y="17"/>
                    <a:pt x="150" y="17"/>
                  </a:cubicBezTo>
                  <a:cubicBezTo>
                    <a:pt x="150" y="16"/>
                    <a:pt x="149" y="16"/>
                    <a:pt x="151" y="16"/>
                  </a:cubicBezTo>
                  <a:cubicBezTo>
                    <a:pt x="151" y="16"/>
                    <a:pt x="151" y="16"/>
                    <a:pt x="151" y="16"/>
                  </a:cubicBezTo>
                  <a:cubicBezTo>
                    <a:pt x="151" y="15"/>
                    <a:pt x="150" y="15"/>
                    <a:pt x="149" y="15"/>
                  </a:cubicBezTo>
                  <a:close/>
                  <a:moveTo>
                    <a:pt x="147" y="30"/>
                  </a:moveTo>
                  <a:cubicBezTo>
                    <a:pt x="149" y="30"/>
                    <a:pt x="150" y="30"/>
                    <a:pt x="151" y="29"/>
                  </a:cubicBezTo>
                  <a:cubicBezTo>
                    <a:pt x="150" y="29"/>
                    <a:pt x="148" y="28"/>
                    <a:pt x="147" y="30"/>
                  </a:cubicBezTo>
                  <a:close/>
                  <a:moveTo>
                    <a:pt x="147" y="58"/>
                  </a:moveTo>
                  <a:cubicBezTo>
                    <a:pt x="148" y="59"/>
                    <a:pt x="148" y="59"/>
                    <a:pt x="148" y="60"/>
                  </a:cubicBezTo>
                  <a:cubicBezTo>
                    <a:pt x="149" y="60"/>
                    <a:pt x="150" y="60"/>
                    <a:pt x="150" y="59"/>
                  </a:cubicBezTo>
                  <a:cubicBezTo>
                    <a:pt x="149" y="59"/>
                    <a:pt x="148" y="57"/>
                    <a:pt x="147" y="58"/>
                  </a:cubicBezTo>
                  <a:close/>
                  <a:moveTo>
                    <a:pt x="148" y="20"/>
                  </a:moveTo>
                  <a:cubicBezTo>
                    <a:pt x="148" y="21"/>
                    <a:pt x="148" y="22"/>
                    <a:pt x="147" y="22"/>
                  </a:cubicBezTo>
                  <a:cubicBezTo>
                    <a:pt x="149" y="22"/>
                    <a:pt x="148" y="21"/>
                    <a:pt x="149" y="20"/>
                  </a:cubicBezTo>
                  <a:cubicBezTo>
                    <a:pt x="149" y="20"/>
                    <a:pt x="149" y="20"/>
                    <a:pt x="148" y="20"/>
                  </a:cubicBezTo>
                  <a:close/>
                  <a:moveTo>
                    <a:pt x="149" y="54"/>
                  </a:moveTo>
                  <a:cubicBezTo>
                    <a:pt x="149" y="55"/>
                    <a:pt x="148" y="55"/>
                    <a:pt x="148" y="55"/>
                  </a:cubicBezTo>
                  <a:cubicBezTo>
                    <a:pt x="148" y="56"/>
                    <a:pt x="149" y="57"/>
                    <a:pt x="149" y="57"/>
                  </a:cubicBezTo>
                  <a:cubicBezTo>
                    <a:pt x="150" y="56"/>
                    <a:pt x="149" y="55"/>
                    <a:pt x="149" y="54"/>
                  </a:cubicBezTo>
                  <a:close/>
                  <a:moveTo>
                    <a:pt x="146" y="37"/>
                  </a:moveTo>
                  <a:cubicBezTo>
                    <a:pt x="146" y="37"/>
                    <a:pt x="146" y="38"/>
                    <a:pt x="147" y="37"/>
                  </a:cubicBezTo>
                  <a:cubicBezTo>
                    <a:pt x="146" y="36"/>
                    <a:pt x="148" y="37"/>
                    <a:pt x="148" y="36"/>
                  </a:cubicBezTo>
                  <a:cubicBezTo>
                    <a:pt x="147" y="36"/>
                    <a:pt x="146" y="36"/>
                    <a:pt x="146" y="37"/>
                  </a:cubicBezTo>
                  <a:close/>
                  <a:moveTo>
                    <a:pt x="147" y="51"/>
                  </a:moveTo>
                  <a:cubicBezTo>
                    <a:pt x="148" y="51"/>
                    <a:pt x="147" y="52"/>
                    <a:pt x="148" y="52"/>
                  </a:cubicBezTo>
                  <a:cubicBezTo>
                    <a:pt x="148" y="52"/>
                    <a:pt x="148" y="51"/>
                    <a:pt x="148" y="51"/>
                  </a:cubicBezTo>
                  <a:cubicBezTo>
                    <a:pt x="148" y="51"/>
                    <a:pt x="147" y="50"/>
                    <a:pt x="147" y="51"/>
                  </a:cubicBezTo>
                  <a:close/>
                  <a:moveTo>
                    <a:pt x="144" y="54"/>
                  </a:moveTo>
                  <a:cubicBezTo>
                    <a:pt x="144" y="55"/>
                    <a:pt x="143" y="55"/>
                    <a:pt x="143" y="56"/>
                  </a:cubicBezTo>
                  <a:cubicBezTo>
                    <a:pt x="145" y="55"/>
                    <a:pt x="148" y="56"/>
                    <a:pt x="148" y="53"/>
                  </a:cubicBezTo>
                  <a:cubicBezTo>
                    <a:pt x="147" y="53"/>
                    <a:pt x="147" y="54"/>
                    <a:pt x="146" y="54"/>
                  </a:cubicBezTo>
                  <a:cubicBezTo>
                    <a:pt x="145" y="54"/>
                    <a:pt x="144" y="54"/>
                    <a:pt x="144" y="54"/>
                  </a:cubicBezTo>
                  <a:cubicBezTo>
                    <a:pt x="144" y="53"/>
                    <a:pt x="145" y="53"/>
                    <a:pt x="145" y="52"/>
                  </a:cubicBezTo>
                  <a:cubicBezTo>
                    <a:pt x="144" y="53"/>
                    <a:pt x="144" y="52"/>
                    <a:pt x="144" y="51"/>
                  </a:cubicBezTo>
                  <a:cubicBezTo>
                    <a:pt x="143" y="52"/>
                    <a:pt x="142" y="52"/>
                    <a:pt x="142" y="54"/>
                  </a:cubicBezTo>
                  <a:cubicBezTo>
                    <a:pt x="143" y="54"/>
                    <a:pt x="143" y="53"/>
                    <a:pt x="144" y="53"/>
                  </a:cubicBezTo>
                  <a:cubicBezTo>
                    <a:pt x="143" y="54"/>
                    <a:pt x="143" y="54"/>
                    <a:pt x="144" y="54"/>
                  </a:cubicBezTo>
                  <a:close/>
                  <a:moveTo>
                    <a:pt x="146" y="25"/>
                  </a:moveTo>
                  <a:cubicBezTo>
                    <a:pt x="146" y="26"/>
                    <a:pt x="146" y="26"/>
                    <a:pt x="146" y="26"/>
                  </a:cubicBezTo>
                  <a:cubicBezTo>
                    <a:pt x="146" y="26"/>
                    <a:pt x="146" y="26"/>
                    <a:pt x="145" y="26"/>
                  </a:cubicBezTo>
                  <a:cubicBezTo>
                    <a:pt x="145" y="26"/>
                    <a:pt x="145" y="27"/>
                    <a:pt x="146" y="27"/>
                  </a:cubicBezTo>
                  <a:cubicBezTo>
                    <a:pt x="145" y="26"/>
                    <a:pt x="148" y="26"/>
                    <a:pt x="146" y="25"/>
                  </a:cubicBezTo>
                  <a:close/>
                  <a:moveTo>
                    <a:pt x="146" y="59"/>
                  </a:moveTo>
                  <a:cubicBezTo>
                    <a:pt x="146" y="60"/>
                    <a:pt x="147" y="59"/>
                    <a:pt x="147" y="59"/>
                  </a:cubicBezTo>
                  <a:cubicBezTo>
                    <a:pt x="146" y="59"/>
                    <a:pt x="146" y="59"/>
                    <a:pt x="146" y="59"/>
                  </a:cubicBezTo>
                  <a:close/>
                  <a:moveTo>
                    <a:pt x="144" y="17"/>
                  </a:moveTo>
                  <a:cubicBezTo>
                    <a:pt x="145" y="17"/>
                    <a:pt x="144" y="20"/>
                    <a:pt x="146" y="20"/>
                  </a:cubicBezTo>
                  <a:cubicBezTo>
                    <a:pt x="145" y="18"/>
                    <a:pt x="145" y="18"/>
                    <a:pt x="146" y="17"/>
                  </a:cubicBezTo>
                  <a:cubicBezTo>
                    <a:pt x="145" y="17"/>
                    <a:pt x="144" y="16"/>
                    <a:pt x="144" y="17"/>
                  </a:cubicBezTo>
                  <a:close/>
                  <a:moveTo>
                    <a:pt x="145" y="59"/>
                  </a:moveTo>
                  <a:cubicBezTo>
                    <a:pt x="144" y="59"/>
                    <a:pt x="143" y="60"/>
                    <a:pt x="143" y="60"/>
                  </a:cubicBezTo>
                  <a:cubicBezTo>
                    <a:pt x="143" y="61"/>
                    <a:pt x="142" y="61"/>
                    <a:pt x="142" y="62"/>
                  </a:cubicBezTo>
                  <a:cubicBezTo>
                    <a:pt x="143" y="62"/>
                    <a:pt x="143" y="62"/>
                    <a:pt x="144" y="62"/>
                  </a:cubicBezTo>
                  <a:cubicBezTo>
                    <a:pt x="144" y="61"/>
                    <a:pt x="146" y="61"/>
                    <a:pt x="146" y="60"/>
                  </a:cubicBezTo>
                  <a:cubicBezTo>
                    <a:pt x="145" y="60"/>
                    <a:pt x="145" y="60"/>
                    <a:pt x="145" y="59"/>
                  </a:cubicBezTo>
                  <a:close/>
                  <a:moveTo>
                    <a:pt x="145" y="22"/>
                  </a:moveTo>
                  <a:cubicBezTo>
                    <a:pt x="145" y="23"/>
                    <a:pt x="144" y="23"/>
                    <a:pt x="145" y="24"/>
                  </a:cubicBezTo>
                  <a:cubicBezTo>
                    <a:pt x="145" y="23"/>
                    <a:pt x="145" y="22"/>
                    <a:pt x="145" y="22"/>
                  </a:cubicBezTo>
                  <a:close/>
                  <a:moveTo>
                    <a:pt x="142" y="27"/>
                  </a:moveTo>
                  <a:cubicBezTo>
                    <a:pt x="142" y="28"/>
                    <a:pt x="143" y="28"/>
                    <a:pt x="144" y="28"/>
                  </a:cubicBezTo>
                  <a:cubicBezTo>
                    <a:pt x="144" y="27"/>
                    <a:pt x="145" y="27"/>
                    <a:pt x="145" y="26"/>
                  </a:cubicBezTo>
                  <a:cubicBezTo>
                    <a:pt x="142" y="25"/>
                    <a:pt x="142" y="27"/>
                    <a:pt x="140" y="26"/>
                  </a:cubicBezTo>
                  <a:cubicBezTo>
                    <a:pt x="140" y="26"/>
                    <a:pt x="140" y="26"/>
                    <a:pt x="140" y="27"/>
                  </a:cubicBezTo>
                  <a:cubicBezTo>
                    <a:pt x="140" y="27"/>
                    <a:pt x="140" y="28"/>
                    <a:pt x="140" y="28"/>
                  </a:cubicBezTo>
                  <a:cubicBezTo>
                    <a:pt x="139" y="27"/>
                    <a:pt x="139" y="26"/>
                    <a:pt x="139" y="26"/>
                  </a:cubicBezTo>
                  <a:cubicBezTo>
                    <a:pt x="139" y="27"/>
                    <a:pt x="139" y="27"/>
                    <a:pt x="137" y="28"/>
                  </a:cubicBezTo>
                  <a:cubicBezTo>
                    <a:pt x="137" y="29"/>
                    <a:pt x="138" y="29"/>
                    <a:pt x="138" y="31"/>
                  </a:cubicBezTo>
                  <a:cubicBezTo>
                    <a:pt x="139" y="31"/>
                    <a:pt x="139" y="30"/>
                    <a:pt x="141" y="30"/>
                  </a:cubicBezTo>
                  <a:cubicBezTo>
                    <a:pt x="141" y="29"/>
                    <a:pt x="140" y="29"/>
                    <a:pt x="140" y="29"/>
                  </a:cubicBezTo>
                  <a:cubicBezTo>
                    <a:pt x="141" y="29"/>
                    <a:pt x="141" y="28"/>
                    <a:pt x="142" y="27"/>
                  </a:cubicBezTo>
                  <a:close/>
                  <a:moveTo>
                    <a:pt x="141" y="19"/>
                  </a:moveTo>
                  <a:cubicBezTo>
                    <a:pt x="142" y="19"/>
                    <a:pt x="142" y="20"/>
                    <a:pt x="143" y="20"/>
                  </a:cubicBezTo>
                  <a:cubicBezTo>
                    <a:pt x="143" y="19"/>
                    <a:pt x="143" y="19"/>
                    <a:pt x="143" y="19"/>
                  </a:cubicBezTo>
                  <a:cubicBezTo>
                    <a:pt x="142" y="19"/>
                    <a:pt x="141" y="18"/>
                    <a:pt x="141" y="19"/>
                  </a:cubicBezTo>
                  <a:close/>
                  <a:moveTo>
                    <a:pt x="143" y="22"/>
                  </a:moveTo>
                  <a:cubicBezTo>
                    <a:pt x="142" y="23"/>
                    <a:pt x="141" y="23"/>
                    <a:pt x="141" y="24"/>
                  </a:cubicBezTo>
                  <a:cubicBezTo>
                    <a:pt x="142" y="24"/>
                    <a:pt x="143" y="24"/>
                    <a:pt x="143" y="25"/>
                  </a:cubicBezTo>
                  <a:cubicBezTo>
                    <a:pt x="142" y="25"/>
                    <a:pt x="141" y="25"/>
                    <a:pt x="141" y="26"/>
                  </a:cubicBezTo>
                  <a:cubicBezTo>
                    <a:pt x="142" y="26"/>
                    <a:pt x="143" y="25"/>
                    <a:pt x="143" y="25"/>
                  </a:cubicBezTo>
                  <a:cubicBezTo>
                    <a:pt x="142" y="23"/>
                    <a:pt x="142" y="23"/>
                    <a:pt x="143" y="22"/>
                  </a:cubicBezTo>
                  <a:close/>
                  <a:moveTo>
                    <a:pt x="143" y="38"/>
                  </a:moveTo>
                  <a:cubicBezTo>
                    <a:pt x="142" y="37"/>
                    <a:pt x="141" y="38"/>
                    <a:pt x="141" y="37"/>
                  </a:cubicBezTo>
                  <a:cubicBezTo>
                    <a:pt x="141" y="38"/>
                    <a:pt x="140" y="37"/>
                    <a:pt x="140" y="38"/>
                  </a:cubicBezTo>
                  <a:cubicBezTo>
                    <a:pt x="141" y="39"/>
                    <a:pt x="141" y="38"/>
                    <a:pt x="143" y="38"/>
                  </a:cubicBezTo>
                  <a:close/>
                  <a:moveTo>
                    <a:pt x="139" y="53"/>
                  </a:moveTo>
                  <a:cubicBezTo>
                    <a:pt x="138" y="53"/>
                    <a:pt x="138" y="53"/>
                    <a:pt x="137" y="53"/>
                  </a:cubicBezTo>
                  <a:cubicBezTo>
                    <a:pt x="139" y="53"/>
                    <a:pt x="138" y="55"/>
                    <a:pt x="138" y="55"/>
                  </a:cubicBezTo>
                  <a:cubicBezTo>
                    <a:pt x="138" y="54"/>
                    <a:pt x="139" y="55"/>
                    <a:pt x="139" y="54"/>
                  </a:cubicBezTo>
                  <a:cubicBezTo>
                    <a:pt x="139" y="54"/>
                    <a:pt x="139" y="53"/>
                    <a:pt x="139" y="53"/>
                  </a:cubicBezTo>
                  <a:close/>
                  <a:moveTo>
                    <a:pt x="137" y="64"/>
                  </a:moveTo>
                  <a:cubicBezTo>
                    <a:pt x="138" y="64"/>
                    <a:pt x="138" y="63"/>
                    <a:pt x="139" y="63"/>
                  </a:cubicBezTo>
                  <a:cubicBezTo>
                    <a:pt x="139" y="63"/>
                    <a:pt x="139" y="63"/>
                    <a:pt x="139" y="62"/>
                  </a:cubicBezTo>
                  <a:cubicBezTo>
                    <a:pt x="139" y="63"/>
                    <a:pt x="137" y="63"/>
                    <a:pt x="137" y="64"/>
                  </a:cubicBezTo>
                  <a:close/>
                  <a:moveTo>
                    <a:pt x="135" y="60"/>
                  </a:moveTo>
                  <a:cubicBezTo>
                    <a:pt x="135" y="59"/>
                    <a:pt x="139" y="59"/>
                    <a:pt x="138" y="58"/>
                  </a:cubicBezTo>
                  <a:cubicBezTo>
                    <a:pt x="137" y="59"/>
                    <a:pt x="136" y="59"/>
                    <a:pt x="135" y="59"/>
                  </a:cubicBezTo>
                  <a:cubicBezTo>
                    <a:pt x="134" y="59"/>
                    <a:pt x="135" y="58"/>
                    <a:pt x="135" y="58"/>
                  </a:cubicBezTo>
                  <a:cubicBezTo>
                    <a:pt x="134" y="59"/>
                    <a:pt x="134" y="59"/>
                    <a:pt x="134" y="60"/>
                  </a:cubicBezTo>
                  <a:cubicBezTo>
                    <a:pt x="135" y="60"/>
                    <a:pt x="135" y="59"/>
                    <a:pt x="135" y="60"/>
                  </a:cubicBezTo>
                  <a:cubicBezTo>
                    <a:pt x="135" y="60"/>
                    <a:pt x="135" y="60"/>
                    <a:pt x="135" y="60"/>
                  </a:cubicBezTo>
                  <a:close/>
                  <a:moveTo>
                    <a:pt x="138" y="23"/>
                  </a:moveTo>
                  <a:cubicBezTo>
                    <a:pt x="138" y="22"/>
                    <a:pt x="137" y="22"/>
                    <a:pt x="138" y="21"/>
                  </a:cubicBezTo>
                  <a:cubicBezTo>
                    <a:pt x="137" y="21"/>
                    <a:pt x="137" y="21"/>
                    <a:pt x="137" y="21"/>
                  </a:cubicBezTo>
                  <a:cubicBezTo>
                    <a:pt x="137" y="21"/>
                    <a:pt x="135" y="24"/>
                    <a:pt x="137" y="24"/>
                  </a:cubicBezTo>
                  <a:cubicBezTo>
                    <a:pt x="137" y="23"/>
                    <a:pt x="137" y="23"/>
                    <a:pt x="137" y="23"/>
                  </a:cubicBezTo>
                  <a:cubicBezTo>
                    <a:pt x="137" y="23"/>
                    <a:pt x="137" y="24"/>
                    <a:pt x="138" y="23"/>
                  </a:cubicBezTo>
                  <a:close/>
                  <a:moveTo>
                    <a:pt x="131" y="30"/>
                  </a:moveTo>
                  <a:cubicBezTo>
                    <a:pt x="131" y="31"/>
                    <a:pt x="131" y="33"/>
                    <a:pt x="132" y="33"/>
                  </a:cubicBezTo>
                  <a:cubicBezTo>
                    <a:pt x="133" y="32"/>
                    <a:pt x="132" y="31"/>
                    <a:pt x="132" y="30"/>
                  </a:cubicBezTo>
                  <a:cubicBezTo>
                    <a:pt x="132" y="30"/>
                    <a:pt x="133" y="30"/>
                    <a:pt x="133" y="29"/>
                  </a:cubicBezTo>
                  <a:cubicBezTo>
                    <a:pt x="133" y="32"/>
                    <a:pt x="134" y="32"/>
                    <a:pt x="134" y="34"/>
                  </a:cubicBezTo>
                  <a:cubicBezTo>
                    <a:pt x="135" y="34"/>
                    <a:pt x="135" y="33"/>
                    <a:pt x="137" y="33"/>
                  </a:cubicBezTo>
                  <a:cubicBezTo>
                    <a:pt x="137" y="33"/>
                    <a:pt x="137" y="32"/>
                    <a:pt x="136" y="32"/>
                  </a:cubicBezTo>
                  <a:cubicBezTo>
                    <a:pt x="136" y="32"/>
                    <a:pt x="135" y="32"/>
                    <a:pt x="135" y="32"/>
                  </a:cubicBezTo>
                  <a:cubicBezTo>
                    <a:pt x="135" y="32"/>
                    <a:pt x="134" y="32"/>
                    <a:pt x="134" y="31"/>
                  </a:cubicBezTo>
                  <a:cubicBezTo>
                    <a:pt x="135" y="30"/>
                    <a:pt x="134" y="29"/>
                    <a:pt x="136" y="28"/>
                  </a:cubicBezTo>
                  <a:cubicBezTo>
                    <a:pt x="136" y="28"/>
                    <a:pt x="136" y="28"/>
                    <a:pt x="136" y="27"/>
                  </a:cubicBezTo>
                  <a:cubicBezTo>
                    <a:pt x="135" y="27"/>
                    <a:pt x="135" y="28"/>
                    <a:pt x="135" y="28"/>
                  </a:cubicBezTo>
                  <a:cubicBezTo>
                    <a:pt x="134" y="27"/>
                    <a:pt x="135" y="27"/>
                    <a:pt x="135" y="26"/>
                  </a:cubicBezTo>
                  <a:cubicBezTo>
                    <a:pt x="133" y="27"/>
                    <a:pt x="134" y="23"/>
                    <a:pt x="132" y="23"/>
                  </a:cubicBezTo>
                  <a:cubicBezTo>
                    <a:pt x="132" y="24"/>
                    <a:pt x="132" y="25"/>
                    <a:pt x="131" y="26"/>
                  </a:cubicBezTo>
                  <a:cubicBezTo>
                    <a:pt x="132" y="26"/>
                    <a:pt x="132" y="25"/>
                    <a:pt x="133" y="25"/>
                  </a:cubicBezTo>
                  <a:cubicBezTo>
                    <a:pt x="132" y="27"/>
                    <a:pt x="134" y="26"/>
                    <a:pt x="134" y="27"/>
                  </a:cubicBezTo>
                  <a:cubicBezTo>
                    <a:pt x="134" y="28"/>
                    <a:pt x="134" y="30"/>
                    <a:pt x="134" y="30"/>
                  </a:cubicBezTo>
                  <a:cubicBezTo>
                    <a:pt x="134" y="29"/>
                    <a:pt x="133" y="29"/>
                    <a:pt x="133" y="28"/>
                  </a:cubicBezTo>
                  <a:cubicBezTo>
                    <a:pt x="133" y="28"/>
                    <a:pt x="133" y="28"/>
                    <a:pt x="133" y="28"/>
                  </a:cubicBezTo>
                  <a:cubicBezTo>
                    <a:pt x="132" y="29"/>
                    <a:pt x="132" y="30"/>
                    <a:pt x="131" y="30"/>
                  </a:cubicBezTo>
                  <a:close/>
                  <a:moveTo>
                    <a:pt x="135" y="55"/>
                  </a:moveTo>
                  <a:cubicBezTo>
                    <a:pt x="135" y="56"/>
                    <a:pt x="134" y="56"/>
                    <a:pt x="134" y="57"/>
                  </a:cubicBezTo>
                  <a:cubicBezTo>
                    <a:pt x="135" y="58"/>
                    <a:pt x="136" y="56"/>
                    <a:pt x="136" y="57"/>
                  </a:cubicBezTo>
                  <a:cubicBezTo>
                    <a:pt x="136" y="56"/>
                    <a:pt x="137" y="56"/>
                    <a:pt x="136" y="56"/>
                  </a:cubicBezTo>
                  <a:cubicBezTo>
                    <a:pt x="136" y="57"/>
                    <a:pt x="136" y="55"/>
                    <a:pt x="135" y="55"/>
                  </a:cubicBezTo>
                  <a:close/>
                  <a:moveTo>
                    <a:pt x="133" y="59"/>
                  </a:moveTo>
                  <a:cubicBezTo>
                    <a:pt x="133" y="59"/>
                    <a:pt x="134" y="59"/>
                    <a:pt x="134" y="59"/>
                  </a:cubicBezTo>
                  <a:cubicBezTo>
                    <a:pt x="134" y="59"/>
                    <a:pt x="134" y="59"/>
                    <a:pt x="134" y="58"/>
                  </a:cubicBezTo>
                  <a:cubicBezTo>
                    <a:pt x="133" y="58"/>
                    <a:pt x="132" y="58"/>
                    <a:pt x="133" y="59"/>
                  </a:cubicBezTo>
                  <a:close/>
                  <a:moveTo>
                    <a:pt x="131" y="55"/>
                  </a:moveTo>
                  <a:cubicBezTo>
                    <a:pt x="131" y="55"/>
                    <a:pt x="132" y="55"/>
                    <a:pt x="131" y="55"/>
                  </a:cubicBezTo>
                  <a:cubicBezTo>
                    <a:pt x="131" y="56"/>
                    <a:pt x="132" y="56"/>
                    <a:pt x="131" y="57"/>
                  </a:cubicBezTo>
                  <a:cubicBezTo>
                    <a:pt x="132" y="57"/>
                    <a:pt x="132" y="56"/>
                    <a:pt x="132" y="56"/>
                  </a:cubicBezTo>
                  <a:cubicBezTo>
                    <a:pt x="132" y="57"/>
                    <a:pt x="133" y="58"/>
                    <a:pt x="133" y="57"/>
                  </a:cubicBezTo>
                  <a:cubicBezTo>
                    <a:pt x="133" y="56"/>
                    <a:pt x="133" y="56"/>
                    <a:pt x="133" y="55"/>
                  </a:cubicBezTo>
                  <a:cubicBezTo>
                    <a:pt x="133" y="55"/>
                    <a:pt x="132" y="55"/>
                    <a:pt x="132" y="55"/>
                  </a:cubicBezTo>
                  <a:cubicBezTo>
                    <a:pt x="133" y="55"/>
                    <a:pt x="133" y="55"/>
                    <a:pt x="133" y="54"/>
                  </a:cubicBezTo>
                  <a:cubicBezTo>
                    <a:pt x="133" y="54"/>
                    <a:pt x="132" y="54"/>
                    <a:pt x="131" y="55"/>
                  </a:cubicBezTo>
                  <a:close/>
                  <a:moveTo>
                    <a:pt x="132" y="62"/>
                  </a:moveTo>
                  <a:cubicBezTo>
                    <a:pt x="131" y="62"/>
                    <a:pt x="131" y="63"/>
                    <a:pt x="131" y="63"/>
                  </a:cubicBezTo>
                  <a:cubicBezTo>
                    <a:pt x="133" y="64"/>
                    <a:pt x="130" y="64"/>
                    <a:pt x="131" y="65"/>
                  </a:cubicBezTo>
                  <a:cubicBezTo>
                    <a:pt x="132" y="65"/>
                    <a:pt x="132" y="65"/>
                    <a:pt x="133" y="65"/>
                  </a:cubicBezTo>
                  <a:cubicBezTo>
                    <a:pt x="132" y="64"/>
                    <a:pt x="133" y="63"/>
                    <a:pt x="132" y="62"/>
                  </a:cubicBezTo>
                  <a:cubicBezTo>
                    <a:pt x="132" y="63"/>
                    <a:pt x="132" y="63"/>
                    <a:pt x="132" y="62"/>
                  </a:cubicBezTo>
                  <a:cubicBezTo>
                    <a:pt x="132" y="62"/>
                    <a:pt x="132" y="62"/>
                    <a:pt x="132" y="62"/>
                  </a:cubicBezTo>
                  <a:close/>
                  <a:moveTo>
                    <a:pt x="131" y="59"/>
                  </a:moveTo>
                  <a:cubicBezTo>
                    <a:pt x="131" y="60"/>
                    <a:pt x="130" y="60"/>
                    <a:pt x="131" y="60"/>
                  </a:cubicBezTo>
                  <a:cubicBezTo>
                    <a:pt x="131" y="60"/>
                    <a:pt x="132" y="59"/>
                    <a:pt x="131" y="59"/>
                  </a:cubicBezTo>
                  <a:close/>
                  <a:moveTo>
                    <a:pt x="129" y="24"/>
                  </a:moveTo>
                  <a:cubicBezTo>
                    <a:pt x="129" y="25"/>
                    <a:pt x="129" y="25"/>
                    <a:pt x="129" y="26"/>
                  </a:cubicBezTo>
                  <a:cubicBezTo>
                    <a:pt x="130" y="25"/>
                    <a:pt x="131" y="25"/>
                    <a:pt x="131" y="25"/>
                  </a:cubicBezTo>
                  <a:cubicBezTo>
                    <a:pt x="131" y="25"/>
                    <a:pt x="131" y="24"/>
                    <a:pt x="131" y="23"/>
                  </a:cubicBezTo>
                  <a:cubicBezTo>
                    <a:pt x="130" y="23"/>
                    <a:pt x="130" y="25"/>
                    <a:pt x="129" y="24"/>
                  </a:cubicBezTo>
                  <a:close/>
                  <a:moveTo>
                    <a:pt x="130" y="55"/>
                  </a:moveTo>
                  <a:cubicBezTo>
                    <a:pt x="129" y="55"/>
                    <a:pt x="129" y="56"/>
                    <a:pt x="128" y="56"/>
                  </a:cubicBezTo>
                  <a:cubicBezTo>
                    <a:pt x="128" y="57"/>
                    <a:pt x="128" y="57"/>
                    <a:pt x="129" y="58"/>
                  </a:cubicBezTo>
                  <a:cubicBezTo>
                    <a:pt x="130" y="58"/>
                    <a:pt x="130" y="56"/>
                    <a:pt x="131" y="57"/>
                  </a:cubicBezTo>
                  <a:cubicBezTo>
                    <a:pt x="131" y="56"/>
                    <a:pt x="130" y="56"/>
                    <a:pt x="130" y="55"/>
                  </a:cubicBezTo>
                  <a:close/>
                  <a:moveTo>
                    <a:pt x="130" y="251"/>
                  </a:moveTo>
                  <a:cubicBezTo>
                    <a:pt x="129" y="251"/>
                    <a:pt x="127" y="250"/>
                    <a:pt x="127" y="251"/>
                  </a:cubicBezTo>
                  <a:cubicBezTo>
                    <a:pt x="128" y="251"/>
                    <a:pt x="129" y="250"/>
                    <a:pt x="130" y="251"/>
                  </a:cubicBezTo>
                  <a:cubicBezTo>
                    <a:pt x="130" y="250"/>
                    <a:pt x="131" y="250"/>
                    <a:pt x="131" y="249"/>
                  </a:cubicBezTo>
                  <a:cubicBezTo>
                    <a:pt x="129" y="248"/>
                    <a:pt x="130" y="250"/>
                    <a:pt x="130" y="251"/>
                  </a:cubicBezTo>
                  <a:close/>
                  <a:moveTo>
                    <a:pt x="128" y="32"/>
                  </a:moveTo>
                  <a:cubicBezTo>
                    <a:pt x="127" y="31"/>
                    <a:pt x="128" y="31"/>
                    <a:pt x="128" y="30"/>
                  </a:cubicBezTo>
                  <a:cubicBezTo>
                    <a:pt x="127" y="30"/>
                    <a:pt x="127" y="31"/>
                    <a:pt x="126" y="30"/>
                  </a:cubicBezTo>
                  <a:cubicBezTo>
                    <a:pt x="127" y="30"/>
                    <a:pt x="127" y="30"/>
                    <a:pt x="127" y="29"/>
                  </a:cubicBezTo>
                  <a:cubicBezTo>
                    <a:pt x="126" y="29"/>
                    <a:pt x="126" y="29"/>
                    <a:pt x="126" y="30"/>
                  </a:cubicBezTo>
                  <a:cubicBezTo>
                    <a:pt x="126" y="30"/>
                    <a:pt x="126" y="31"/>
                    <a:pt x="126" y="31"/>
                  </a:cubicBezTo>
                  <a:cubicBezTo>
                    <a:pt x="125" y="31"/>
                    <a:pt x="124" y="31"/>
                    <a:pt x="124" y="32"/>
                  </a:cubicBezTo>
                  <a:cubicBezTo>
                    <a:pt x="124" y="32"/>
                    <a:pt x="124" y="33"/>
                    <a:pt x="124" y="34"/>
                  </a:cubicBezTo>
                  <a:cubicBezTo>
                    <a:pt x="126" y="34"/>
                    <a:pt x="124" y="32"/>
                    <a:pt x="125" y="31"/>
                  </a:cubicBezTo>
                  <a:cubicBezTo>
                    <a:pt x="125" y="34"/>
                    <a:pt x="128" y="32"/>
                    <a:pt x="129" y="33"/>
                  </a:cubicBezTo>
                  <a:cubicBezTo>
                    <a:pt x="129" y="33"/>
                    <a:pt x="130" y="33"/>
                    <a:pt x="130" y="33"/>
                  </a:cubicBezTo>
                  <a:cubicBezTo>
                    <a:pt x="130" y="30"/>
                    <a:pt x="129" y="31"/>
                    <a:pt x="128" y="32"/>
                  </a:cubicBezTo>
                  <a:close/>
                  <a:moveTo>
                    <a:pt x="130" y="41"/>
                  </a:moveTo>
                  <a:cubicBezTo>
                    <a:pt x="130" y="40"/>
                    <a:pt x="131" y="39"/>
                    <a:pt x="130" y="39"/>
                  </a:cubicBezTo>
                  <a:cubicBezTo>
                    <a:pt x="130" y="39"/>
                    <a:pt x="128" y="40"/>
                    <a:pt x="130" y="41"/>
                  </a:cubicBezTo>
                  <a:close/>
                  <a:moveTo>
                    <a:pt x="128" y="29"/>
                  </a:moveTo>
                  <a:cubicBezTo>
                    <a:pt x="128" y="30"/>
                    <a:pt x="128" y="30"/>
                    <a:pt x="128" y="31"/>
                  </a:cubicBezTo>
                  <a:cubicBezTo>
                    <a:pt x="130" y="31"/>
                    <a:pt x="130" y="30"/>
                    <a:pt x="130" y="29"/>
                  </a:cubicBezTo>
                  <a:cubicBezTo>
                    <a:pt x="129" y="29"/>
                    <a:pt x="129" y="29"/>
                    <a:pt x="128" y="29"/>
                  </a:cubicBezTo>
                  <a:close/>
                  <a:moveTo>
                    <a:pt x="129" y="35"/>
                  </a:moveTo>
                  <a:cubicBezTo>
                    <a:pt x="129" y="35"/>
                    <a:pt x="129" y="35"/>
                    <a:pt x="130" y="35"/>
                  </a:cubicBezTo>
                  <a:cubicBezTo>
                    <a:pt x="129" y="34"/>
                    <a:pt x="130" y="34"/>
                    <a:pt x="130" y="33"/>
                  </a:cubicBezTo>
                  <a:cubicBezTo>
                    <a:pt x="130" y="34"/>
                    <a:pt x="128" y="34"/>
                    <a:pt x="129" y="35"/>
                  </a:cubicBezTo>
                  <a:close/>
                  <a:moveTo>
                    <a:pt x="130" y="259"/>
                  </a:moveTo>
                  <a:cubicBezTo>
                    <a:pt x="129" y="259"/>
                    <a:pt x="129" y="259"/>
                    <a:pt x="129" y="259"/>
                  </a:cubicBezTo>
                  <a:cubicBezTo>
                    <a:pt x="129" y="260"/>
                    <a:pt x="129" y="261"/>
                    <a:pt x="130" y="261"/>
                  </a:cubicBezTo>
                  <a:cubicBezTo>
                    <a:pt x="130" y="260"/>
                    <a:pt x="130" y="260"/>
                    <a:pt x="130" y="259"/>
                  </a:cubicBezTo>
                  <a:close/>
                  <a:moveTo>
                    <a:pt x="129" y="29"/>
                  </a:moveTo>
                  <a:cubicBezTo>
                    <a:pt x="129" y="28"/>
                    <a:pt x="129" y="28"/>
                    <a:pt x="130" y="28"/>
                  </a:cubicBezTo>
                  <a:cubicBezTo>
                    <a:pt x="129" y="28"/>
                    <a:pt x="130" y="27"/>
                    <a:pt x="129" y="27"/>
                  </a:cubicBezTo>
                  <a:cubicBezTo>
                    <a:pt x="129" y="27"/>
                    <a:pt x="128" y="28"/>
                    <a:pt x="129" y="29"/>
                  </a:cubicBezTo>
                  <a:close/>
                  <a:moveTo>
                    <a:pt x="127" y="25"/>
                  </a:moveTo>
                  <a:cubicBezTo>
                    <a:pt x="127" y="25"/>
                    <a:pt x="126" y="25"/>
                    <a:pt x="126" y="25"/>
                  </a:cubicBezTo>
                  <a:cubicBezTo>
                    <a:pt x="126" y="25"/>
                    <a:pt x="126" y="26"/>
                    <a:pt x="126" y="26"/>
                  </a:cubicBezTo>
                  <a:cubicBezTo>
                    <a:pt x="128" y="26"/>
                    <a:pt x="128" y="27"/>
                    <a:pt x="129" y="26"/>
                  </a:cubicBezTo>
                  <a:cubicBezTo>
                    <a:pt x="128" y="25"/>
                    <a:pt x="126" y="26"/>
                    <a:pt x="127" y="25"/>
                  </a:cubicBezTo>
                  <a:close/>
                  <a:moveTo>
                    <a:pt x="126" y="64"/>
                  </a:moveTo>
                  <a:cubicBezTo>
                    <a:pt x="126" y="65"/>
                    <a:pt x="128" y="65"/>
                    <a:pt x="128" y="63"/>
                  </a:cubicBezTo>
                  <a:cubicBezTo>
                    <a:pt x="127" y="63"/>
                    <a:pt x="126" y="63"/>
                    <a:pt x="126" y="64"/>
                  </a:cubicBezTo>
                  <a:close/>
                  <a:moveTo>
                    <a:pt x="127" y="47"/>
                  </a:moveTo>
                  <a:cubicBezTo>
                    <a:pt x="127" y="47"/>
                    <a:pt x="127" y="47"/>
                    <a:pt x="127" y="46"/>
                  </a:cubicBezTo>
                  <a:cubicBezTo>
                    <a:pt x="126" y="45"/>
                    <a:pt x="126" y="46"/>
                    <a:pt x="127" y="47"/>
                  </a:cubicBezTo>
                  <a:close/>
                  <a:moveTo>
                    <a:pt x="125" y="62"/>
                  </a:moveTo>
                  <a:cubicBezTo>
                    <a:pt x="125" y="61"/>
                    <a:pt x="126" y="62"/>
                    <a:pt x="127" y="62"/>
                  </a:cubicBezTo>
                  <a:cubicBezTo>
                    <a:pt x="127" y="61"/>
                    <a:pt x="124" y="61"/>
                    <a:pt x="125" y="62"/>
                  </a:cubicBezTo>
                  <a:close/>
                  <a:moveTo>
                    <a:pt x="126" y="26"/>
                  </a:moveTo>
                  <a:cubicBezTo>
                    <a:pt x="125" y="26"/>
                    <a:pt x="125" y="25"/>
                    <a:pt x="124" y="26"/>
                  </a:cubicBezTo>
                  <a:cubicBezTo>
                    <a:pt x="125" y="26"/>
                    <a:pt x="125" y="28"/>
                    <a:pt x="126" y="28"/>
                  </a:cubicBezTo>
                  <a:cubicBezTo>
                    <a:pt x="127" y="28"/>
                    <a:pt x="126" y="27"/>
                    <a:pt x="126" y="26"/>
                  </a:cubicBezTo>
                  <a:close/>
                  <a:moveTo>
                    <a:pt x="124" y="42"/>
                  </a:moveTo>
                  <a:cubicBezTo>
                    <a:pt x="125" y="42"/>
                    <a:pt x="125" y="40"/>
                    <a:pt x="126" y="39"/>
                  </a:cubicBezTo>
                  <a:cubicBezTo>
                    <a:pt x="125" y="39"/>
                    <a:pt x="124" y="41"/>
                    <a:pt x="124" y="42"/>
                  </a:cubicBezTo>
                  <a:close/>
                  <a:moveTo>
                    <a:pt x="125" y="67"/>
                  </a:moveTo>
                  <a:cubicBezTo>
                    <a:pt x="126" y="67"/>
                    <a:pt x="126" y="67"/>
                    <a:pt x="126" y="66"/>
                  </a:cubicBezTo>
                  <a:cubicBezTo>
                    <a:pt x="125" y="66"/>
                    <a:pt x="125" y="66"/>
                    <a:pt x="125" y="67"/>
                  </a:cubicBezTo>
                  <a:close/>
                  <a:moveTo>
                    <a:pt x="125" y="57"/>
                  </a:moveTo>
                  <a:cubicBezTo>
                    <a:pt x="124" y="57"/>
                    <a:pt x="123" y="56"/>
                    <a:pt x="122" y="57"/>
                  </a:cubicBezTo>
                  <a:cubicBezTo>
                    <a:pt x="123" y="58"/>
                    <a:pt x="123" y="58"/>
                    <a:pt x="122" y="59"/>
                  </a:cubicBezTo>
                  <a:cubicBezTo>
                    <a:pt x="124" y="59"/>
                    <a:pt x="123" y="57"/>
                    <a:pt x="124" y="57"/>
                  </a:cubicBezTo>
                  <a:cubicBezTo>
                    <a:pt x="124" y="58"/>
                    <a:pt x="124" y="58"/>
                    <a:pt x="125" y="59"/>
                  </a:cubicBezTo>
                  <a:cubicBezTo>
                    <a:pt x="125" y="58"/>
                    <a:pt x="124" y="58"/>
                    <a:pt x="125" y="57"/>
                  </a:cubicBezTo>
                  <a:cubicBezTo>
                    <a:pt x="125" y="57"/>
                    <a:pt x="126" y="57"/>
                    <a:pt x="125" y="57"/>
                  </a:cubicBezTo>
                  <a:cubicBezTo>
                    <a:pt x="125" y="57"/>
                    <a:pt x="125" y="57"/>
                    <a:pt x="125" y="57"/>
                  </a:cubicBezTo>
                  <a:close/>
                  <a:moveTo>
                    <a:pt x="123" y="47"/>
                  </a:moveTo>
                  <a:cubicBezTo>
                    <a:pt x="123" y="48"/>
                    <a:pt x="123" y="48"/>
                    <a:pt x="123" y="48"/>
                  </a:cubicBezTo>
                  <a:cubicBezTo>
                    <a:pt x="124" y="48"/>
                    <a:pt x="124" y="48"/>
                    <a:pt x="125" y="47"/>
                  </a:cubicBezTo>
                  <a:cubicBezTo>
                    <a:pt x="124" y="48"/>
                    <a:pt x="123" y="47"/>
                    <a:pt x="123" y="47"/>
                  </a:cubicBezTo>
                  <a:close/>
                  <a:moveTo>
                    <a:pt x="123" y="30"/>
                  </a:moveTo>
                  <a:cubicBezTo>
                    <a:pt x="124" y="30"/>
                    <a:pt x="125" y="30"/>
                    <a:pt x="124" y="28"/>
                  </a:cubicBezTo>
                  <a:cubicBezTo>
                    <a:pt x="123" y="29"/>
                    <a:pt x="123" y="28"/>
                    <a:pt x="123" y="28"/>
                  </a:cubicBezTo>
                  <a:cubicBezTo>
                    <a:pt x="122" y="27"/>
                    <a:pt x="122" y="28"/>
                    <a:pt x="121" y="28"/>
                  </a:cubicBezTo>
                  <a:cubicBezTo>
                    <a:pt x="121" y="28"/>
                    <a:pt x="122" y="27"/>
                    <a:pt x="121" y="27"/>
                  </a:cubicBezTo>
                  <a:cubicBezTo>
                    <a:pt x="121" y="27"/>
                    <a:pt x="120" y="29"/>
                    <a:pt x="121" y="29"/>
                  </a:cubicBezTo>
                  <a:cubicBezTo>
                    <a:pt x="122" y="29"/>
                    <a:pt x="122" y="29"/>
                    <a:pt x="123" y="28"/>
                  </a:cubicBezTo>
                  <a:cubicBezTo>
                    <a:pt x="123" y="29"/>
                    <a:pt x="123" y="30"/>
                    <a:pt x="123" y="30"/>
                  </a:cubicBezTo>
                  <a:close/>
                  <a:moveTo>
                    <a:pt x="123" y="61"/>
                  </a:moveTo>
                  <a:cubicBezTo>
                    <a:pt x="124" y="61"/>
                    <a:pt x="124" y="61"/>
                    <a:pt x="124" y="60"/>
                  </a:cubicBezTo>
                  <a:cubicBezTo>
                    <a:pt x="124" y="60"/>
                    <a:pt x="122" y="60"/>
                    <a:pt x="123" y="61"/>
                  </a:cubicBezTo>
                  <a:close/>
                  <a:moveTo>
                    <a:pt x="123" y="261"/>
                  </a:moveTo>
                  <a:cubicBezTo>
                    <a:pt x="123" y="262"/>
                    <a:pt x="121" y="261"/>
                    <a:pt x="121" y="262"/>
                  </a:cubicBezTo>
                  <a:cubicBezTo>
                    <a:pt x="123" y="262"/>
                    <a:pt x="124" y="262"/>
                    <a:pt x="124" y="261"/>
                  </a:cubicBezTo>
                  <a:cubicBezTo>
                    <a:pt x="123" y="262"/>
                    <a:pt x="123" y="261"/>
                    <a:pt x="123" y="261"/>
                  </a:cubicBezTo>
                  <a:close/>
                  <a:moveTo>
                    <a:pt x="122" y="24"/>
                  </a:moveTo>
                  <a:cubicBezTo>
                    <a:pt x="122" y="25"/>
                    <a:pt x="121" y="27"/>
                    <a:pt x="122" y="27"/>
                  </a:cubicBezTo>
                  <a:cubicBezTo>
                    <a:pt x="123" y="27"/>
                    <a:pt x="124" y="27"/>
                    <a:pt x="123" y="25"/>
                  </a:cubicBezTo>
                  <a:cubicBezTo>
                    <a:pt x="123" y="25"/>
                    <a:pt x="122" y="25"/>
                    <a:pt x="122" y="24"/>
                  </a:cubicBezTo>
                  <a:cubicBezTo>
                    <a:pt x="123" y="24"/>
                    <a:pt x="124" y="25"/>
                    <a:pt x="123" y="24"/>
                  </a:cubicBezTo>
                  <a:cubicBezTo>
                    <a:pt x="123" y="24"/>
                    <a:pt x="122" y="24"/>
                    <a:pt x="122" y="24"/>
                  </a:cubicBezTo>
                  <a:close/>
                  <a:moveTo>
                    <a:pt x="123" y="32"/>
                  </a:moveTo>
                  <a:cubicBezTo>
                    <a:pt x="122" y="32"/>
                    <a:pt x="122" y="32"/>
                    <a:pt x="122" y="32"/>
                  </a:cubicBezTo>
                  <a:cubicBezTo>
                    <a:pt x="122" y="33"/>
                    <a:pt x="122" y="33"/>
                    <a:pt x="122" y="33"/>
                  </a:cubicBezTo>
                  <a:cubicBezTo>
                    <a:pt x="123" y="32"/>
                    <a:pt x="123" y="33"/>
                    <a:pt x="123" y="33"/>
                  </a:cubicBezTo>
                  <a:cubicBezTo>
                    <a:pt x="123" y="33"/>
                    <a:pt x="123" y="32"/>
                    <a:pt x="123" y="31"/>
                  </a:cubicBezTo>
                  <a:cubicBezTo>
                    <a:pt x="123" y="31"/>
                    <a:pt x="123" y="31"/>
                    <a:pt x="123" y="32"/>
                  </a:cubicBezTo>
                  <a:close/>
                  <a:moveTo>
                    <a:pt x="122" y="65"/>
                  </a:moveTo>
                  <a:cubicBezTo>
                    <a:pt x="121" y="65"/>
                    <a:pt x="119" y="65"/>
                    <a:pt x="120" y="66"/>
                  </a:cubicBezTo>
                  <a:cubicBezTo>
                    <a:pt x="121" y="67"/>
                    <a:pt x="121" y="65"/>
                    <a:pt x="121" y="66"/>
                  </a:cubicBezTo>
                  <a:cubicBezTo>
                    <a:pt x="122" y="67"/>
                    <a:pt x="121" y="67"/>
                    <a:pt x="121" y="68"/>
                  </a:cubicBezTo>
                  <a:cubicBezTo>
                    <a:pt x="122" y="68"/>
                    <a:pt x="122" y="67"/>
                    <a:pt x="122" y="65"/>
                  </a:cubicBezTo>
                  <a:cubicBezTo>
                    <a:pt x="122" y="65"/>
                    <a:pt x="122" y="65"/>
                    <a:pt x="122" y="65"/>
                  </a:cubicBezTo>
                  <a:close/>
                  <a:moveTo>
                    <a:pt x="118" y="35"/>
                  </a:moveTo>
                  <a:cubicBezTo>
                    <a:pt x="118" y="35"/>
                    <a:pt x="120" y="35"/>
                    <a:pt x="121" y="36"/>
                  </a:cubicBezTo>
                  <a:cubicBezTo>
                    <a:pt x="121" y="35"/>
                    <a:pt x="122" y="35"/>
                    <a:pt x="122" y="34"/>
                  </a:cubicBezTo>
                  <a:cubicBezTo>
                    <a:pt x="121" y="33"/>
                    <a:pt x="122" y="32"/>
                    <a:pt x="121" y="31"/>
                  </a:cubicBezTo>
                  <a:cubicBezTo>
                    <a:pt x="120" y="32"/>
                    <a:pt x="122" y="34"/>
                    <a:pt x="119" y="35"/>
                  </a:cubicBezTo>
                  <a:cubicBezTo>
                    <a:pt x="119" y="33"/>
                    <a:pt x="121" y="32"/>
                    <a:pt x="120" y="31"/>
                  </a:cubicBezTo>
                  <a:cubicBezTo>
                    <a:pt x="119" y="32"/>
                    <a:pt x="117" y="32"/>
                    <a:pt x="117" y="33"/>
                  </a:cubicBezTo>
                  <a:cubicBezTo>
                    <a:pt x="116" y="31"/>
                    <a:pt x="111" y="36"/>
                    <a:pt x="110" y="34"/>
                  </a:cubicBezTo>
                  <a:cubicBezTo>
                    <a:pt x="110" y="35"/>
                    <a:pt x="109" y="35"/>
                    <a:pt x="110" y="36"/>
                  </a:cubicBezTo>
                  <a:cubicBezTo>
                    <a:pt x="110" y="36"/>
                    <a:pt x="111" y="35"/>
                    <a:pt x="111" y="36"/>
                  </a:cubicBezTo>
                  <a:cubicBezTo>
                    <a:pt x="111" y="37"/>
                    <a:pt x="110" y="36"/>
                    <a:pt x="110" y="37"/>
                  </a:cubicBezTo>
                  <a:cubicBezTo>
                    <a:pt x="111" y="37"/>
                    <a:pt x="111" y="37"/>
                    <a:pt x="112" y="37"/>
                  </a:cubicBezTo>
                  <a:cubicBezTo>
                    <a:pt x="112" y="37"/>
                    <a:pt x="111" y="35"/>
                    <a:pt x="112" y="35"/>
                  </a:cubicBezTo>
                  <a:cubicBezTo>
                    <a:pt x="113" y="36"/>
                    <a:pt x="114" y="36"/>
                    <a:pt x="114" y="35"/>
                  </a:cubicBezTo>
                  <a:cubicBezTo>
                    <a:pt x="115" y="36"/>
                    <a:pt x="113" y="36"/>
                    <a:pt x="113" y="37"/>
                  </a:cubicBezTo>
                  <a:cubicBezTo>
                    <a:pt x="116" y="37"/>
                    <a:pt x="116" y="34"/>
                    <a:pt x="118" y="33"/>
                  </a:cubicBezTo>
                  <a:cubicBezTo>
                    <a:pt x="118" y="33"/>
                    <a:pt x="118" y="34"/>
                    <a:pt x="118" y="34"/>
                  </a:cubicBezTo>
                  <a:cubicBezTo>
                    <a:pt x="118" y="34"/>
                    <a:pt x="118" y="34"/>
                    <a:pt x="118" y="34"/>
                  </a:cubicBezTo>
                  <a:cubicBezTo>
                    <a:pt x="118" y="35"/>
                    <a:pt x="117" y="35"/>
                    <a:pt x="118" y="35"/>
                  </a:cubicBezTo>
                  <a:close/>
                  <a:moveTo>
                    <a:pt x="120" y="61"/>
                  </a:moveTo>
                  <a:cubicBezTo>
                    <a:pt x="120" y="62"/>
                    <a:pt x="121" y="62"/>
                    <a:pt x="121" y="62"/>
                  </a:cubicBezTo>
                  <a:cubicBezTo>
                    <a:pt x="122" y="61"/>
                    <a:pt x="121" y="61"/>
                    <a:pt x="120" y="61"/>
                  </a:cubicBezTo>
                  <a:close/>
                  <a:moveTo>
                    <a:pt x="120" y="43"/>
                  </a:moveTo>
                  <a:cubicBezTo>
                    <a:pt x="120" y="42"/>
                    <a:pt x="120" y="42"/>
                    <a:pt x="120" y="42"/>
                  </a:cubicBezTo>
                  <a:cubicBezTo>
                    <a:pt x="120" y="42"/>
                    <a:pt x="119" y="42"/>
                    <a:pt x="118" y="43"/>
                  </a:cubicBezTo>
                  <a:cubicBezTo>
                    <a:pt x="120" y="42"/>
                    <a:pt x="120" y="44"/>
                    <a:pt x="121" y="43"/>
                  </a:cubicBezTo>
                  <a:cubicBezTo>
                    <a:pt x="121" y="43"/>
                    <a:pt x="120" y="43"/>
                    <a:pt x="120" y="43"/>
                  </a:cubicBezTo>
                  <a:close/>
                  <a:moveTo>
                    <a:pt x="120" y="57"/>
                  </a:moveTo>
                  <a:cubicBezTo>
                    <a:pt x="120" y="57"/>
                    <a:pt x="119" y="57"/>
                    <a:pt x="119" y="57"/>
                  </a:cubicBezTo>
                  <a:cubicBezTo>
                    <a:pt x="119" y="58"/>
                    <a:pt x="119" y="59"/>
                    <a:pt x="119" y="59"/>
                  </a:cubicBezTo>
                  <a:cubicBezTo>
                    <a:pt x="120" y="59"/>
                    <a:pt x="119" y="58"/>
                    <a:pt x="120" y="57"/>
                  </a:cubicBezTo>
                  <a:close/>
                  <a:moveTo>
                    <a:pt x="120" y="59"/>
                  </a:moveTo>
                  <a:cubicBezTo>
                    <a:pt x="121" y="59"/>
                    <a:pt x="121" y="58"/>
                    <a:pt x="121" y="57"/>
                  </a:cubicBezTo>
                  <a:cubicBezTo>
                    <a:pt x="120" y="57"/>
                    <a:pt x="120" y="58"/>
                    <a:pt x="120" y="59"/>
                  </a:cubicBezTo>
                  <a:close/>
                  <a:moveTo>
                    <a:pt x="119" y="29"/>
                  </a:moveTo>
                  <a:cubicBezTo>
                    <a:pt x="119" y="28"/>
                    <a:pt x="118" y="29"/>
                    <a:pt x="118" y="28"/>
                  </a:cubicBezTo>
                  <a:cubicBezTo>
                    <a:pt x="118" y="29"/>
                    <a:pt x="119" y="30"/>
                    <a:pt x="118" y="31"/>
                  </a:cubicBezTo>
                  <a:cubicBezTo>
                    <a:pt x="120" y="30"/>
                    <a:pt x="121" y="27"/>
                    <a:pt x="120" y="26"/>
                  </a:cubicBezTo>
                  <a:cubicBezTo>
                    <a:pt x="120" y="27"/>
                    <a:pt x="120" y="26"/>
                    <a:pt x="118" y="26"/>
                  </a:cubicBezTo>
                  <a:cubicBezTo>
                    <a:pt x="118" y="26"/>
                    <a:pt x="119" y="25"/>
                    <a:pt x="118" y="25"/>
                  </a:cubicBezTo>
                  <a:cubicBezTo>
                    <a:pt x="117" y="26"/>
                    <a:pt x="118" y="26"/>
                    <a:pt x="118" y="27"/>
                  </a:cubicBezTo>
                  <a:cubicBezTo>
                    <a:pt x="117" y="27"/>
                    <a:pt x="117" y="28"/>
                    <a:pt x="116" y="28"/>
                  </a:cubicBezTo>
                  <a:cubicBezTo>
                    <a:pt x="116" y="28"/>
                    <a:pt x="116" y="27"/>
                    <a:pt x="115" y="27"/>
                  </a:cubicBezTo>
                  <a:cubicBezTo>
                    <a:pt x="115" y="29"/>
                    <a:pt x="115" y="29"/>
                    <a:pt x="115" y="30"/>
                  </a:cubicBezTo>
                  <a:cubicBezTo>
                    <a:pt x="114" y="30"/>
                    <a:pt x="111" y="31"/>
                    <a:pt x="111" y="30"/>
                  </a:cubicBezTo>
                  <a:cubicBezTo>
                    <a:pt x="110" y="30"/>
                    <a:pt x="110" y="31"/>
                    <a:pt x="110" y="31"/>
                  </a:cubicBezTo>
                  <a:cubicBezTo>
                    <a:pt x="110" y="32"/>
                    <a:pt x="111" y="31"/>
                    <a:pt x="111" y="32"/>
                  </a:cubicBezTo>
                  <a:cubicBezTo>
                    <a:pt x="110" y="33"/>
                    <a:pt x="110" y="32"/>
                    <a:pt x="109" y="32"/>
                  </a:cubicBezTo>
                  <a:cubicBezTo>
                    <a:pt x="110" y="34"/>
                    <a:pt x="107" y="34"/>
                    <a:pt x="108" y="35"/>
                  </a:cubicBezTo>
                  <a:cubicBezTo>
                    <a:pt x="107" y="35"/>
                    <a:pt x="106" y="36"/>
                    <a:pt x="105" y="37"/>
                  </a:cubicBezTo>
                  <a:cubicBezTo>
                    <a:pt x="105" y="35"/>
                    <a:pt x="105" y="38"/>
                    <a:pt x="103" y="37"/>
                  </a:cubicBezTo>
                  <a:cubicBezTo>
                    <a:pt x="103" y="38"/>
                    <a:pt x="103" y="39"/>
                    <a:pt x="103" y="40"/>
                  </a:cubicBezTo>
                  <a:cubicBezTo>
                    <a:pt x="104" y="40"/>
                    <a:pt x="104" y="39"/>
                    <a:pt x="104" y="39"/>
                  </a:cubicBezTo>
                  <a:cubicBezTo>
                    <a:pt x="104" y="39"/>
                    <a:pt x="103" y="40"/>
                    <a:pt x="104" y="40"/>
                  </a:cubicBezTo>
                  <a:cubicBezTo>
                    <a:pt x="105" y="39"/>
                    <a:pt x="104" y="38"/>
                    <a:pt x="104" y="38"/>
                  </a:cubicBezTo>
                  <a:cubicBezTo>
                    <a:pt x="105" y="39"/>
                    <a:pt x="105" y="38"/>
                    <a:pt x="105" y="37"/>
                  </a:cubicBezTo>
                  <a:cubicBezTo>
                    <a:pt x="106" y="37"/>
                    <a:pt x="106" y="38"/>
                    <a:pt x="107" y="38"/>
                  </a:cubicBezTo>
                  <a:cubicBezTo>
                    <a:pt x="107" y="37"/>
                    <a:pt x="108" y="37"/>
                    <a:pt x="109" y="36"/>
                  </a:cubicBezTo>
                  <a:cubicBezTo>
                    <a:pt x="109" y="35"/>
                    <a:pt x="109" y="35"/>
                    <a:pt x="109" y="35"/>
                  </a:cubicBezTo>
                  <a:cubicBezTo>
                    <a:pt x="110" y="35"/>
                    <a:pt x="110" y="33"/>
                    <a:pt x="111" y="33"/>
                  </a:cubicBezTo>
                  <a:cubicBezTo>
                    <a:pt x="112" y="34"/>
                    <a:pt x="112" y="32"/>
                    <a:pt x="113" y="33"/>
                  </a:cubicBezTo>
                  <a:cubicBezTo>
                    <a:pt x="113" y="33"/>
                    <a:pt x="111" y="32"/>
                    <a:pt x="112" y="34"/>
                  </a:cubicBezTo>
                  <a:cubicBezTo>
                    <a:pt x="114" y="33"/>
                    <a:pt x="113" y="30"/>
                    <a:pt x="116" y="30"/>
                  </a:cubicBezTo>
                  <a:cubicBezTo>
                    <a:pt x="116" y="30"/>
                    <a:pt x="116" y="29"/>
                    <a:pt x="116" y="29"/>
                  </a:cubicBezTo>
                  <a:cubicBezTo>
                    <a:pt x="116" y="29"/>
                    <a:pt x="115" y="29"/>
                    <a:pt x="115" y="29"/>
                  </a:cubicBezTo>
                  <a:cubicBezTo>
                    <a:pt x="117" y="28"/>
                    <a:pt x="118" y="28"/>
                    <a:pt x="120" y="28"/>
                  </a:cubicBezTo>
                  <a:cubicBezTo>
                    <a:pt x="120" y="28"/>
                    <a:pt x="120" y="29"/>
                    <a:pt x="119" y="29"/>
                  </a:cubicBezTo>
                  <a:close/>
                  <a:moveTo>
                    <a:pt x="103" y="38"/>
                  </a:moveTo>
                  <a:cubicBezTo>
                    <a:pt x="102" y="38"/>
                    <a:pt x="100" y="38"/>
                    <a:pt x="101" y="39"/>
                  </a:cubicBezTo>
                  <a:cubicBezTo>
                    <a:pt x="101" y="38"/>
                    <a:pt x="102" y="38"/>
                    <a:pt x="102" y="38"/>
                  </a:cubicBezTo>
                  <a:cubicBezTo>
                    <a:pt x="103" y="39"/>
                    <a:pt x="102" y="40"/>
                    <a:pt x="103" y="40"/>
                  </a:cubicBezTo>
                  <a:cubicBezTo>
                    <a:pt x="103" y="40"/>
                    <a:pt x="102" y="39"/>
                    <a:pt x="103" y="38"/>
                  </a:cubicBezTo>
                  <a:close/>
                  <a:moveTo>
                    <a:pt x="120" y="46"/>
                  </a:moveTo>
                  <a:cubicBezTo>
                    <a:pt x="119" y="46"/>
                    <a:pt x="119" y="47"/>
                    <a:pt x="119" y="47"/>
                  </a:cubicBezTo>
                  <a:cubicBezTo>
                    <a:pt x="120" y="47"/>
                    <a:pt x="119" y="47"/>
                    <a:pt x="120" y="47"/>
                  </a:cubicBezTo>
                  <a:cubicBezTo>
                    <a:pt x="120" y="47"/>
                    <a:pt x="120" y="47"/>
                    <a:pt x="120" y="47"/>
                  </a:cubicBezTo>
                  <a:cubicBezTo>
                    <a:pt x="120" y="47"/>
                    <a:pt x="120" y="47"/>
                    <a:pt x="120" y="46"/>
                  </a:cubicBezTo>
                  <a:close/>
                  <a:moveTo>
                    <a:pt x="116" y="59"/>
                  </a:moveTo>
                  <a:cubicBezTo>
                    <a:pt x="117" y="59"/>
                    <a:pt x="117" y="61"/>
                    <a:pt x="118" y="61"/>
                  </a:cubicBezTo>
                  <a:cubicBezTo>
                    <a:pt x="117" y="60"/>
                    <a:pt x="119" y="61"/>
                    <a:pt x="118" y="59"/>
                  </a:cubicBezTo>
                  <a:cubicBezTo>
                    <a:pt x="117" y="61"/>
                    <a:pt x="117" y="58"/>
                    <a:pt x="116" y="59"/>
                  </a:cubicBezTo>
                  <a:close/>
                  <a:moveTo>
                    <a:pt x="115" y="63"/>
                  </a:moveTo>
                  <a:cubicBezTo>
                    <a:pt x="116" y="63"/>
                    <a:pt x="116" y="62"/>
                    <a:pt x="117" y="61"/>
                  </a:cubicBezTo>
                  <a:cubicBezTo>
                    <a:pt x="115" y="61"/>
                    <a:pt x="116" y="59"/>
                    <a:pt x="115" y="59"/>
                  </a:cubicBezTo>
                  <a:cubicBezTo>
                    <a:pt x="115" y="62"/>
                    <a:pt x="116" y="63"/>
                    <a:pt x="114" y="64"/>
                  </a:cubicBezTo>
                  <a:cubicBezTo>
                    <a:pt x="115" y="65"/>
                    <a:pt x="117" y="65"/>
                    <a:pt x="117" y="64"/>
                  </a:cubicBezTo>
                  <a:cubicBezTo>
                    <a:pt x="117" y="64"/>
                    <a:pt x="116" y="64"/>
                    <a:pt x="115" y="63"/>
                  </a:cubicBezTo>
                  <a:close/>
                  <a:moveTo>
                    <a:pt x="116" y="29"/>
                  </a:moveTo>
                  <a:cubicBezTo>
                    <a:pt x="117" y="32"/>
                    <a:pt x="112" y="31"/>
                    <a:pt x="114" y="33"/>
                  </a:cubicBezTo>
                  <a:cubicBezTo>
                    <a:pt x="115" y="32"/>
                    <a:pt x="115" y="31"/>
                    <a:pt x="117" y="31"/>
                  </a:cubicBezTo>
                  <a:cubicBezTo>
                    <a:pt x="117" y="31"/>
                    <a:pt x="117" y="28"/>
                    <a:pt x="116" y="29"/>
                  </a:cubicBezTo>
                  <a:close/>
                  <a:moveTo>
                    <a:pt x="115" y="38"/>
                  </a:moveTo>
                  <a:cubicBezTo>
                    <a:pt x="116" y="38"/>
                    <a:pt x="116" y="38"/>
                    <a:pt x="117" y="38"/>
                  </a:cubicBezTo>
                  <a:cubicBezTo>
                    <a:pt x="117" y="36"/>
                    <a:pt x="115" y="38"/>
                    <a:pt x="115" y="38"/>
                  </a:cubicBezTo>
                  <a:close/>
                  <a:moveTo>
                    <a:pt x="116" y="42"/>
                  </a:moveTo>
                  <a:cubicBezTo>
                    <a:pt x="115" y="42"/>
                    <a:pt x="114" y="44"/>
                    <a:pt x="115" y="45"/>
                  </a:cubicBezTo>
                  <a:cubicBezTo>
                    <a:pt x="116" y="44"/>
                    <a:pt x="115" y="43"/>
                    <a:pt x="116" y="43"/>
                  </a:cubicBezTo>
                  <a:cubicBezTo>
                    <a:pt x="116" y="43"/>
                    <a:pt x="116" y="43"/>
                    <a:pt x="116" y="43"/>
                  </a:cubicBezTo>
                  <a:cubicBezTo>
                    <a:pt x="116" y="43"/>
                    <a:pt x="116" y="43"/>
                    <a:pt x="116" y="42"/>
                  </a:cubicBezTo>
                  <a:close/>
                  <a:moveTo>
                    <a:pt x="114" y="40"/>
                  </a:moveTo>
                  <a:cubicBezTo>
                    <a:pt x="115" y="39"/>
                    <a:pt x="116" y="40"/>
                    <a:pt x="116" y="39"/>
                  </a:cubicBezTo>
                  <a:cubicBezTo>
                    <a:pt x="115" y="39"/>
                    <a:pt x="114" y="39"/>
                    <a:pt x="114" y="40"/>
                  </a:cubicBezTo>
                  <a:close/>
                  <a:moveTo>
                    <a:pt x="113" y="67"/>
                  </a:moveTo>
                  <a:cubicBezTo>
                    <a:pt x="114" y="67"/>
                    <a:pt x="114" y="69"/>
                    <a:pt x="113" y="69"/>
                  </a:cubicBezTo>
                  <a:cubicBezTo>
                    <a:pt x="113" y="68"/>
                    <a:pt x="113" y="68"/>
                    <a:pt x="112" y="68"/>
                  </a:cubicBezTo>
                  <a:cubicBezTo>
                    <a:pt x="112" y="69"/>
                    <a:pt x="111" y="70"/>
                    <a:pt x="112" y="71"/>
                  </a:cubicBezTo>
                  <a:cubicBezTo>
                    <a:pt x="112" y="70"/>
                    <a:pt x="113" y="70"/>
                    <a:pt x="113" y="69"/>
                  </a:cubicBezTo>
                  <a:cubicBezTo>
                    <a:pt x="113" y="70"/>
                    <a:pt x="116" y="71"/>
                    <a:pt x="115" y="69"/>
                  </a:cubicBezTo>
                  <a:cubicBezTo>
                    <a:pt x="115" y="69"/>
                    <a:pt x="115" y="69"/>
                    <a:pt x="115" y="68"/>
                  </a:cubicBezTo>
                  <a:cubicBezTo>
                    <a:pt x="115" y="68"/>
                    <a:pt x="114" y="68"/>
                    <a:pt x="114" y="68"/>
                  </a:cubicBezTo>
                  <a:cubicBezTo>
                    <a:pt x="114" y="67"/>
                    <a:pt x="114" y="67"/>
                    <a:pt x="113" y="67"/>
                  </a:cubicBezTo>
                  <a:close/>
                  <a:moveTo>
                    <a:pt x="114" y="28"/>
                  </a:moveTo>
                  <a:cubicBezTo>
                    <a:pt x="114" y="28"/>
                    <a:pt x="113" y="29"/>
                    <a:pt x="113" y="30"/>
                  </a:cubicBezTo>
                  <a:cubicBezTo>
                    <a:pt x="114" y="30"/>
                    <a:pt x="113" y="29"/>
                    <a:pt x="114" y="29"/>
                  </a:cubicBezTo>
                  <a:cubicBezTo>
                    <a:pt x="114" y="28"/>
                    <a:pt x="116" y="28"/>
                    <a:pt x="114" y="28"/>
                  </a:cubicBezTo>
                  <a:close/>
                  <a:moveTo>
                    <a:pt x="112" y="27"/>
                  </a:moveTo>
                  <a:cubicBezTo>
                    <a:pt x="112" y="26"/>
                    <a:pt x="111" y="27"/>
                    <a:pt x="112" y="26"/>
                  </a:cubicBezTo>
                  <a:cubicBezTo>
                    <a:pt x="111" y="26"/>
                    <a:pt x="109" y="27"/>
                    <a:pt x="110" y="28"/>
                  </a:cubicBezTo>
                  <a:cubicBezTo>
                    <a:pt x="111" y="29"/>
                    <a:pt x="113" y="26"/>
                    <a:pt x="114" y="27"/>
                  </a:cubicBezTo>
                  <a:cubicBezTo>
                    <a:pt x="115" y="27"/>
                    <a:pt x="115" y="25"/>
                    <a:pt x="114" y="25"/>
                  </a:cubicBezTo>
                  <a:cubicBezTo>
                    <a:pt x="114" y="26"/>
                    <a:pt x="113" y="27"/>
                    <a:pt x="112" y="27"/>
                  </a:cubicBezTo>
                  <a:close/>
                  <a:moveTo>
                    <a:pt x="108" y="63"/>
                  </a:moveTo>
                  <a:cubicBezTo>
                    <a:pt x="110" y="63"/>
                    <a:pt x="110" y="63"/>
                    <a:pt x="111" y="63"/>
                  </a:cubicBezTo>
                  <a:cubicBezTo>
                    <a:pt x="111" y="62"/>
                    <a:pt x="111" y="62"/>
                    <a:pt x="112" y="62"/>
                  </a:cubicBezTo>
                  <a:cubicBezTo>
                    <a:pt x="112" y="63"/>
                    <a:pt x="112" y="63"/>
                    <a:pt x="112" y="63"/>
                  </a:cubicBezTo>
                  <a:cubicBezTo>
                    <a:pt x="113" y="62"/>
                    <a:pt x="113" y="62"/>
                    <a:pt x="113" y="63"/>
                  </a:cubicBezTo>
                  <a:cubicBezTo>
                    <a:pt x="114" y="61"/>
                    <a:pt x="113" y="60"/>
                    <a:pt x="114" y="57"/>
                  </a:cubicBezTo>
                  <a:cubicBezTo>
                    <a:pt x="112" y="57"/>
                    <a:pt x="112" y="59"/>
                    <a:pt x="112" y="60"/>
                  </a:cubicBezTo>
                  <a:cubicBezTo>
                    <a:pt x="112" y="59"/>
                    <a:pt x="112" y="59"/>
                    <a:pt x="111" y="59"/>
                  </a:cubicBezTo>
                  <a:cubicBezTo>
                    <a:pt x="111" y="62"/>
                    <a:pt x="109" y="61"/>
                    <a:pt x="108" y="63"/>
                  </a:cubicBezTo>
                  <a:close/>
                  <a:moveTo>
                    <a:pt x="110" y="48"/>
                  </a:moveTo>
                  <a:cubicBezTo>
                    <a:pt x="111" y="49"/>
                    <a:pt x="112" y="49"/>
                    <a:pt x="112" y="48"/>
                  </a:cubicBezTo>
                  <a:cubicBezTo>
                    <a:pt x="111" y="49"/>
                    <a:pt x="110" y="47"/>
                    <a:pt x="110" y="48"/>
                  </a:cubicBezTo>
                  <a:close/>
                  <a:moveTo>
                    <a:pt x="111" y="65"/>
                  </a:moveTo>
                  <a:cubicBezTo>
                    <a:pt x="110" y="65"/>
                    <a:pt x="110" y="66"/>
                    <a:pt x="110" y="67"/>
                  </a:cubicBezTo>
                  <a:cubicBezTo>
                    <a:pt x="111" y="67"/>
                    <a:pt x="110" y="66"/>
                    <a:pt x="111" y="66"/>
                  </a:cubicBezTo>
                  <a:cubicBezTo>
                    <a:pt x="111" y="66"/>
                    <a:pt x="111" y="65"/>
                    <a:pt x="111" y="65"/>
                  </a:cubicBezTo>
                  <a:close/>
                  <a:moveTo>
                    <a:pt x="110" y="38"/>
                  </a:moveTo>
                  <a:cubicBezTo>
                    <a:pt x="110" y="39"/>
                    <a:pt x="110" y="40"/>
                    <a:pt x="111" y="40"/>
                  </a:cubicBezTo>
                  <a:cubicBezTo>
                    <a:pt x="111" y="39"/>
                    <a:pt x="112" y="38"/>
                    <a:pt x="110" y="38"/>
                  </a:cubicBezTo>
                  <a:close/>
                  <a:moveTo>
                    <a:pt x="109" y="260"/>
                  </a:moveTo>
                  <a:cubicBezTo>
                    <a:pt x="109" y="261"/>
                    <a:pt x="110" y="261"/>
                    <a:pt x="111" y="261"/>
                  </a:cubicBezTo>
                  <a:cubicBezTo>
                    <a:pt x="111" y="260"/>
                    <a:pt x="110" y="260"/>
                    <a:pt x="109" y="260"/>
                  </a:cubicBezTo>
                  <a:close/>
                  <a:moveTo>
                    <a:pt x="108" y="28"/>
                  </a:moveTo>
                  <a:cubicBezTo>
                    <a:pt x="109" y="28"/>
                    <a:pt x="111" y="29"/>
                    <a:pt x="110" y="28"/>
                  </a:cubicBezTo>
                  <a:cubicBezTo>
                    <a:pt x="110" y="28"/>
                    <a:pt x="108" y="28"/>
                    <a:pt x="108" y="28"/>
                  </a:cubicBezTo>
                  <a:close/>
                  <a:moveTo>
                    <a:pt x="107" y="28"/>
                  </a:moveTo>
                  <a:cubicBezTo>
                    <a:pt x="106" y="29"/>
                    <a:pt x="107" y="33"/>
                    <a:pt x="106" y="34"/>
                  </a:cubicBezTo>
                  <a:cubicBezTo>
                    <a:pt x="106" y="34"/>
                    <a:pt x="107" y="34"/>
                    <a:pt x="107" y="34"/>
                  </a:cubicBezTo>
                  <a:cubicBezTo>
                    <a:pt x="107" y="34"/>
                    <a:pt x="107" y="33"/>
                    <a:pt x="107" y="33"/>
                  </a:cubicBezTo>
                  <a:cubicBezTo>
                    <a:pt x="107" y="33"/>
                    <a:pt x="107" y="34"/>
                    <a:pt x="107" y="34"/>
                  </a:cubicBezTo>
                  <a:cubicBezTo>
                    <a:pt x="108" y="32"/>
                    <a:pt x="107" y="30"/>
                    <a:pt x="107" y="28"/>
                  </a:cubicBezTo>
                  <a:close/>
                  <a:moveTo>
                    <a:pt x="106" y="62"/>
                  </a:moveTo>
                  <a:cubicBezTo>
                    <a:pt x="107" y="62"/>
                    <a:pt x="107" y="62"/>
                    <a:pt x="106" y="62"/>
                  </a:cubicBezTo>
                  <a:cubicBezTo>
                    <a:pt x="106" y="63"/>
                    <a:pt x="107" y="63"/>
                    <a:pt x="107" y="64"/>
                  </a:cubicBezTo>
                  <a:cubicBezTo>
                    <a:pt x="107" y="64"/>
                    <a:pt x="107" y="64"/>
                    <a:pt x="107" y="64"/>
                  </a:cubicBezTo>
                  <a:cubicBezTo>
                    <a:pt x="107" y="63"/>
                    <a:pt x="108" y="60"/>
                    <a:pt x="106" y="62"/>
                  </a:cubicBezTo>
                  <a:close/>
                  <a:moveTo>
                    <a:pt x="106" y="39"/>
                  </a:moveTo>
                  <a:cubicBezTo>
                    <a:pt x="107" y="39"/>
                    <a:pt x="107" y="39"/>
                    <a:pt x="107" y="38"/>
                  </a:cubicBezTo>
                  <a:cubicBezTo>
                    <a:pt x="106" y="38"/>
                    <a:pt x="106" y="39"/>
                    <a:pt x="106" y="39"/>
                  </a:cubicBezTo>
                  <a:close/>
                  <a:moveTo>
                    <a:pt x="105" y="36"/>
                  </a:moveTo>
                  <a:cubicBezTo>
                    <a:pt x="105" y="35"/>
                    <a:pt x="107" y="35"/>
                    <a:pt x="107" y="35"/>
                  </a:cubicBezTo>
                  <a:cubicBezTo>
                    <a:pt x="106" y="34"/>
                    <a:pt x="104" y="35"/>
                    <a:pt x="105" y="36"/>
                  </a:cubicBezTo>
                  <a:close/>
                  <a:moveTo>
                    <a:pt x="104" y="34"/>
                  </a:moveTo>
                  <a:cubicBezTo>
                    <a:pt x="105" y="33"/>
                    <a:pt x="105" y="34"/>
                    <a:pt x="106" y="34"/>
                  </a:cubicBezTo>
                  <a:cubicBezTo>
                    <a:pt x="105" y="32"/>
                    <a:pt x="106" y="32"/>
                    <a:pt x="106" y="31"/>
                  </a:cubicBezTo>
                  <a:cubicBezTo>
                    <a:pt x="105" y="31"/>
                    <a:pt x="104" y="33"/>
                    <a:pt x="104" y="34"/>
                  </a:cubicBezTo>
                  <a:close/>
                  <a:moveTo>
                    <a:pt x="104" y="41"/>
                  </a:moveTo>
                  <a:cubicBezTo>
                    <a:pt x="104" y="41"/>
                    <a:pt x="104" y="41"/>
                    <a:pt x="104" y="42"/>
                  </a:cubicBezTo>
                  <a:cubicBezTo>
                    <a:pt x="104" y="42"/>
                    <a:pt x="104" y="42"/>
                    <a:pt x="104" y="42"/>
                  </a:cubicBezTo>
                  <a:cubicBezTo>
                    <a:pt x="105" y="41"/>
                    <a:pt x="105" y="42"/>
                    <a:pt x="105" y="41"/>
                  </a:cubicBezTo>
                  <a:cubicBezTo>
                    <a:pt x="105" y="41"/>
                    <a:pt x="105" y="41"/>
                    <a:pt x="104" y="41"/>
                  </a:cubicBezTo>
                  <a:close/>
                  <a:moveTo>
                    <a:pt x="104" y="31"/>
                  </a:moveTo>
                  <a:cubicBezTo>
                    <a:pt x="104" y="31"/>
                    <a:pt x="104" y="31"/>
                    <a:pt x="103" y="31"/>
                  </a:cubicBezTo>
                  <a:cubicBezTo>
                    <a:pt x="103" y="32"/>
                    <a:pt x="104" y="32"/>
                    <a:pt x="104" y="33"/>
                  </a:cubicBezTo>
                  <a:cubicBezTo>
                    <a:pt x="105" y="33"/>
                    <a:pt x="105" y="30"/>
                    <a:pt x="104" y="31"/>
                  </a:cubicBezTo>
                  <a:close/>
                  <a:moveTo>
                    <a:pt x="103" y="62"/>
                  </a:moveTo>
                  <a:cubicBezTo>
                    <a:pt x="103" y="63"/>
                    <a:pt x="103" y="64"/>
                    <a:pt x="103" y="64"/>
                  </a:cubicBezTo>
                  <a:cubicBezTo>
                    <a:pt x="103" y="64"/>
                    <a:pt x="104" y="64"/>
                    <a:pt x="104" y="64"/>
                  </a:cubicBezTo>
                  <a:cubicBezTo>
                    <a:pt x="104" y="63"/>
                    <a:pt x="104" y="62"/>
                    <a:pt x="104" y="61"/>
                  </a:cubicBezTo>
                  <a:cubicBezTo>
                    <a:pt x="103" y="60"/>
                    <a:pt x="104" y="63"/>
                    <a:pt x="103" y="62"/>
                  </a:cubicBezTo>
                  <a:close/>
                  <a:moveTo>
                    <a:pt x="104" y="36"/>
                  </a:moveTo>
                  <a:cubicBezTo>
                    <a:pt x="105" y="36"/>
                    <a:pt x="104" y="35"/>
                    <a:pt x="104" y="34"/>
                  </a:cubicBezTo>
                  <a:cubicBezTo>
                    <a:pt x="103" y="34"/>
                    <a:pt x="104" y="35"/>
                    <a:pt x="104" y="36"/>
                  </a:cubicBezTo>
                  <a:close/>
                  <a:moveTo>
                    <a:pt x="104" y="42"/>
                  </a:moveTo>
                  <a:cubicBezTo>
                    <a:pt x="103" y="42"/>
                    <a:pt x="103" y="43"/>
                    <a:pt x="103" y="44"/>
                  </a:cubicBezTo>
                  <a:cubicBezTo>
                    <a:pt x="104" y="44"/>
                    <a:pt x="104" y="43"/>
                    <a:pt x="104" y="42"/>
                  </a:cubicBezTo>
                  <a:close/>
                  <a:moveTo>
                    <a:pt x="99" y="55"/>
                  </a:moveTo>
                  <a:cubicBezTo>
                    <a:pt x="100" y="54"/>
                    <a:pt x="101" y="53"/>
                    <a:pt x="102" y="54"/>
                  </a:cubicBezTo>
                  <a:cubicBezTo>
                    <a:pt x="102" y="52"/>
                    <a:pt x="98" y="54"/>
                    <a:pt x="99" y="55"/>
                  </a:cubicBezTo>
                  <a:close/>
                  <a:moveTo>
                    <a:pt x="100" y="56"/>
                  </a:moveTo>
                  <a:cubicBezTo>
                    <a:pt x="100" y="56"/>
                    <a:pt x="100" y="57"/>
                    <a:pt x="101" y="58"/>
                  </a:cubicBezTo>
                  <a:cubicBezTo>
                    <a:pt x="101" y="58"/>
                    <a:pt x="101" y="57"/>
                    <a:pt x="101" y="56"/>
                  </a:cubicBezTo>
                  <a:cubicBezTo>
                    <a:pt x="100" y="56"/>
                    <a:pt x="100" y="56"/>
                    <a:pt x="100" y="56"/>
                  </a:cubicBezTo>
                  <a:close/>
                  <a:moveTo>
                    <a:pt x="99" y="35"/>
                  </a:moveTo>
                  <a:cubicBezTo>
                    <a:pt x="101" y="34"/>
                    <a:pt x="99" y="33"/>
                    <a:pt x="99" y="35"/>
                  </a:cubicBezTo>
                  <a:close/>
                  <a:moveTo>
                    <a:pt x="96" y="35"/>
                  </a:moveTo>
                  <a:cubicBezTo>
                    <a:pt x="97" y="36"/>
                    <a:pt x="96" y="38"/>
                    <a:pt x="97" y="38"/>
                  </a:cubicBezTo>
                  <a:cubicBezTo>
                    <a:pt x="98" y="38"/>
                    <a:pt x="98" y="37"/>
                    <a:pt x="100" y="37"/>
                  </a:cubicBezTo>
                  <a:cubicBezTo>
                    <a:pt x="100" y="37"/>
                    <a:pt x="101" y="36"/>
                    <a:pt x="100" y="36"/>
                  </a:cubicBezTo>
                  <a:cubicBezTo>
                    <a:pt x="100" y="37"/>
                    <a:pt x="98" y="36"/>
                    <a:pt x="98" y="35"/>
                  </a:cubicBezTo>
                  <a:cubicBezTo>
                    <a:pt x="99" y="37"/>
                    <a:pt x="99" y="33"/>
                    <a:pt x="99" y="32"/>
                  </a:cubicBezTo>
                  <a:cubicBezTo>
                    <a:pt x="99" y="33"/>
                    <a:pt x="98" y="33"/>
                    <a:pt x="98" y="34"/>
                  </a:cubicBezTo>
                  <a:cubicBezTo>
                    <a:pt x="98" y="33"/>
                    <a:pt x="98" y="33"/>
                    <a:pt x="97" y="33"/>
                  </a:cubicBezTo>
                  <a:cubicBezTo>
                    <a:pt x="97" y="33"/>
                    <a:pt x="96" y="35"/>
                    <a:pt x="96" y="35"/>
                  </a:cubicBezTo>
                  <a:cubicBezTo>
                    <a:pt x="96" y="35"/>
                    <a:pt x="96" y="34"/>
                    <a:pt x="95" y="34"/>
                  </a:cubicBezTo>
                  <a:cubicBezTo>
                    <a:pt x="93" y="34"/>
                    <a:pt x="95" y="37"/>
                    <a:pt x="93" y="36"/>
                  </a:cubicBezTo>
                  <a:cubicBezTo>
                    <a:pt x="93" y="38"/>
                    <a:pt x="94" y="39"/>
                    <a:pt x="95" y="40"/>
                  </a:cubicBezTo>
                  <a:cubicBezTo>
                    <a:pt x="94" y="40"/>
                    <a:pt x="93" y="41"/>
                    <a:pt x="92" y="41"/>
                  </a:cubicBezTo>
                  <a:cubicBezTo>
                    <a:pt x="92" y="41"/>
                    <a:pt x="92" y="42"/>
                    <a:pt x="92" y="42"/>
                  </a:cubicBezTo>
                  <a:cubicBezTo>
                    <a:pt x="93" y="42"/>
                    <a:pt x="93" y="43"/>
                    <a:pt x="94" y="43"/>
                  </a:cubicBezTo>
                  <a:cubicBezTo>
                    <a:pt x="94" y="42"/>
                    <a:pt x="94" y="42"/>
                    <a:pt x="95" y="42"/>
                  </a:cubicBezTo>
                  <a:cubicBezTo>
                    <a:pt x="95" y="41"/>
                    <a:pt x="94" y="41"/>
                    <a:pt x="94" y="40"/>
                  </a:cubicBezTo>
                  <a:cubicBezTo>
                    <a:pt x="96" y="41"/>
                    <a:pt x="94" y="38"/>
                    <a:pt x="96" y="39"/>
                  </a:cubicBezTo>
                  <a:cubicBezTo>
                    <a:pt x="96" y="37"/>
                    <a:pt x="95" y="37"/>
                    <a:pt x="96" y="36"/>
                  </a:cubicBezTo>
                  <a:cubicBezTo>
                    <a:pt x="95" y="36"/>
                    <a:pt x="94" y="36"/>
                    <a:pt x="94" y="35"/>
                  </a:cubicBezTo>
                  <a:cubicBezTo>
                    <a:pt x="96" y="36"/>
                    <a:pt x="96" y="37"/>
                    <a:pt x="96" y="35"/>
                  </a:cubicBezTo>
                  <a:close/>
                  <a:moveTo>
                    <a:pt x="98" y="40"/>
                  </a:moveTo>
                  <a:cubicBezTo>
                    <a:pt x="99" y="40"/>
                    <a:pt x="98" y="39"/>
                    <a:pt x="99" y="40"/>
                  </a:cubicBezTo>
                  <a:cubicBezTo>
                    <a:pt x="99" y="40"/>
                    <a:pt x="99" y="40"/>
                    <a:pt x="99" y="41"/>
                  </a:cubicBezTo>
                  <a:cubicBezTo>
                    <a:pt x="99" y="41"/>
                    <a:pt x="99" y="41"/>
                    <a:pt x="100" y="41"/>
                  </a:cubicBezTo>
                  <a:cubicBezTo>
                    <a:pt x="99" y="40"/>
                    <a:pt x="100" y="40"/>
                    <a:pt x="100" y="39"/>
                  </a:cubicBezTo>
                  <a:cubicBezTo>
                    <a:pt x="100" y="39"/>
                    <a:pt x="99" y="39"/>
                    <a:pt x="99" y="38"/>
                  </a:cubicBezTo>
                  <a:cubicBezTo>
                    <a:pt x="98" y="39"/>
                    <a:pt x="98" y="39"/>
                    <a:pt x="96" y="39"/>
                  </a:cubicBezTo>
                  <a:cubicBezTo>
                    <a:pt x="96" y="40"/>
                    <a:pt x="97" y="41"/>
                    <a:pt x="98" y="42"/>
                  </a:cubicBezTo>
                  <a:cubicBezTo>
                    <a:pt x="97" y="41"/>
                    <a:pt x="97" y="40"/>
                    <a:pt x="98" y="40"/>
                  </a:cubicBezTo>
                  <a:close/>
                  <a:moveTo>
                    <a:pt x="98" y="64"/>
                  </a:moveTo>
                  <a:cubicBezTo>
                    <a:pt x="99" y="64"/>
                    <a:pt x="99" y="64"/>
                    <a:pt x="100" y="64"/>
                  </a:cubicBezTo>
                  <a:cubicBezTo>
                    <a:pt x="100" y="64"/>
                    <a:pt x="100" y="63"/>
                    <a:pt x="100" y="63"/>
                  </a:cubicBezTo>
                  <a:cubicBezTo>
                    <a:pt x="98" y="63"/>
                    <a:pt x="99" y="64"/>
                    <a:pt x="98" y="64"/>
                  </a:cubicBezTo>
                  <a:close/>
                  <a:moveTo>
                    <a:pt x="98" y="56"/>
                  </a:moveTo>
                  <a:cubicBezTo>
                    <a:pt x="98" y="57"/>
                    <a:pt x="98" y="58"/>
                    <a:pt x="99" y="59"/>
                  </a:cubicBezTo>
                  <a:cubicBezTo>
                    <a:pt x="99" y="58"/>
                    <a:pt x="99" y="56"/>
                    <a:pt x="98" y="56"/>
                  </a:cubicBezTo>
                  <a:close/>
                  <a:moveTo>
                    <a:pt x="95" y="74"/>
                  </a:moveTo>
                  <a:cubicBezTo>
                    <a:pt x="95" y="74"/>
                    <a:pt x="94" y="74"/>
                    <a:pt x="93" y="74"/>
                  </a:cubicBezTo>
                  <a:cubicBezTo>
                    <a:pt x="93" y="75"/>
                    <a:pt x="95" y="75"/>
                    <a:pt x="95" y="74"/>
                  </a:cubicBezTo>
                  <a:cubicBezTo>
                    <a:pt x="95" y="74"/>
                    <a:pt x="95" y="74"/>
                    <a:pt x="95" y="74"/>
                  </a:cubicBezTo>
                  <a:close/>
                  <a:moveTo>
                    <a:pt x="93" y="68"/>
                  </a:moveTo>
                  <a:cubicBezTo>
                    <a:pt x="94" y="68"/>
                    <a:pt x="95" y="68"/>
                    <a:pt x="95" y="67"/>
                  </a:cubicBezTo>
                  <a:cubicBezTo>
                    <a:pt x="94" y="66"/>
                    <a:pt x="93" y="67"/>
                    <a:pt x="92" y="68"/>
                  </a:cubicBezTo>
                  <a:cubicBezTo>
                    <a:pt x="92" y="69"/>
                    <a:pt x="92" y="69"/>
                    <a:pt x="92" y="70"/>
                  </a:cubicBezTo>
                  <a:cubicBezTo>
                    <a:pt x="93" y="70"/>
                    <a:pt x="93" y="69"/>
                    <a:pt x="93" y="70"/>
                  </a:cubicBezTo>
                  <a:cubicBezTo>
                    <a:pt x="93" y="69"/>
                    <a:pt x="93" y="69"/>
                    <a:pt x="93" y="68"/>
                  </a:cubicBezTo>
                  <a:close/>
                  <a:moveTo>
                    <a:pt x="93" y="72"/>
                  </a:moveTo>
                  <a:cubicBezTo>
                    <a:pt x="93" y="73"/>
                    <a:pt x="94" y="73"/>
                    <a:pt x="94" y="73"/>
                  </a:cubicBezTo>
                  <a:cubicBezTo>
                    <a:pt x="94" y="73"/>
                    <a:pt x="95" y="73"/>
                    <a:pt x="95" y="72"/>
                  </a:cubicBezTo>
                  <a:cubicBezTo>
                    <a:pt x="94" y="72"/>
                    <a:pt x="94" y="72"/>
                    <a:pt x="93" y="72"/>
                  </a:cubicBezTo>
                  <a:close/>
                  <a:moveTo>
                    <a:pt x="92" y="65"/>
                  </a:moveTo>
                  <a:cubicBezTo>
                    <a:pt x="91" y="65"/>
                    <a:pt x="92" y="67"/>
                    <a:pt x="91" y="67"/>
                  </a:cubicBezTo>
                  <a:cubicBezTo>
                    <a:pt x="93" y="67"/>
                    <a:pt x="93" y="66"/>
                    <a:pt x="92" y="65"/>
                  </a:cubicBezTo>
                  <a:close/>
                  <a:moveTo>
                    <a:pt x="90" y="75"/>
                  </a:moveTo>
                  <a:cubicBezTo>
                    <a:pt x="90" y="76"/>
                    <a:pt x="89" y="77"/>
                    <a:pt x="90" y="77"/>
                  </a:cubicBezTo>
                  <a:cubicBezTo>
                    <a:pt x="90" y="76"/>
                    <a:pt x="91" y="76"/>
                    <a:pt x="91" y="75"/>
                  </a:cubicBezTo>
                  <a:cubicBezTo>
                    <a:pt x="90" y="75"/>
                    <a:pt x="90" y="75"/>
                    <a:pt x="90" y="75"/>
                  </a:cubicBezTo>
                  <a:close/>
                  <a:moveTo>
                    <a:pt x="88" y="43"/>
                  </a:moveTo>
                  <a:cubicBezTo>
                    <a:pt x="88" y="43"/>
                    <a:pt x="88" y="42"/>
                    <a:pt x="88" y="42"/>
                  </a:cubicBezTo>
                  <a:cubicBezTo>
                    <a:pt x="89" y="42"/>
                    <a:pt x="89" y="42"/>
                    <a:pt x="89" y="43"/>
                  </a:cubicBezTo>
                  <a:cubicBezTo>
                    <a:pt x="90" y="43"/>
                    <a:pt x="90" y="43"/>
                    <a:pt x="90" y="43"/>
                  </a:cubicBezTo>
                  <a:cubicBezTo>
                    <a:pt x="91" y="42"/>
                    <a:pt x="90" y="42"/>
                    <a:pt x="90" y="42"/>
                  </a:cubicBezTo>
                  <a:cubicBezTo>
                    <a:pt x="90" y="41"/>
                    <a:pt x="88" y="42"/>
                    <a:pt x="88" y="41"/>
                  </a:cubicBezTo>
                  <a:cubicBezTo>
                    <a:pt x="88" y="41"/>
                    <a:pt x="88" y="41"/>
                    <a:pt x="88" y="41"/>
                  </a:cubicBezTo>
                  <a:cubicBezTo>
                    <a:pt x="88" y="41"/>
                    <a:pt x="87" y="43"/>
                    <a:pt x="88" y="43"/>
                  </a:cubicBezTo>
                  <a:close/>
                  <a:moveTo>
                    <a:pt x="90" y="71"/>
                  </a:moveTo>
                  <a:cubicBezTo>
                    <a:pt x="90" y="71"/>
                    <a:pt x="90" y="70"/>
                    <a:pt x="89" y="70"/>
                  </a:cubicBezTo>
                  <a:cubicBezTo>
                    <a:pt x="89" y="71"/>
                    <a:pt x="89" y="71"/>
                    <a:pt x="89" y="71"/>
                  </a:cubicBezTo>
                  <a:cubicBezTo>
                    <a:pt x="89" y="72"/>
                    <a:pt x="91" y="72"/>
                    <a:pt x="90" y="71"/>
                  </a:cubicBezTo>
                  <a:cubicBezTo>
                    <a:pt x="90" y="71"/>
                    <a:pt x="90" y="71"/>
                    <a:pt x="90" y="71"/>
                  </a:cubicBezTo>
                  <a:close/>
                  <a:moveTo>
                    <a:pt x="90" y="66"/>
                  </a:moveTo>
                  <a:cubicBezTo>
                    <a:pt x="89" y="67"/>
                    <a:pt x="89" y="67"/>
                    <a:pt x="89" y="68"/>
                  </a:cubicBezTo>
                  <a:cubicBezTo>
                    <a:pt x="89" y="68"/>
                    <a:pt x="89" y="68"/>
                    <a:pt x="90" y="68"/>
                  </a:cubicBezTo>
                  <a:cubicBezTo>
                    <a:pt x="90" y="68"/>
                    <a:pt x="91" y="66"/>
                    <a:pt x="90" y="66"/>
                  </a:cubicBezTo>
                  <a:close/>
                  <a:moveTo>
                    <a:pt x="85" y="45"/>
                  </a:moveTo>
                  <a:cubicBezTo>
                    <a:pt x="86" y="45"/>
                    <a:pt x="86" y="45"/>
                    <a:pt x="87" y="45"/>
                  </a:cubicBezTo>
                  <a:cubicBezTo>
                    <a:pt x="86" y="44"/>
                    <a:pt x="85" y="45"/>
                    <a:pt x="85" y="45"/>
                  </a:cubicBezTo>
                  <a:close/>
                  <a:moveTo>
                    <a:pt x="85" y="43"/>
                  </a:moveTo>
                  <a:cubicBezTo>
                    <a:pt x="85" y="44"/>
                    <a:pt x="85" y="43"/>
                    <a:pt x="84" y="43"/>
                  </a:cubicBezTo>
                  <a:cubicBezTo>
                    <a:pt x="84" y="43"/>
                    <a:pt x="84" y="44"/>
                    <a:pt x="84" y="44"/>
                  </a:cubicBezTo>
                  <a:cubicBezTo>
                    <a:pt x="85" y="44"/>
                    <a:pt x="86" y="44"/>
                    <a:pt x="86" y="43"/>
                  </a:cubicBezTo>
                  <a:cubicBezTo>
                    <a:pt x="86" y="43"/>
                    <a:pt x="86" y="43"/>
                    <a:pt x="85" y="43"/>
                  </a:cubicBezTo>
                  <a:close/>
                  <a:moveTo>
                    <a:pt x="84" y="68"/>
                  </a:moveTo>
                  <a:cubicBezTo>
                    <a:pt x="84" y="68"/>
                    <a:pt x="84" y="69"/>
                    <a:pt x="84" y="69"/>
                  </a:cubicBezTo>
                  <a:cubicBezTo>
                    <a:pt x="83" y="69"/>
                    <a:pt x="83" y="68"/>
                    <a:pt x="82" y="69"/>
                  </a:cubicBezTo>
                  <a:cubicBezTo>
                    <a:pt x="82" y="70"/>
                    <a:pt x="86" y="69"/>
                    <a:pt x="84" y="68"/>
                  </a:cubicBezTo>
                  <a:close/>
                  <a:moveTo>
                    <a:pt x="82" y="44"/>
                  </a:moveTo>
                  <a:cubicBezTo>
                    <a:pt x="82" y="45"/>
                    <a:pt x="81" y="45"/>
                    <a:pt x="81" y="45"/>
                  </a:cubicBezTo>
                  <a:cubicBezTo>
                    <a:pt x="82" y="45"/>
                    <a:pt x="83" y="45"/>
                    <a:pt x="83" y="44"/>
                  </a:cubicBezTo>
                  <a:cubicBezTo>
                    <a:pt x="82" y="44"/>
                    <a:pt x="82" y="44"/>
                    <a:pt x="82" y="44"/>
                  </a:cubicBezTo>
                  <a:close/>
                  <a:moveTo>
                    <a:pt x="82" y="41"/>
                  </a:moveTo>
                  <a:cubicBezTo>
                    <a:pt x="81" y="42"/>
                    <a:pt x="80" y="43"/>
                    <a:pt x="82" y="43"/>
                  </a:cubicBezTo>
                  <a:cubicBezTo>
                    <a:pt x="82" y="42"/>
                    <a:pt x="82" y="42"/>
                    <a:pt x="82" y="41"/>
                  </a:cubicBezTo>
                  <a:close/>
                  <a:moveTo>
                    <a:pt x="80" y="68"/>
                  </a:moveTo>
                  <a:cubicBezTo>
                    <a:pt x="80" y="69"/>
                    <a:pt x="79" y="69"/>
                    <a:pt x="79" y="69"/>
                  </a:cubicBezTo>
                  <a:cubicBezTo>
                    <a:pt x="80" y="69"/>
                    <a:pt x="80" y="71"/>
                    <a:pt x="81" y="70"/>
                  </a:cubicBezTo>
                  <a:cubicBezTo>
                    <a:pt x="81" y="70"/>
                    <a:pt x="81" y="70"/>
                    <a:pt x="81" y="70"/>
                  </a:cubicBezTo>
                  <a:cubicBezTo>
                    <a:pt x="81" y="70"/>
                    <a:pt x="82" y="70"/>
                    <a:pt x="82" y="70"/>
                  </a:cubicBezTo>
                  <a:cubicBezTo>
                    <a:pt x="81" y="69"/>
                    <a:pt x="80" y="69"/>
                    <a:pt x="80" y="68"/>
                  </a:cubicBezTo>
                  <a:close/>
                  <a:moveTo>
                    <a:pt x="79" y="50"/>
                  </a:moveTo>
                  <a:cubicBezTo>
                    <a:pt x="79" y="50"/>
                    <a:pt x="79" y="51"/>
                    <a:pt x="79" y="51"/>
                  </a:cubicBezTo>
                  <a:cubicBezTo>
                    <a:pt x="80" y="51"/>
                    <a:pt x="80" y="51"/>
                    <a:pt x="81" y="51"/>
                  </a:cubicBezTo>
                  <a:cubicBezTo>
                    <a:pt x="81" y="51"/>
                    <a:pt x="81" y="52"/>
                    <a:pt x="81" y="51"/>
                  </a:cubicBezTo>
                  <a:cubicBezTo>
                    <a:pt x="81" y="51"/>
                    <a:pt x="81" y="51"/>
                    <a:pt x="81" y="50"/>
                  </a:cubicBezTo>
                  <a:cubicBezTo>
                    <a:pt x="80" y="51"/>
                    <a:pt x="80" y="50"/>
                    <a:pt x="79" y="50"/>
                  </a:cubicBezTo>
                  <a:close/>
                  <a:moveTo>
                    <a:pt x="80" y="56"/>
                  </a:moveTo>
                  <a:cubicBezTo>
                    <a:pt x="80" y="56"/>
                    <a:pt x="80" y="56"/>
                    <a:pt x="81" y="56"/>
                  </a:cubicBezTo>
                  <a:cubicBezTo>
                    <a:pt x="81" y="55"/>
                    <a:pt x="81" y="54"/>
                    <a:pt x="81" y="54"/>
                  </a:cubicBezTo>
                  <a:cubicBezTo>
                    <a:pt x="80" y="53"/>
                    <a:pt x="80" y="55"/>
                    <a:pt x="80" y="56"/>
                  </a:cubicBezTo>
                  <a:close/>
                  <a:moveTo>
                    <a:pt x="80" y="44"/>
                  </a:moveTo>
                  <a:cubicBezTo>
                    <a:pt x="80" y="44"/>
                    <a:pt x="81" y="42"/>
                    <a:pt x="80" y="42"/>
                  </a:cubicBezTo>
                  <a:cubicBezTo>
                    <a:pt x="80" y="43"/>
                    <a:pt x="79" y="44"/>
                    <a:pt x="80" y="44"/>
                  </a:cubicBezTo>
                  <a:close/>
                  <a:moveTo>
                    <a:pt x="79" y="72"/>
                  </a:moveTo>
                  <a:cubicBezTo>
                    <a:pt x="79" y="74"/>
                    <a:pt x="80" y="75"/>
                    <a:pt x="80" y="76"/>
                  </a:cubicBezTo>
                  <a:cubicBezTo>
                    <a:pt x="80" y="76"/>
                    <a:pt x="79" y="76"/>
                    <a:pt x="79" y="77"/>
                  </a:cubicBezTo>
                  <a:cubicBezTo>
                    <a:pt x="80" y="77"/>
                    <a:pt x="79" y="78"/>
                    <a:pt x="80" y="78"/>
                  </a:cubicBezTo>
                  <a:cubicBezTo>
                    <a:pt x="80" y="78"/>
                    <a:pt x="80" y="77"/>
                    <a:pt x="80" y="77"/>
                  </a:cubicBezTo>
                  <a:cubicBezTo>
                    <a:pt x="80" y="77"/>
                    <a:pt x="80" y="78"/>
                    <a:pt x="81" y="78"/>
                  </a:cubicBezTo>
                  <a:cubicBezTo>
                    <a:pt x="81" y="75"/>
                    <a:pt x="80" y="72"/>
                    <a:pt x="80" y="72"/>
                  </a:cubicBezTo>
                  <a:cubicBezTo>
                    <a:pt x="80" y="72"/>
                    <a:pt x="80" y="72"/>
                    <a:pt x="79" y="72"/>
                  </a:cubicBezTo>
                  <a:close/>
                  <a:moveTo>
                    <a:pt x="76" y="50"/>
                  </a:moveTo>
                  <a:cubicBezTo>
                    <a:pt x="76" y="51"/>
                    <a:pt x="76" y="51"/>
                    <a:pt x="76" y="52"/>
                  </a:cubicBezTo>
                  <a:cubicBezTo>
                    <a:pt x="77" y="52"/>
                    <a:pt x="77" y="50"/>
                    <a:pt x="78" y="51"/>
                  </a:cubicBezTo>
                  <a:cubicBezTo>
                    <a:pt x="78" y="50"/>
                    <a:pt x="78" y="50"/>
                    <a:pt x="78" y="50"/>
                  </a:cubicBezTo>
                  <a:cubicBezTo>
                    <a:pt x="77" y="51"/>
                    <a:pt x="77" y="50"/>
                    <a:pt x="76" y="50"/>
                  </a:cubicBezTo>
                  <a:close/>
                  <a:moveTo>
                    <a:pt x="78" y="55"/>
                  </a:moveTo>
                  <a:cubicBezTo>
                    <a:pt x="77" y="55"/>
                    <a:pt x="77" y="55"/>
                    <a:pt x="76" y="55"/>
                  </a:cubicBezTo>
                  <a:cubicBezTo>
                    <a:pt x="76" y="56"/>
                    <a:pt x="76" y="57"/>
                    <a:pt x="77" y="57"/>
                  </a:cubicBezTo>
                  <a:cubicBezTo>
                    <a:pt x="77" y="56"/>
                    <a:pt x="78" y="56"/>
                    <a:pt x="78" y="55"/>
                  </a:cubicBezTo>
                  <a:close/>
                  <a:moveTo>
                    <a:pt x="76" y="65"/>
                  </a:moveTo>
                  <a:cubicBezTo>
                    <a:pt x="77" y="65"/>
                    <a:pt x="76" y="65"/>
                    <a:pt x="76" y="65"/>
                  </a:cubicBezTo>
                  <a:cubicBezTo>
                    <a:pt x="77" y="65"/>
                    <a:pt x="77" y="66"/>
                    <a:pt x="77" y="66"/>
                  </a:cubicBezTo>
                  <a:cubicBezTo>
                    <a:pt x="78" y="65"/>
                    <a:pt x="77" y="64"/>
                    <a:pt x="76" y="65"/>
                  </a:cubicBezTo>
                  <a:close/>
                  <a:moveTo>
                    <a:pt x="76" y="46"/>
                  </a:moveTo>
                  <a:cubicBezTo>
                    <a:pt x="75" y="46"/>
                    <a:pt x="76" y="47"/>
                    <a:pt x="75" y="47"/>
                  </a:cubicBezTo>
                  <a:cubicBezTo>
                    <a:pt x="75" y="47"/>
                    <a:pt x="75" y="47"/>
                    <a:pt x="75" y="48"/>
                  </a:cubicBezTo>
                  <a:cubicBezTo>
                    <a:pt x="75" y="48"/>
                    <a:pt x="78" y="47"/>
                    <a:pt x="77" y="45"/>
                  </a:cubicBezTo>
                  <a:cubicBezTo>
                    <a:pt x="77" y="46"/>
                    <a:pt x="77" y="46"/>
                    <a:pt x="76" y="46"/>
                  </a:cubicBezTo>
                  <a:close/>
                  <a:moveTo>
                    <a:pt x="75" y="66"/>
                  </a:moveTo>
                  <a:cubicBezTo>
                    <a:pt x="75" y="66"/>
                    <a:pt x="75" y="67"/>
                    <a:pt x="76" y="67"/>
                  </a:cubicBezTo>
                  <a:cubicBezTo>
                    <a:pt x="77" y="66"/>
                    <a:pt x="75" y="64"/>
                    <a:pt x="75" y="66"/>
                  </a:cubicBezTo>
                  <a:close/>
                  <a:moveTo>
                    <a:pt x="74" y="53"/>
                  </a:moveTo>
                  <a:cubicBezTo>
                    <a:pt x="76" y="54"/>
                    <a:pt x="75" y="52"/>
                    <a:pt x="76" y="52"/>
                  </a:cubicBezTo>
                  <a:cubicBezTo>
                    <a:pt x="74" y="51"/>
                    <a:pt x="75" y="53"/>
                    <a:pt x="74" y="53"/>
                  </a:cubicBezTo>
                  <a:close/>
                  <a:moveTo>
                    <a:pt x="72" y="73"/>
                  </a:moveTo>
                  <a:cubicBezTo>
                    <a:pt x="73" y="73"/>
                    <a:pt x="73" y="73"/>
                    <a:pt x="73" y="73"/>
                  </a:cubicBezTo>
                  <a:cubicBezTo>
                    <a:pt x="74" y="73"/>
                    <a:pt x="74" y="73"/>
                    <a:pt x="74" y="72"/>
                  </a:cubicBezTo>
                  <a:cubicBezTo>
                    <a:pt x="73" y="72"/>
                    <a:pt x="73" y="72"/>
                    <a:pt x="72" y="73"/>
                  </a:cubicBezTo>
                  <a:close/>
                  <a:moveTo>
                    <a:pt x="72" y="50"/>
                  </a:moveTo>
                  <a:cubicBezTo>
                    <a:pt x="72" y="51"/>
                    <a:pt x="73" y="52"/>
                    <a:pt x="73" y="51"/>
                  </a:cubicBezTo>
                  <a:cubicBezTo>
                    <a:pt x="73" y="50"/>
                    <a:pt x="73" y="50"/>
                    <a:pt x="72" y="50"/>
                  </a:cubicBezTo>
                  <a:close/>
                  <a:moveTo>
                    <a:pt x="72" y="42"/>
                  </a:moveTo>
                  <a:cubicBezTo>
                    <a:pt x="72" y="42"/>
                    <a:pt x="72" y="42"/>
                    <a:pt x="71" y="42"/>
                  </a:cubicBezTo>
                  <a:cubicBezTo>
                    <a:pt x="71" y="43"/>
                    <a:pt x="71" y="43"/>
                    <a:pt x="71" y="43"/>
                  </a:cubicBezTo>
                  <a:cubicBezTo>
                    <a:pt x="72" y="43"/>
                    <a:pt x="73" y="43"/>
                    <a:pt x="73" y="42"/>
                  </a:cubicBezTo>
                  <a:cubicBezTo>
                    <a:pt x="72" y="42"/>
                    <a:pt x="72" y="42"/>
                    <a:pt x="72" y="42"/>
                  </a:cubicBezTo>
                  <a:close/>
                  <a:moveTo>
                    <a:pt x="69" y="48"/>
                  </a:moveTo>
                  <a:cubicBezTo>
                    <a:pt x="69" y="49"/>
                    <a:pt x="69" y="50"/>
                    <a:pt x="69" y="50"/>
                  </a:cubicBezTo>
                  <a:cubicBezTo>
                    <a:pt x="69" y="49"/>
                    <a:pt x="70" y="50"/>
                    <a:pt x="70" y="51"/>
                  </a:cubicBezTo>
                  <a:cubicBezTo>
                    <a:pt x="71" y="50"/>
                    <a:pt x="71" y="49"/>
                    <a:pt x="72" y="49"/>
                  </a:cubicBezTo>
                  <a:cubicBezTo>
                    <a:pt x="72" y="49"/>
                    <a:pt x="72" y="48"/>
                    <a:pt x="72" y="48"/>
                  </a:cubicBezTo>
                  <a:cubicBezTo>
                    <a:pt x="71" y="48"/>
                    <a:pt x="71" y="49"/>
                    <a:pt x="69" y="48"/>
                  </a:cubicBezTo>
                  <a:close/>
                  <a:moveTo>
                    <a:pt x="68" y="54"/>
                  </a:moveTo>
                  <a:cubicBezTo>
                    <a:pt x="69" y="55"/>
                    <a:pt x="69" y="53"/>
                    <a:pt x="69" y="53"/>
                  </a:cubicBezTo>
                  <a:cubicBezTo>
                    <a:pt x="70" y="53"/>
                    <a:pt x="70" y="54"/>
                    <a:pt x="70" y="54"/>
                  </a:cubicBezTo>
                  <a:cubicBezTo>
                    <a:pt x="71" y="52"/>
                    <a:pt x="70" y="53"/>
                    <a:pt x="70" y="52"/>
                  </a:cubicBezTo>
                  <a:cubicBezTo>
                    <a:pt x="70" y="52"/>
                    <a:pt x="70" y="51"/>
                    <a:pt x="71" y="51"/>
                  </a:cubicBezTo>
                  <a:cubicBezTo>
                    <a:pt x="71" y="52"/>
                    <a:pt x="71" y="53"/>
                    <a:pt x="71" y="54"/>
                  </a:cubicBezTo>
                  <a:cubicBezTo>
                    <a:pt x="72" y="54"/>
                    <a:pt x="72" y="53"/>
                    <a:pt x="72" y="52"/>
                  </a:cubicBezTo>
                  <a:cubicBezTo>
                    <a:pt x="72" y="52"/>
                    <a:pt x="72" y="51"/>
                    <a:pt x="72" y="51"/>
                  </a:cubicBezTo>
                  <a:cubicBezTo>
                    <a:pt x="69" y="51"/>
                    <a:pt x="69" y="52"/>
                    <a:pt x="68" y="54"/>
                  </a:cubicBezTo>
                  <a:close/>
                  <a:moveTo>
                    <a:pt x="70" y="45"/>
                  </a:moveTo>
                  <a:cubicBezTo>
                    <a:pt x="70" y="44"/>
                    <a:pt x="71" y="44"/>
                    <a:pt x="71" y="43"/>
                  </a:cubicBezTo>
                  <a:cubicBezTo>
                    <a:pt x="70" y="43"/>
                    <a:pt x="70" y="44"/>
                    <a:pt x="69" y="45"/>
                  </a:cubicBezTo>
                  <a:cubicBezTo>
                    <a:pt x="71" y="46"/>
                    <a:pt x="69" y="47"/>
                    <a:pt x="70" y="47"/>
                  </a:cubicBezTo>
                  <a:cubicBezTo>
                    <a:pt x="71" y="47"/>
                    <a:pt x="71" y="45"/>
                    <a:pt x="72" y="44"/>
                  </a:cubicBezTo>
                  <a:cubicBezTo>
                    <a:pt x="71" y="44"/>
                    <a:pt x="71" y="45"/>
                    <a:pt x="70" y="45"/>
                  </a:cubicBezTo>
                  <a:close/>
                  <a:moveTo>
                    <a:pt x="71" y="72"/>
                  </a:moveTo>
                  <a:cubicBezTo>
                    <a:pt x="72" y="73"/>
                    <a:pt x="70" y="72"/>
                    <a:pt x="71" y="73"/>
                  </a:cubicBezTo>
                  <a:cubicBezTo>
                    <a:pt x="72" y="73"/>
                    <a:pt x="72" y="72"/>
                    <a:pt x="71" y="72"/>
                  </a:cubicBezTo>
                  <a:close/>
                  <a:moveTo>
                    <a:pt x="69" y="73"/>
                  </a:moveTo>
                  <a:cubicBezTo>
                    <a:pt x="69" y="74"/>
                    <a:pt x="69" y="74"/>
                    <a:pt x="70" y="74"/>
                  </a:cubicBezTo>
                  <a:cubicBezTo>
                    <a:pt x="70" y="74"/>
                    <a:pt x="70" y="73"/>
                    <a:pt x="70" y="73"/>
                  </a:cubicBezTo>
                  <a:cubicBezTo>
                    <a:pt x="70" y="73"/>
                    <a:pt x="69" y="73"/>
                    <a:pt x="69" y="73"/>
                  </a:cubicBezTo>
                  <a:close/>
                  <a:moveTo>
                    <a:pt x="68" y="79"/>
                  </a:moveTo>
                  <a:cubicBezTo>
                    <a:pt x="67" y="79"/>
                    <a:pt x="69" y="79"/>
                    <a:pt x="68" y="80"/>
                  </a:cubicBezTo>
                  <a:cubicBezTo>
                    <a:pt x="68" y="80"/>
                    <a:pt x="67" y="80"/>
                    <a:pt x="67" y="79"/>
                  </a:cubicBezTo>
                  <a:cubicBezTo>
                    <a:pt x="67" y="80"/>
                    <a:pt x="67" y="80"/>
                    <a:pt x="67" y="81"/>
                  </a:cubicBezTo>
                  <a:cubicBezTo>
                    <a:pt x="68" y="81"/>
                    <a:pt x="68" y="81"/>
                    <a:pt x="68" y="81"/>
                  </a:cubicBezTo>
                  <a:cubicBezTo>
                    <a:pt x="68" y="80"/>
                    <a:pt x="69" y="79"/>
                    <a:pt x="68" y="79"/>
                  </a:cubicBezTo>
                  <a:close/>
                  <a:moveTo>
                    <a:pt x="65" y="128"/>
                  </a:moveTo>
                  <a:cubicBezTo>
                    <a:pt x="66" y="128"/>
                    <a:pt x="68" y="127"/>
                    <a:pt x="68" y="127"/>
                  </a:cubicBezTo>
                  <a:cubicBezTo>
                    <a:pt x="67" y="126"/>
                    <a:pt x="65" y="126"/>
                    <a:pt x="65" y="128"/>
                  </a:cubicBezTo>
                  <a:close/>
                  <a:moveTo>
                    <a:pt x="65" y="46"/>
                  </a:moveTo>
                  <a:cubicBezTo>
                    <a:pt x="66" y="47"/>
                    <a:pt x="66" y="48"/>
                    <a:pt x="67" y="49"/>
                  </a:cubicBezTo>
                  <a:cubicBezTo>
                    <a:pt x="67" y="48"/>
                    <a:pt x="67" y="46"/>
                    <a:pt x="65" y="46"/>
                  </a:cubicBezTo>
                  <a:close/>
                  <a:moveTo>
                    <a:pt x="64" y="50"/>
                  </a:moveTo>
                  <a:cubicBezTo>
                    <a:pt x="65" y="50"/>
                    <a:pt x="66" y="48"/>
                    <a:pt x="65" y="47"/>
                  </a:cubicBezTo>
                  <a:cubicBezTo>
                    <a:pt x="65" y="48"/>
                    <a:pt x="65" y="49"/>
                    <a:pt x="64" y="50"/>
                  </a:cubicBezTo>
                  <a:close/>
                  <a:moveTo>
                    <a:pt x="64" y="79"/>
                  </a:moveTo>
                  <a:cubicBezTo>
                    <a:pt x="64" y="81"/>
                    <a:pt x="64" y="81"/>
                    <a:pt x="63" y="82"/>
                  </a:cubicBezTo>
                  <a:cubicBezTo>
                    <a:pt x="65" y="83"/>
                    <a:pt x="65" y="80"/>
                    <a:pt x="64" y="79"/>
                  </a:cubicBezTo>
                  <a:close/>
                  <a:moveTo>
                    <a:pt x="64" y="75"/>
                  </a:moveTo>
                  <a:cubicBezTo>
                    <a:pt x="65" y="75"/>
                    <a:pt x="65" y="74"/>
                    <a:pt x="65" y="73"/>
                  </a:cubicBezTo>
                  <a:cubicBezTo>
                    <a:pt x="64" y="73"/>
                    <a:pt x="63" y="75"/>
                    <a:pt x="64" y="75"/>
                  </a:cubicBezTo>
                  <a:close/>
                  <a:moveTo>
                    <a:pt x="62" y="74"/>
                  </a:moveTo>
                  <a:cubicBezTo>
                    <a:pt x="62" y="75"/>
                    <a:pt x="61" y="75"/>
                    <a:pt x="61" y="76"/>
                  </a:cubicBezTo>
                  <a:cubicBezTo>
                    <a:pt x="62" y="76"/>
                    <a:pt x="63" y="75"/>
                    <a:pt x="63" y="75"/>
                  </a:cubicBezTo>
                  <a:cubicBezTo>
                    <a:pt x="62" y="75"/>
                    <a:pt x="62" y="74"/>
                    <a:pt x="62" y="74"/>
                  </a:cubicBezTo>
                  <a:close/>
                  <a:moveTo>
                    <a:pt x="60" y="53"/>
                  </a:moveTo>
                  <a:cubicBezTo>
                    <a:pt x="61" y="53"/>
                    <a:pt x="61" y="53"/>
                    <a:pt x="61" y="53"/>
                  </a:cubicBezTo>
                  <a:cubicBezTo>
                    <a:pt x="61" y="52"/>
                    <a:pt x="62" y="52"/>
                    <a:pt x="62" y="53"/>
                  </a:cubicBezTo>
                  <a:cubicBezTo>
                    <a:pt x="63" y="52"/>
                    <a:pt x="62" y="52"/>
                    <a:pt x="62" y="51"/>
                  </a:cubicBezTo>
                  <a:cubicBezTo>
                    <a:pt x="62" y="52"/>
                    <a:pt x="60" y="52"/>
                    <a:pt x="60" y="53"/>
                  </a:cubicBezTo>
                  <a:close/>
                  <a:moveTo>
                    <a:pt x="60" y="47"/>
                  </a:moveTo>
                  <a:cubicBezTo>
                    <a:pt x="60" y="47"/>
                    <a:pt x="60" y="47"/>
                    <a:pt x="59" y="47"/>
                  </a:cubicBezTo>
                  <a:cubicBezTo>
                    <a:pt x="60" y="49"/>
                    <a:pt x="58" y="50"/>
                    <a:pt x="59" y="51"/>
                  </a:cubicBezTo>
                  <a:cubicBezTo>
                    <a:pt x="60" y="51"/>
                    <a:pt x="59" y="49"/>
                    <a:pt x="60" y="50"/>
                  </a:cubicBezTo>
                  <a:cubicBezTo>
                    <a:pt x="60" y="49"/>
                    <a:pt x="61" y="48"/>
                    <a:pt x="60" y="47"/>
                  </a:cubicBezTo>
                  <a:close/>
                  <a:moveTo>
                    <a:pt x="59" y="62"/>
                  </a:moveTo>
                  <a:cubicBezTo>
                    <a:pt x="59" y="61"/>
                    <a:pt x="60" y="61"/>
                    <a:pt x="60" y="61"/>
                  </a:cubicBezTo>
                  <a:cubicBezTo>
                    <a:pt x="59" y="61"/>
                    <a:pt x="58" y="61"/>
                    <a:pt x="59" y="62"/>
                  </a:cubicBezTo>
                  <a:close/>
                  <a:moveTo>
                    <a:pt x="56" y="54"/>
                  </a:moveTo>
                  <a:cubicBezTo>
                    <a:pt x="57" y="54"/>
                    <a:pt x="57" y="55"/>
                    <a:pt x="58" y="54"/>
                  </a:cubicBezTo>
                  <a:cubicBezTo>
                    <a:pt x="57" y="53"/>
                    <a:pt x="59" y="53"/>
                    <a:pt x="58" y="52"/>
                  </a:cubicBezTo>
                  <a:cubicBezTo>
                    <a:pt x="58" y="53"/>
                    <a:pt x="57" y="53"/>
                    <a:pt x="56" y="54"/>
                  </a:cubicBezTo>
                  <a:close/>
                  <a:moveTo>
                    <a:pt x="57" y="65"/>
                  </a:moveTo>
                  <a:cubicBezTo>
                    <a:pt x="58" y="65"/>
                    <a:pt x="58" y="65"/>
                    <a:pt x="59" y="64"/>
                  </a:cubicBezTo>
                  <a:cubicBezTo>
                    <a:pt x="57" y="64"/>
                    <a:pt x="57" y="65"/>
                    <a:pt x="57" y="65"/>
                  </a:cubicBezTo>
                  <a:close/>
                  <a:moveTo>
                    <a:pt x="56" y="149"/>
                  </a:moveTo>
                  <a:cubicBezTo>
                    <a:pt x="57" y="149"/>
                    <a:pt x="58" y="148"/>
                    <a:pt x="59" y="148"/>
                  </a:cubicBezTo>
                  <a:cubicBezTo>
                    <a:pt x="58" y="147"/>
                    <a:pt x="57" y="148"/>
                    <a:pt x="56" y="149"/>
                  </a:cubicBezTo>
                  <a:close/>
                  <a:moveTo>
                    <a:pt x="57" y="61"/>
                  </a:moveTo>
                  <a:cubicBezTo>
                    <a:pt x="57" y="62"/>
                    <a:pt x="55" y="62"/>
                    <a:pt x="56" y="63"/>
                  </a:cubicBezTo>
                  <a:cubicBezTo>
                    <a:pt x="57" y="63"/>
                    <a:pt x="57" y="63"/>
                    <a:pt x="58" y="62"/>
                  </a:cubicBezTo>
                  <a:cubicBezTo>
                    <a:pt x="57" y="62"/>
                    <a:pt x="58" y="61"/>
                    <a:pt x="57" y="61"/>
                  </a:cubicBezTo>
                  <a:close/>
                  <a:moveTo>
                    <a:pt x="57" y="77"/>
                  </a:moveTo>
                  <a:cubicBezTo>
                    <a:pt x="57" y="76"/>
                    <a:pt x="58" y="75"/>
                    <a:pt x="57" y="75"/>
                  </a:cubicBezTo>
                  <a:cubicBezTo>
                    <a:pt x="57" y="76"/>
                    <a:pt x="57" y="76"/>
                    <a:pt x="56" y="76"/>
                  </a:cubicBezTo>
                  <a:cubicBezTo>
                    <a:pt x="56" y="76"/>
                    <a:pt x="56" y="77"/>
                    <a:pt x="56" y="77"/>
                  </a:cubicBezTo>
                  <a:cubicBezTo>
                    <a:pt x="57" y="77"/>
                    <a:pt x="56" y="77"/>
                    <a:pt x="57" y="77"/>
                  </a:cubicBezTo>
                  <a:close/>
                  <a:moveTo>
                    <a:pt x="53" y="76"/>
                  </a:moveTo>
                  <a:cubicBezTo>
                    <a:pt x="54" y="76"/>
                    <a:pt x="54" y="74"/>
                    <a:pt x="53" y="74"/>
                  </a:cubicBezTo>
                  <a:cubicBezTo>
                    <a:pt x="53" y="75"/>
                    <a:pt x="53" y="75"/>
                    <a:pt x="53" y="76"/>
                  </a:cubicBezTo>
                  <a:close/>
                  <a:moveTo>
                    <a:pt x="51" y="54"/>
                  </a:moveTo>
                  <a:cubicBezTo>
                    <a:pt x="51" y="55"/>
                    <a:pt x="51" y="55"/>
                    <a:pt x="51" y="55"/>
                  </a:cubicBezTo>
                  <a:cubicBezTo>
                    <a:pt x="51" y="55"/>
                    <a:pt x="51" y="55"/>
                    <a:pt x="51" y="54"/>
                  </a:cubicBezTo>
                  <a:cubicBezTo>
                    <a:pt x="51" y="54"/>
                    <a:pt x="51" y="54"/>
                    <a:pt x="51" y="54"/>
                  </a:cubicBezTo>
                  <a:close/>
                  <a:moveTo>
                    <a:pt x="51" y="78"/>
                  </a:moveTo>
                  <a:cubicBezTo>
                    <a:pt x="50" y="79"/>
                    <a:pt x="50" y="80"/>
                    <a:pt x="51" y="80"/>
                  </a:cubicBezTo>
                  <a:cubicBezTo>
                    <a:pt x="51" y="79"/>
                    <a:pt x="51" y="79"/>
                    <a:pt x="51" y="78"/>
                  </a:cubicBezTo>
                  <a:close/>
                  <a:moveTo>
                    <a:pt x="51" y="87"/>
                  </a:moveTo>
                  <a:cubicBezTo>
                    <a:pt x="52" y="87"/>
                    <a:pt x="51" y="86"/>
                    <a:pt x="51" y="85"/>
                  </a:cubicBezTo>
                  <a:cubicBezTo>
                    <a:pt x="51" y="85"/>
                    <a:pt x="50" y="86"/>
                    <a:pt x="51" y="87"/>
                  </a:cubicBezTo>
                  <a:close/>
                  <a:moveTo>
                    <a:pt x="49" y="51"/>
                  </a:moveTo>
                  <a:cubicBezTo>
                    <a:pt x="49" y="52"/>
                    <a:pt x="49" y="54"/>
                    <a:pt x="50" y="54"/>
                  </a:cubicBezTo>
                  <a:cubicBezTo>
                    <a:pt x="50" y="53"/>
                    <a:pt x="51" y="51"/>
                    <a:pt x="49" y="51"/>
                  </a:cubicBezTo>
                  <a:close/>
                  <a:moveTo>
                    <a:pt x="48" y="52"/>
                  </a:moveTo>
                  <a:cubicBezTo>
                    <a:pt x="48" y="53"/>
                    <a:pt x="48" y="54"/>
                    <a:pt x="48" y="55"/>
                  </a:cubicBezTo>
                  <a:cubicBezTo>
                    <a:pt x="48" y="55"/>
                    <a:pt x="49" y="55"/>
                    <a:pt x="49" y="54"/>
                  </a:cubicBezTo>
                  <a:cubicBezTo>
                    <a:pt x="48" y="54"/>
                    <a:pt x="49" y="52"/>
                    <a:pt x="48" y="52"/>
                  </a:cubicBezTo>
                  <a:close/>
                  <a:moveTo>
                    <a:pt x="46" y="56"/>
                  </a:moveTo>
                  <a:cubicBezTo>
                    <a:pt x="46" y="55"/>
                    <a:pt x="48" y="54"/>
                    <a:pt x="47" y="53"/>
                  </a:cubicBezTo>
                  <a:cubicBezTo>
                    <a:pt x="47" y="54"/>
                    <a:pt x="45" y="55"/>
                    <a:pt x="46" y="56"/>
                  </a:cubicBezTo>
                  <a:close/>
                  <a:moveTo>
                    <a:pt x="47" y="74"/>
                  </a:moveTo>
                  <a:cubicBezTo>
                    <a:pt x="47" y="75"/>
                    <a:pt x="46" y="75"/>
                    <a:pt x="46" y="76"/>
                  </a:cubicBezTo>
                  <a:cubicBezTo>
                    <a:pt x="46" y="76"/>
                    <a:pt x="47" y="76"/>
                    <a:pt x="47" y="76"/>
                  </a:cubicBezTo>
                  <a:cubicBezTo>
                    <a:pt x="47" y="75"/>
                    <a:pt x="47" y="74"/>
                    <a:pt x="47" y="74"/>
                  </a:cubicBezTo>
                  <a:close/>
                  <a:moveTo>
                    <a:pt x="45" y="57"/>
                  </a:moveTo>
                  <a:cubicBezTo>
                    <a:pt x="46" y="57"/>
                    <a:pt x="45" y="56"/>
                    <a:pt x="45" y="55"/>
                  </a:cubicBezTo>
                  <a:cubicBezTo>
                    <a:pt x="44" y="55"/>
                    <a:pt x="44" y="57"/>
                    <a:pt x="45" y="57"/>
                  </a:cubicBezTo>
                  <a:close/>
                  <a:moveTo>
                    <a:pt x="43" y="76"/>
                  </a:moveTo>
                  <a:cubicBezTo>
                    <a:pt x="44" y="76"/>
                    <a:pt x="45" y="77"/>
                    <a:pt x="45" y="76"/>
                  </a:cubicBezTo>
                  <a:cubicBezTo>
                    <a:pt x="44" y="75"/>
                    <a:pt x="43" y="76"/>
                    <a:pt x="43" y="76"/>
                  </a:cubicBezTo>
                  <a:close/>
                  <a:moveTo>
                    <a:pt x="42" y="54"/>
                  </a:moveTo>
                  <a:cubicBezTo>
                    <a:pt x="42" y="55"/>
                    <a:pt x="42" y="56"/>
                    <a:pt x="42" y="57"/>
                  </a:cubicBezTo>
                  <a:cubicBezTo>
                    <a:pt x="43" y="56"/>
                    <a:pt x="42" y="56"/>
                    <a:pt x="43" y="56"/>
                  </a:cubicBezTo>
                  <a:cubicBezTo>
                    <a:pt x="43" y="56"/>
                    <a:pt x="43" y="56"/>
                    <a:pt x="43" y="56"/>
                  </a:cubicBezTo>
                  <a:cubicBezTo>
                    <a:pt x="43" y="55"/>
                    <a:pt x="43" y="54"/>
                    <a:pt x="42" y="54"/>
                  </a:cubicBezTo>
                  <a:close/>
                  <a:moveTo>
                    <a:pt x="38" y="78"/>
                  </a:moveTo>
                  <a:cubicBezTo>
                    <a:pt x="39" y="79"/>
                    <a:pt x="40" y="78"/>
                    <a:pt x="41" y="78"/>
                  </a:cubicBezTo>
                  <a:cubicBezTo>
                    <a:pt x="40" y="77"/>
                    <a:pt x="41" y="77"/>
                    <a:pt x="42" y="78"/>
                  </a:cubicBezTo>
                  <a:cubicBezTo>
                    <a:pt x="42" y="77"/>
                    <a:pt x="42" y="75"/>
                    <a:pt x="42" y="75"/>
                  </a:cubicBezTo>
                  <a:cubicBezTo>
                    <a:pt x="43" y="79"/>
                    <a:pt x="38" y="76"/>
                    <a:pt x="38" y="78"/>
                  </a:cubicBezTo>
                  <a:close/>
                  <a:moveTo>
                    <a:pt x="39" y="59"/>
                  </a:moveTo>
                  <a:cubicBezTo>
                    <a:pt x="38" y="59"/>
                    <a:pt x="38" y="60"/>
                    <a:pt x="38" y="61"/>
                  </a:cubicBezTo>
                  <a:cubicBezTo>
                    <a:pt x="38" y="61"/>
                    <a:pt x="39" y="61"/>
                    <a:pt x="39" y="61"/>
                  </a:cubicBezTo>
                  <a:cubicBezTo>
                    <a:pt x="39" y="60"/>
                    <a:pt x="39" y="60"/>
                    <a:pt x="39" y="59"/>
                  </a:cubicBezTo>
                  <a:close/>
                  <a:moveTo>
                    <a:pt x="37" y="75"/>
                  </a:moveTo>
                  <a:cubicBezTo>
                    <a:pt x="36" y="76"/>
                    <a:pt x="36" y="75"/>
                    <a:pt x="35" y="76"/>
                  </a:cubicBezTo>
                  <a:cubicBezTo>
                    <a:pt x="36" y="76"/>
                    <a:pt x="36" y="76"/>
                    <a:pt x="36" y="76"/>
                  </a:cubicBezTo>
                  <a:cubicBezTo>
                    <a:pt x="35" y="77"/>
                    <a:pt x="33" y="77"/>
                    <a:pt x="32" y="79"/>
                  </a:cubicBezTo>
                  <a:cubicBezTo>
                    <a:pt x="33" y="79"/>
                    <a:pt x="33" y="78"/>
                    <a:pt x="34" y="79"/>
                  </a:cubicBezTo>
                  <a:cubicBezTo>
                    <a:pt x="34" y="80"/>
                    <a:pt x="32" y="80"/>
                    <a:pt x="34" y="81"/>
                  </a:cubicBezTo>
                  <a:cubicBezTo>
                    <a:pt x="34" y="80"/>
                    <a:pt x="35" y="79"/>
                    <a:pt x="37" y="79"/>
                  </a:cubicBezTo>
                  <a:cubicBezTo>
                    <a:pt x="36" y="78"/>
                    <a:pt x="36" y="77"/>
                    <a:pt x="36" y="77"/>
                  </a:cubicBezTo>
                  <a:cubicBezTo>
                    <a:pt x="37" y="77"/>
                    <a:pt x="37" y="77"/>
                    <a:pt x="37" y="77"/>
                  </a:cubicBezTo>
                  <a:cubicBezTo>
                    <a:pt x="38" y="76"/>
                    <a:pt x="37" y="76"/>
                    <a:pt x="37" y="75"/>
                  </a:cubicBezTo>
                  <a:close/>
                  <a:moveTo>
                    <a:pt x="35" y="55"/>
                  </a:moveTo>
                  <a:cubicBezTo>
                    <a:pt x="36" y="56"/>
                    <a:pt x="35" y="56"/>
                    <a:pt x="35" y="56"/>
                  </a:cubicBezTo>
                  <a:cubicBezTo>
                    <a:pt x="36" y="57"/>
                    <a:pt x="36" y="55"/>
                    <a:pt x="35" y="55"/>
                  </a:cubicBezTo>
                  <a:close/>
                  <a:moveTo>
                    <a:pt x="33" y="56"/>
                  </a:moveTo>
                  <a:cubicBezTo>
                    <a:pt x="32" y="57"/>
                    <a:pt x="31" y="57"/>
                    <a:pt x="32" y="58"/>
                  </a:cubicBezTo>
                  <a:cubicBezTo>
                    <a:pt x="33" y="58"/>
                    <a:pt x="34" y="57"/>
                    <a:pt x="33" y="56"/>
                  </a:cubicBezTo>
                  <a:close/>
                  <a:moveTo>
                    <a:pt x="31" y="121"/>
                  </a:moveTo>
                  <a:cubicBezTo>
                    <a:pt x="31" y="121"/>
                    <a:pt x="31" y="121"/>
                    <a:pt x="31" y="122"/>
                  </a:cubicBezTo>
                  <a:cubicBezTo>
                    <a:pt x="31" y="122"/>
                    <a:pt x="32" y="122"/>
                    <a:pt x="32" y="121"/>
                  </a:cubicBezTo>
                  <a:cubicBezTo>
                    <a:pt x="31" y="122"/>
                    <a:pt x="31" y="121"/>
                    <a:pt x="31" y="121"/>
                  </a:cubicBezTo>
                  <a:close/>
                  <a:moveTo>
                    <a:pt x="31" y="59"/>
                  </a:moveTo>
                  <a:cubicBezTo>
                    <a:pt x="31" y="60"/>
                    <a:pt x="29" y="60"/>
                    <a:pt x="29" y="61"/>
                  </a:cubicBezTo>
                  <a:cubicBezTo>
                    <a:pt x="30" y="61"/>
                    <a:pt x="31" y="61"/>
                    <a:pt x="31" y="61"/>
                  </a:cubicBezTo>
                  <a:cubicBezTo>
                    <a:pt x="31" y="60"/>
                    <a:pt x="32" y="60"/>
                    <a:pt x="32" y="59"/>
                  </a:cubicBezTo>
                  <a:cubicBezTo>
                    <a:pt x="31" y="60"/>
                    <a:pt x="31" y="59"/>
                    <a:pt x="31" y="59"/>
                  </a:cubicBezTo>
                  <a:close/>
                  <a:moveTo>
                    <a:pt x="28" y="57"/>
                  </a:moveTo>
                  <a:cubicBezTo>
                    <a:pt x="29" y="57"/>
                    <a:pt x="30" y="56"/>
                    <a:pt x="30" y="57"/>
                  </a:cubicBezTo>
                  <a:cubicBezTo>
                    <a:pt x="29" y="58"/>
                    <a:pt x="28" y="58"/>
                    <a:pt x="27" y="59"/>
                  </a:cubicBezTo>
                  <a:cubicBezTo>
                    <a:pt x="27" y="60"/>
                    <a:pt x="27" y="60"/>
                    <a:pt x="28" y="61"/>
                  </a:cubicBezTo>
                  <a:cubicBezTo>
                    <a:pt x="28" y="60"/>
                    <a:pt x="27" y="60"/>
                    <a:pt x="28" y="59"/>
                  </a:cubicBezTo>
                  <a:cubicBezTo>
                    <a:pt x="28" y="59"/>
                    <a:pt x="28" y="60"/>
                    <a:pt x="28" y="60"/>
                  </a:cubicBezTo>
                  <a:cubicBezTo>
                    <a:pt x="28" y="59"/>
                    <a:pt x="29" y="59"/>
                    <a:pt x="29" y="58"/>
                  </a:cubicBezTo>
                  <a:cubicBezTo>
                    <a:pt x="29" y="59"/>
                    <a:pt x="29" y="59"/>
                    <a:pt x="30" y="59"/>
                  </a:cubicBezTo>
                  <a:cubicBezTo>
                    <a:pt x="31" y="58"/>
                    <a:pt x="30" y="56"/>
                    <a:pt x="31" y="54"/>
                  </a:cubicBezTo>
                  <a:cubicBezTo>
                    <a:pt x="30" y="55"/>
                    <a:pt x="29" y="56"/>
                    <a:pt x="28" y="57"/>
                  </a:cubicBezTo>
                  <a:close/>
                  <a:moveTo>
                    <a:pt x="28" y="73"/>
                  </a:moveTo>
                  <a:cubicBezTo>
                    <a:pt x="28" y="73"/>
                    <a:pt x="30" y="72"/>
                    <a:pt x="30" y="71"/>
                  </a:cubicBezTo>
                  <a:cubicBezTo>
                    <a:pt x="29" y="72"/>
                    <a:pt x="28" y="72"/>
                    <a:pt x="28" y="73"/>
                  </a:cubicBezTo>
                  <a:close/>
                  <a:moveTo>
                    <a:pt x="28" y="82"/>
                  </a:moveTo>
                  <a:cubicBezTo>
                    <a:pt x="28" y="82"/>
                    <a:pt x="28" y="83"/>
                    <a:pt x="29" y="83"/>
                  </a:cubicBezTo>
                  <a:cubicBezTo>
                    <a:pt x="28" y="82"/>
                    <a:pt x="30" y="82"/>
                    <a:pt x="29" y="81"/>
                  </a:cubicBezTo>
                  <a:cubicBezTo>
                    <a:pt x="29" y="82"/>
                    <a:pt x="28" y="82"/>
                    <a:pt x="28" y="82"/>
                  </a:cubicBezTo>
                  <a:close/>
                  <a:moveTo>
                    <a:pt x="28" y="75"/>
                  </a:moveTo>
                  <a:cubicBezTo>
                    <a:pt x="28" y="74"/>
                    <a:pt x="29" y="74"/>
                    <a:pt x="29" y="74"/>
                  </a:cubicBezTo>
                  <a:cubicBezTo>
                    <a:pt x="29" y="74"/>
                    <a:pt x="29" y="73"/>
                    <a:pt x="28" y="73"/>
                  </a:cubicBezTo>
                  <a:cubicBezTo>
                    <a:pt x="29" y="74"/>
                    <a:pt x="27" y="74"/>
                    <a:pt x="28" y="75"/>
                  </a:cubicBezTo>
                  <a:close/>
                  <a:moveTo>
                    <a:pt x="23" y="57"/>
                  </a:moveTo>
                  <a:cubicBezTo>
                    <a:pt x="25" y="58"/>
                    <a:pt x="26" y="55"/>
                    <a:pt x="27" y="56"/>
                  </a:cubicBezTo>
                  <a:cubicBezTo>
                    <a:pt x="27" y="55"/>
                    <a:pt x="28" y="55"/>
                    <a:pt x="27" y="54"/>
                  </a:cubicBezTo>
                  <a:cubicBezTo>
                    <a:pt x="26" y="55"/>
                    <a:pt x="24" y="56"/>
                    <a:pt x="23" y="57"/>
                  </a:cubicBezTo>
                  <a:close/>
                  <a:moveTo>
                    <a:pt x="23" y="57"/>
                  </a:moveTo>
                  <a:cubicBezTo>
                    <a:pt x="23" y="57"/>
                    <a:pt x="23" y="60"/>
                    <a:pt x="24" y="59"/>
                  </a:cubicBezTo>
                  <a:cubicBezTo>
                    <a:pt x="24" y="58"/>
                    <a:pt x="23" y="56"/>
                    <a:pt x="23" y="57"/>
                  </a:cubicBezTo>
                  <a:close/>
                  <a:moveTo>
                    <a:pt x="14" y="68"/>
                  </a:moveTo>
                  <a:cubicBezTo>
                    <a:pt x="15" y="68"/>
                    <a:pt x="16" y="68"/>
                    <a:pt x="16" y="67"/>
                  </a:cubicBezTo>
                  <a:cubicBezTo>
                    <a:pt x="15" y="67"/>
                    <a:pt x="14" y="68"/>
                    <a:pt x="14" y="68"/>
                  </a:cubicBezTo>
                  <a:close/>
                </a:path>
              </a:pathLst>
            </a:custGeom>
            <a:blipFill rotWithShape="1">
              <a:blip r:embed="rId87"/>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10" name="Freeform 117476"/>
            <p:cNvSpPr/>
            <p:nvPr>
              <p:custDataLst>
                <p:tags r:id="rId88"/>
              </p:custDataLst>
            </p:nvPr>
          </p:nvSpPr>
          <p:spPr bwMode="auto">
            <a:xfrm>
              <a:off x="3392487" y="5784244"/>
              <a:ext cx="7937" cy="9525"/>
            </a:xfrm>
            <a:custGeom>
              <a:avLst/>
              <a:gdLst>
                <a:gd name="T0" fmla="*/ 2 w 2"/>
                <a:gd name="T1" fmla="*/ 1 h 2"/>
                <a:gd name="T2" fmla="*/ 0 w 2"/>
                <a:gd name="T3" fmla="*/ 0 h 2"/>
                <a:gd name="T4" fmla="*/ 2 w 2"/>
                <a:gd name="T5" fmla="*/ 1 h 2"/>
              </a:gdLst>
              <a:ahLst/>
              <a:cxnLst>
                <a:cxn ang="0">
                  <a:pos x="T0" y="T1"/>
                </a:cxn>
                <a:cxn ang="0">
                  <a:pos x="T2" y="T3"/>
                </a:cxn>
                <a:cxn ang="0">
                  <a:pos x="T4" y="T5"/>
                </a:cxn>
              </a:cxnLst>
              <a:rect l="0" t="0" r="r" b="b"/>
              <a:pathLst>
                <a:path w="2" h="2">
                  <a:moveTo>
                    <a:pt x="2" y="1"/>
                  </a:moveTo>
                  <a:cubicBezTo>
                    <a:pt x="2" y="2"/>
                    <a:pt x="0" y="1"/>
                    <a:pt x="0" y="0"/>
                  </a:cubicBezTo>
                  <a:cubicBezTo>
                    <a:pt x="1"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11" name="Freeform 117477"/>
            <p:cNvSpPr/>
            <p:nvPr>
              <p:custDataLst>
                <p:tags r:id="rId89"/>
              </p:custDataLst>
            </p:nvPr>
          </p:nvSpPr>
          <p:spPr bwMode="auto">
            <a:xfrm>
              <a:off x="3230562" y="6868506"/>
              <a:ext cx="12700" cy="9525"/>
            </a:xfrm>
            <a:custGeom>
              <a:avLst/>
              <a:gdLst>
                <a:gd name="T0" fmla="*/ 2 w 3"/>
                <a:gd name="T1" fmla="*/ 1 h 2"/>
                <a:gd name="T2" fmla="*/ 0 w 3"/>
                <a:gd name="T3" fmla="*/ 0 h 2"/>
                <a:gd name="T4" fmla="*/ 2 w 3"/>
                <a:gd name="T5" fmla="*/ 1 h 2"/>
              </a:gdLst>
              <a:ahLst/>
              <a:cxnLst>
                <a:cxn ang="0">
                  <a:pos x="T0" y="T1"/>
                </a:cxn>
                <a:cxn ang="0">
                  <a:pos x="T2" y="T3"/>
                </a:cxn>
                <a:cxn ang="0">
                  <a:pos x="T4" y="T5"/>
                </a:cxn>
              </a:cxnLst>
              <a:rect l="0" t="0" r="r" b="b"/>
              <a:pathLst>
                <a:path w="3" h="2">
                  <a:moveTo>
                    <a:pt x="2" y="1"/>
                  </a:moveTo>
                  <a:cubicBezTo>
                    <a:pt x="3" y="2"/>
                    <a:pt x="0" y="1"/>
                    <a:pt x="0" y="0"/>
                  </a:cubicBezTo>
                  <a:cubicBezTo>
                    <a:pt x="2" y="0"/>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12" name="Freeform 117478"/>
            <p:cNvSpPr/>
            <p:nvPr>
              <p:custDataLst>
                <p:tags r:id="rId90"/>
              </p:custDataLst>
            </p:nvPr>
          </p:nvSpPr>
          <p:spPr bwMode="auto">
            <a:xfrm>
              <a:off x="3001962" y="6839931"/>
              <a:ext cx="12700" cy="3175"/>
            </a:xfrm>
            <a:custGeom>
              <a:avLst/>
              <a:gdLst>
                <a:gd name="T0" fmla="*/ 3 w 3"/>
                <a:gd name="T1" fmla="*/ 0 h 1"/>
                <a:gd name="T2" fmla="*/ 3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3" y="1"/>
                    <a:pt x="3" y="1"/>
                    <a:pt x="3" y="0"/>
                  </a:cubicBezTo>
                  <a:cubicBezTo>
                    <a:pt x="2" y="1"/>
                    <a:pt x="1" y="1"/>
                    <a:pt x="0" y="1"/>
                  </a:cubicBezTo>
                  <a:cubicBezTo>
                    <a:pt x="0" y="0"/>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13" name="Freeform 117479"/>
            <p:cNvSpPr/>
            <p:nvPr>
              <p:custDataLst>
                <p:tags r:id="rId91"/>
              </p:custDataLst>
            </p:nvPr>
          </p:nvSpPr>
          <p:spPr bwMode="auto">
            <a:xfrm>
              <a:off x="2959100" y="6839931"/>
              <a:ext cx="20637" cy="12700"/>
            </a:xfrm>
            <a:custGeom>
              <a:avLst/>
              <a:gdLst>
                <a:gd name="T0" fmla="*/ 5 w 5"/>
                <a:gd name="T1" fmla="*/ 1 h 3"/>
                <a:gd name="T2" fmla="*/ 0 w 5"/>
                <a:gd name="T3" fmla="*/ 3 h 3"/>
                <a:gd name="T4" fmla="*/ 0 w 5"/>
                <a:gd name="T5" fmla="*/ 1 h 3"/>
                <a:gd name="T6" fmla="*/ 4 w 5"/>
                <a:gd name="T7" fmla="*/ 2 h 3"/>
                <a:gd name="T8" fmla="*/ 5 w 5"/>
                <a:gd name="T9" fmla="*/ 1 h 3"/>
              </a:gdLst>
              <a:ahLst/>
              <a:cxnLst>
                <a:cxn ang="0">
                  <a:pos x="T0" y="T1"/>
                </a:cxn>
                <a:cxn ang="0">
                  <a:pos x="T2" y="T3"/>
                </a:cxn>
                <a:cxn ang="0">
                  <a:pos x="T4" y="T5"/>
                </a:cxn>
                <a:cxn ang="0">
                  <a:pos x="T6" y="T7"/>
                </a:cxn>
                <a:cxn ang="0">
                  <a:pos x="T8" y="T9"/>
                </a:cxn>
              </a:cxnLst>
              <a:rect l="0" t="0" r="r" b="b"/>
              <a:pathLst>
                <a:path w="5" h="3">
                  <a:moveTo>
                    <a:pt x="5" y="1"/>
                  </a:moveTo>
                  <a:cubicBezTo>
                    <a:pt x="5" y="2"/>
                    <a:pt x="2" y="3"/>
                    <a:pt x="0" y="3"/>
                  </a:cubicBezTo>
                  <a:cubicBezTo>
                    <a:pt x="1" y="2"/>
                    <a:pt x="1" y="2"/>
                    <a:pt x="0" y="1"/>
                  </a:cubicBezTo>
                  <a:cubicBezTo>
                    <a:pt x="1" y="1"/>
                    <a:pt x="4" y="0"/>
                    <a:pt x="4" y="2"/>
                  </a:cubicBezTo>
                  <a:cubicBezTo>
                    <a:pt x="4" y="1"/>
                    <a:pt x="5"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14" name="Freeform 117480"/>
            <p:cNvSpPr/>
            <p:nvPr>
              <p:custDataLst>
                <p:tags r:id="rId92"/>
              </p:custDataLst>
            </p:nvPr>
          </p:nvSpPr>
          <p:spPr bwMode="auto">
            <a:xfrm>
              <a:off x="2886075" y="6797069"/>
              <a:ext cx="9525" cy="7938"/>
            </a:xfrm>
            <a:custGeom>
              <a:avLst/>
              <a:gdLst>
                <a:gd name="T0" fmla="*/ 2 w 2"/>
                <a:gd name="T1" fmla="*/ 1 h 2"/>
                <a:gd name="T2" fmla="*/ 0 w 2"/>
                <a:gd name="T3" fmla="*/ 0 h 2"/>
                <a:gd name="T4" fmla="*/ 2 w 2"/>
                <a:gd name="T5" fmla="*/ 1 h 2"/>
              </a:gdLst>
              <a:ahLst/>
              <a:cxnLst>
                <a:cxn ang="0">
                  <a:pos x="T0" y="T1"/>
                </a:cxn>
                <a:cxn ang="0">
                  <a:pos x="T2" y="T3"/>
                </a:cxn>
                <a:cxn ang="0">
                  <a:pos x="T4" y="T5"/>
                </a:cxn>
              </a:cxnLst>
              <a:rect l="0" t="0" r="r" b="b"/>
              <a:pathLst>
                <a:path w="2" h="2">
                  <a:moveTo>
                    <a:pt x="2" y="1"/>
                  </a:moveTo>
                  <a:cubicBezTo>
                    <a:pt x="2" y="1"/>
                    <a:pt x="0" y="2"/>
                    <a:pt x="0" y="0"/>
                  </a:cubicBezTo>
                  <a:cubicBezTo>
                    <a:pt x="1" y="0"/>
                    <a:pt x="1"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15" name="Freeform 117481"/>
            <p:cNvSpPr/>
            <p:nvPr>
              <p:custDataLst>
                <p:tags r:id="rId93"/>
              </p:custDataLst>
            </p:nvPr>
          </p:nvSpPr>
          <p:spPr bwMode="auto">
            <a:xfrm>
              <a:off x="2805112" y="5819169"/>
              <a:ext cx="17462" cy="12700"/>
            </a:xfrm>
            <a:custGeom>
              <a:avLst/>
              <a:gdLst>
                <a:gd name="T0" fmla="*/ 0 w 4"/>
                <a:gd name="T1" fmla="*/ 1 h 3"/>
                <a:gd name="T2" fmla="*/ 3 w 4"/>
                <a:gd name="T3" fmla="*/ 1 h 3"/>
                <a:gd name="T4" fmla="*/ 4 w 4"/>
                <a:gd name="T5" fmla="*/ 3 h 3"/>
                <a:gd name="T6" fmla="*/ 3 w 4"/>
                <a:gd name="T7" fmla="*/ 2 h 3"/>
                <a:gd name="T8" fmla="*/ 1 w 4"/>
                <a:gd name="T9" fmla="*/ 2 h 3"/>
                <a:gd name="T10" fmla="*/ 0 w 4"/>
                <a:gd name="T11" fmla="*/ 1 h 3"/>
              </a:gdLst>
              <a:ahLst/>
              <a:cxnLst>
                <a:cxn ang="0">
                  <a:pos x="T0" y="T1"/>
                </a:cxn>
                <a:cxn ang="0">
                  <a:pos x="T2" y="T3"/>
                </a:cxn>
                <a:cxn ang="0">
                  <a:pos x="T4" y="T5"/>
                </a:cxn>
                <a:cxn ang="0">
                  <a:pos x="T6" y="T7"/>
                </a:cxn>
                <a:cxn ang="0">
                  <a:pos x="T8" y="T9"/>
                </a:cxn>
                <a:cxn ang="0">
                  <a:pos x="T10" y="T11"/>
                </a:cxn>
              </a:cxnLst>
              <a:rect l="0" t="0" r="r" b="b"/>
              <a:pathLst>
                <a:path w="4" h="3">
                  <a:moveTo>
                    <a:pt x="0" y="1"/>
                  </a:moveTo>
                  <a:cubicBezTo>
                    <a:pt x="2" y="0"/>
                    <a:pt x="3" y="2"/>
                    <a:pt x="3" y="1"/>
                  </a:cubicBezTo>
                  <a:cubicBezTo>
                    <a:pt x="4" y="1"/>
                    <a:pt x="3" y="2"/>
                    <a:pt x="4" y="3"/>
                  </a:cubicBezTo>
                  <a:cubicBezTo>
                    <a:pt x="3" y="3"/>
                    <a:pt x="3" y="2"/>
                    <a:pt x="3" y="2"/>
                  </a:cubicBezTo>
                  <a:cubicBezTo>
                    <a:pt x="2" y="3"/>
                    <a:pt x="2" y="2"/>
                    <a:pt x="1" y="2"/>
                  </a:cubicBezTo>
                  <a:cubicBezTo>
                    <a:pt x="1" y="2"/>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16" name="Freeform 117482"/>
            <p:cNvSpPr/>
            <p:nvPr>
              <p:custDataLst>
                <p:tags r:id="rId94"/>
              </p:custDataLst>
            </p:nvPr>
          </p:nvSpPr>
          <p:spPr bwMode="auto">
            <a:xfrm>
              <a:off x="2792412" y="5823931"/>
              <a:ext cx="9525" cy="7938"/>
            </a:xfrm>
            <a:custGeom>
              <a:avLst/>
              <a:gdLst>
                <a:gd name="T0" fmla="*/ 2 w 2"/>
                <a:gd name="T1" fmla="*/ 1 h 2"/>
                <a:gd name="T2" fmla="*/ 0 w 2"/>
                <a:gd name="T3" fmla="*/ 0 h 2"/>
                <a:gd name="T4" fmla="*/ 2 w 2"/>
                <a:gd name="T5" fmla="*/ 1 h 2"/>
              </a:gdLst>
              <a:ahLst/>
              <a:cxnLst>
                <a:cxn ang="0">
                  <a:pos x="T0" y="T1"/>
                </a:cxn>
                <a:cxn ang="0">
                  <a:pos x="T2" y="T3"/>
                </a:cxn>
                <a:cxn ang="0">
                  <a:pos x="T4" y="T5"/>
                </a:cxn>
              </a:cxnLst>
              <a:rect l="0" t="0" r="r" b="b"/>
              <a:pathLst>
                <a:path w="2" h="2">
                  <a:moveTo>
                    <a:pt x="2" y="1"/>
                  </a:moveTo>
                  <a:cubicBezTo>
                    <a:pt x="1" y="0"/>
                    <a:pt x="1" y="2"/>
                    <a:pt x="0" y="0"/>
                  </a:cubicBezTo>
                  <a:cubicBezTo>
                    <a:pt x="1"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17" name="Freeform 117483"/>
            <p:cNvSpPr/>
            <p:nvPr>
              <p:custDataLst>
                <p:tags r:id="rId95"/>
              </p:custDataLst>
            </p:nvPr>
          </p:nvSpPr>
          <p:spPr bwMode="auto">
            <a:xfrm>
              <a:off x="2619375" y="5865206"/>
              <a:ext cx="12700" cy="12700"/>
            </a:xfrm>
            <a:custGeom>
              <a:avLst/>
              <a:gdLst>
                <a:gd name="T0" fmla="*/ 0 w 3"/>
                <a:gd name="T1" fmla="*/ 1 h 3"/>
                <a:gd name="T2" fmla="*/ 2 w 3"/>
                <a:gd name="T3" fmla="*/ 0 h 3"/>
                <a:gd name="T4" fmla="*/ 3 w 3"/>
                <a:gd name="T5" fmla="*/ 2 h 3"/>
                <a:gd name="T6" fmla="*/ 0 w 3"/>
                <a:gd name="T7" fmla="*/ 3 h 3"/>
                <a:gd name="T8" fmla="*/ 0 w 3"/>
                <a:gd name="T9" fmla="*/ 2 h 3"/>
                <a:gd name="T10" fmla="*/ 0 w 3"/>
                <a:gd name="T11" fmla="*/ 1 h 3"/>
              </a:gdLst>
              <a:ahLst/>
              <a:cxnLst>
                <a:cxn ang="0">
                  <a:pos x="T0" y="T1"/>
                </a:cxn>
                <a:cxn ang="0">
                  <a:pos x="T2" y="T3"/>
                </a:cxn>
                <a:cxn ang="0">
                  <a:pos x="T4" y="T5"/>
                </a:cxn>
                <a:cxn ang="0">
                  <a:pos x="T6" y="T7"/>
                </a:cxn>
                <a:cxn ang="0">
                  <a:pos x="T8" y="T9"/>
                </a:cxn>
                <a:cxn ang="0">
                  <a:pos x="T10" y="T11"/>
                </a:cxn>
              </a:cxnLst>
              <a:rect l="0" t="0" r="r" b="b"/>
              <a:pathLst>
                <a:path w="3" h="3">
                  <a:moveTo>
                    <a:pt x="0" y="1"/>
                  </a:moveTo>
                  <a:cubicBezTo>
                    <a:pt x="1" y="2"/>
                    <a:pt x="1" y="1"/>
                    <a:pt x="2" y="0"/>
                  </a:cubicBezTo>
                  <a:cubicBezTo>
                    <a:pt x="1" y="1"/>
                    <a:pt x="2" y="1"/>
                    <a:pt x="3" y="2"/>
                  </a:cubicBezTo>
                  <a:cubicBezTo>
                    <a:pt x="1" y="2"/>
                    <a:pt x="2" y="3"/>
                    <a:pt x="0" y="3"/>
                  </a:cubicBezTo>
                  <a:cubicBezTo>
                    <a:pt x="0" y="3"/>
                    <a:pt x="0" y="2"/>
                    <a:pt x="0" y="2"/>
                  </a:cubicBezTo>
                  <a:cubicBezTo>
                    <a:pt x="2" y="2"/>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18" name="Freeform 117484"/>
            <p:cNvSpPr/>
            <p:nvPr>
              <p:custDataLst>
                <p:tags r:id="rId96"/>
              </p:custDataLst>
            </p:nvPr>
          </p:nvSpPr>
          <p:spPr bwMode="auto">
            <a:xfrm>
              <a:off x="2462212" y="5920769"/>
              <a:ext cx="28575" cy="22225"/>
            </a:xfrm>
            <a:custGeom>
              <a:avLst/>
              <a:gdLst>
                <a:gd name="T0" fmla="*/ 3 w 7"/>
                <a:gd name="T1" fmla="*/ 4 h 5"/>
                <a:gd name="T2" fmla="*/ 0 w 7"/>
                <a:gd name="T3" fmla="*/ 2 h 5"/>
                <a:gd name="T4" fmla="*/ 2 w 7"/>
                <a:gd name="T5" fmla="*/ 2 h 5"/>
                <a:gd name="T6" fmla="*/ 3 w 7"/>
                <a:gd name="T7" fmla="*/ 1 h 5"/>
                <a:gd name="T8" fmla="*/ 4 w 7"/>
                <a:gd name="T9" fmla="*/ 0 h 5"/>
                <a:gd name="T10" fmla="*/ 4 w 7"/>
                <a:gd name="T11" fmla="*/ 2 h 5"/>
                <a:gd name="T12" fmla="*/ 6 w 7"/>
                <a:gd name="T13" fmla="*/ 1 h 5"/>
                <a:gd name="T14" fmla="*/ 4 w 7"/>
                <a:gd name="T15" fmla="*/ 3 h 5"/>
                <a:gd name="T16" fmla="*/ 1 w 7"/>
                <a:gd name="T17" fmla="*/ 5 h 5"/>
                <a:gd name="T18" fmla="*/ 1 w 7"/>
                <a:gd name="T19" fmla="*/ 4 h 5"/>
                <a:gd name="T20" fmla="*/ 3 w 7"/>
                <a:gd name="T21"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5">
                  <a:moveTo>
                    <a:pt x="3" y="4"/>
                  </a:moveTo>
                  <a:cubicBezTo>
                    <a:pt x="2" y="3"/>
                    <a:pt x="2" y="2"/>
                    <a:pt x="0" y="2"/>
                  </a:cubicBezTo>
                  <a:cubicBezTo>
                    <a:pt x="0" y="1"/>
                    <a:pt x="2" y="1"/>
                    <a:pt x="2" y="2"/>
                  </a:cubicBezTo>
                  <a:cubicBezTo>
                    <a:pt x="3" y="2"/>
                    <a:pt x="2" y="1"/>
                    <a:pt x="3" y="1"/>
                  </a:cubicBezTo>
                  <a:cubicBezTo>
                    <a:pt x="3" y="0"/>
                    <a:pt x="3" y="0"/>
                    <a:pt x="4" y="0"/>
                  </a:cubicBezTo>
                  <a:cubicBezTo>
                    <a:pt x="4" y="1"/>
                    <a:pt x="4" y="1"/>
                    <a:pt x="4" y="2"/>
                  </a:cubicBezTo>
                  <a:cubicBezTo>
                    <a:pt x="5" y="2"/>
                    <a:pt x="6" y="1"/>
                    <a:pt x="6" y="1"/>
                  </a:cubicBezTo>
                  <a:cubicBezTo>
                    <a:pt x="7" y="2"/>
                    <a:pt x="5" y="3"/>
                    <a:pt x="4" y="3"/>
                  </a:cubicBezTo>
                  <a:cubicBezTo>
                    <a:pt x="3" y="3"/>
                    <a:pt x="3" y="5"/>
                    <a:pt x="1" y="5"/>
                  </a:cubicBezTo>
                  <a:cubicBezTo>
                    <a:pt x="1" y="5"/>
                    <a:pt x="1" y="4"/>
                    <a:pt x="1" y="4"/>
                  </a:cubicBezTo>
                  <a:cubicBezTo>
                    <a:pt x="2" y="4"/>
                    <a:pt x="2"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19" name="Freeform 117485"/>
            <p:cNvSpPr/>
            <p:nvPr>
              <p:custDataLst>
                <p:tags r:id="rId97"/>
              </p:custDataLst>
            </p:nvPr>
          </p:nvSpPr>
          <p:spPr bwMode="auto">
            <a:xfrm>
              <a:off x="2419350" y="5930294"/>
              <a:ext cx="7937" cy="7938"/>
            </a:xfrm>
            <a:custGeom>
              <a:avLst/>
              <a:gdLst>
                <a:gd name="T0" fmla="*/ 2 w 2"/>
                <a:gd name="T1" fmla="*/ 2 h 2"/>
                <a:gd name="T2" fmla="*/ 0 w 2"/>
                <a:gd name="T3" fmla="*/ 2 h 2"/>
                <a:gd name="T4" fmla="*/ 1 w 2"/>
                <a:gd name="T5" fmla="*/ 1 h 2"/>
                <a:gd name="T6" fmla="*/ 1 w 2"/>
                <a:gd name="T7" fmla="*/ 1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cubicBezTo>
                    <a:pt x="1" y="2"/>
                    <a:pt x="1" y="2"/>
                    <a:pt x="0" y="2"/>
                  </a:cubicBezTo>
                  <a:cubicBezTo>
                    <a:pt x="0" y="2"/>
                    <a:pt x="1" y="1"/>
                    <a:pt x="1" y="1"/>
                  </a:cubicBezTo>
                  <a:cubicBezTo>
                    <a:pt x="1" y="1"/>
                    <a:pt x="1" y="1"/>
                    <a:pt x="1" y="1"/>
                  </a:cubicBezTo>
                  <a:cubicBezTo>
                    <a:pt x="1" y="0"/>
                    <a:pt x="2"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20" name="Freeform 117486"/>
            <p:cNvSpPr/>
            <p:nvPr>
              <p:custDataLst>
                <p:tags r:id="rId98"/>
              </p:custDataLst>
            </p:nvPr>
          </p:nvSpPr>
          <p:spPr bwMode="auto">
            <a:xfrm>
              <a:off x="2389187" y="5963631"/>
              <a:ext cx="7937" cy="0"/>
            </a:xfrm>
            <a:custGeom>
              <a:avLst/>
              <a:gdLst>
                <a:gd name="T0" fmla="*/ 2 w 2"/>
                <a:gd name="T1" fmla="*/ 1 w 2"/>
                <a:gd name="T2" fmla="*/ 0 w 2"/>
                <a:gd name="T3" fmla="*/ 2 w 2"/>
              </a:gdLst>
              <a:ahLst/>
              <a:cxnLst>
                <a:cxn ang="0">
                  <a:pos x="T0" y="0"/>
                </a:cxn>
                <a:cxn ang="0">
                  <a:pos x="T1" y="0"/>
                </a:cxn>
                <a:cxn ang="0">
                  <a:pos x="T2" y="0"/>
                </a:cxn>
                <a:cxn ang="0">
                  <a:pos x="T3" y="0"/>
                </a:cxn>
              </a:cxnLst>
              <a:rect l="0" t="0" r="r" b="b"/>
              <a:pathLst>
                <a:path w="2">
                  <a:moveTo>
                    <a:pt x="2" y="0"/>
                  </a:moveTo>
                  <a:cubicBezTo>
                    <a:pt x="2" y="0"/>
                    <a:pt x="1" y="0"/>
                    <a:pt x="1" y="0"/>
                  </a:cubicBezTo>
                  <a:cubicBezTo>
                    <a:pt x="1" y="0"/>
                    <a:pt x="0" y="0"/>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21" name="Freeform 117487"/>
            <p:cNvSpPr/>
            <p:nvPr>
              <p:custDataLst>
                <p:tags r:id="rId99"/>
              </p:custDataLst>
            </p:nvPr>
          </p:nvSpPr>
          <p:spPr bwMode="auto">
            <a:xfrm>
              <a:off x="2325687" y="5981094"/>
              <a:ext cx="7937" cy="7938"/>
            </a:xfrm>
            <a:custGeom>
              <a:avLst/>
              <a:gdLst>
                <a:gd name="T0" fmla="*/ 2 w 2"/>
                <a:gd name="T1" fmla="*/ 1 h 2"/>
                <a:gd name="T2" fmla="*/ 2 w 2"/>
                <a:gd name="T3" fmla="*/ 1 h 2"/>
                <a:gd name="T4" fmla="*/ 0 w 2"/>
                <a:gd name="T5" fmla="*/ 2 h 2"/>
                <a:gd name="T6" fmla="*/ 2 w 2"/>
                <a:gd name="T7" fmla="*/ 0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2" y="1"/>
                    <a:pt x="2" y="1"/>
                    <a:pt x="2" y="1"/>
                  </a:cubicBezTo>
                  <a:cubicBezTo>
                    <a:pt x="2" y="1"/>
                    <a:pt x="1" y="1"/>
                    <a:pt x="0" y="2"/>
                  </a:cubicBezTo>
                  <a:cubicBezTo>
                    <a:pt x="0" y="1"/>
                    <a:pt x="1" y="0"/>
                    <a:pt x="2" y="0"/>
                  </a:cubicBezTo>
                  <a:cubicBezTo>
                    <a:pt x="2" y="1"/>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22" name="Freeform 117488"/>
            <p:cNvSpPr/>
            <p:nvPr>
              <p:custDataLst>
                <p:tags r:id="rId100"/>
              </p:custDataLst>
            </p:nvPr>
          </p:nvSpPr>
          <p:spPr bwMode="auto">
            <a:xfrm>
              <a:off x="2146300" y="6065231"/>
              <a:ext cx="9525" cy="9525"/>
            </a:xfrm>
            <a:custGeom>
              <a:avLst/>
              <a:gdLst>
                <a:gd name="T0" fmla="*/ 2 w 2"/>
                <a:gd name="T1" fmla="*/ 0 h 2"/>
                <a:gd name="T2" fmla="*/ 2 w 2"/>
                <a:gd name="T3" fmla="*/ 1 h 2"/>
                <a:gd name="T4" fmla="*/ 1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2" y="1"/>
                    <a:pt x="2" y="1"/>
                    <a:pt x="2" y="1"/>
                  </a:cubicBezTo>
                  <a:cubicBezTo>
                    <a:pt x="1" y="2"/>
                    <a:pt x="1" y="0"/>
                    <a:pt x="1"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23" name="Freeform 117489"/>
            <p:cNvSpPr/>
            <p:nvPr>
              <p:custDataLst>
                <p:tags r:id="rId101"/>
              </p:custDataLst>
            </p:nvPr>
          </p:nvSpPr>
          <p:spPr bwMode="auto">
            <a:xfrm>
              <a:off x="2898775" y="5796944"/>
              <a:ext cx="17462" cy="9525"/>
            </a:xfrm>
            <a:custGeom>
              <a:avLst/>
              <a:gdLst>
                <a:gd name="T0" fmla="*/ 4 w 4"/>
                <a:gd name="T1" fmla="*/ 1 h 2"/>
                <a:gd name="T2" fmla="*/ 2 w 4"/>
                <a:gd name="T3" fmla="*/ 1 h 2"/>
                <a:gd name="T4" fmla="*/ 1 w 4"/>
                <a:gd name="T5" fmla="*/ 2 h 2"/>
                <a:gd name="T6" fmla="*/ 0 w 4"/>
                <a:gd name="T7" fmla="*/ 2 h 2"/>
                <a:gd name="T8" fmla="*/ 1 w 4"/>
                <a:gd name="T9" fmla="*/ 0 h 2"/>
                <a:gd name="T10" fmla="*/ 4 w 4"/>
                <a:gd name="T11" fmla="*/ 1 h 2"/>
              </a:gdLst>
              <a:ahLst/>
              <a:cxnLst>
                <a:cxn ang="0">
                  <a:pos x="T0" y="T1"/>
                </a:cxn>
                <a:cxn ang="0">
                  <a:pos x="T2" y="T3"/>
                </a:cxn>
                <a:cxn ang="0">
                  <a:pos x="T4" y="T5"/>
                </a:cxn>
                <a:cxn ang="0">
                  <a:pos x="T6" y="T7"/>
                </a:cxn>
                <a:cxn ang="0">
                  <a:pos x="T8" y="T9"/>
                </a:cxn>
                <a:cxn ang="0">
                  <a:pos x="T10" y="T11"/>
                </a:cxn>
              </a:cxnLst>
              <a:rect l="0" t="0" r="r" b="b"/>
              <a:pathLst>
                <a:path w="4" h="2">
                  <a:moveTo>
                    <a:pt x="4" y="1"/>
                  </a:moveTo>
                  <a:cubicBezTo>
                    <a:pt x="3" y="1"/>
                    <a:pt x="3" y="0"/>
                    <a:pt x="2" y="1"/>
                  </a:cubicBezTo>
                  <a:cubicBezTo>
                    <a:pt x="2" y="2"/>
                    <a:pt x="3" y="2"/>
                    <a:pt x="1" y="2"/>
                  </a:cubicBezTo>
                  <a:cubicBezTo>
                    <a:pt x="2" y="1"/>
                    <a:pt x="1" y="2"/>
                    <a:pt x="0" y="2"/>
                  </a:cubicBezTo>
                  <a:cubicBezTo>
                    <a:pt x="0" y="0"/>
                    <a:pt x="1" y="1"/>
                    <a:pt x="1" y="0"/>
                  </a:cubicBezTo>
                  <a:cubicBezTo>
                    <a:pt x="2" y="0"/>
                    <a:pt x="3"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24" name="Freeform 117490"/>
            <p:cNvSpPr/>
            <p:nvPr>
              <p:custDataLst>
                <p:tags r:id="rId102"/>
              </p:custDataLst>
            </p:nvPr>
          </p:nvSpPr>
          <p:spPr bwMode="auto">
            <a:xfrm>
              <a:off x="2439987" y="6665306"/>
              <a:ext cx="22225" cy="17463"/>
            </a:xfrm>
            <a:custGeom>
              <a:avLst/>
              <a:gdLst>
                <a:gd name="T0" fmla="*/ 5 w 5"/>
                <a:gd name="T1" fmla="*/ 1 h 4"/>
                <a:gd name="T2" fmla="*/ 0 w 5"/>
                <a:gd name="T3" fmla="*/ 3 h 4"/>
                <a:gd name="T4" fmla="*/ 2 w 5"/>
                <a:gd name="T5" fmla="*/ 0 h 4"/>
                <a:gd name="T6" fmla="*/ 5 w 5"/>
                <a:gd name="T7" fmla="*/ 1 h 4"/>
              </a:gdLst>
              <a:ahLst/>
              <a:cxnLst>
                <a:cxn ang="0">
                  <a:pos x="T0" y="T1"/>
                </a:cxn>
                <a:cxn ang="0">
                  <a:pos x="T2" y="T3"/>
                </a:cxn>
                <a:cxn ang="0">
                  <a:pos x="T4" y="T5"/>
                </a:cxn>
                <a:cxn ang="0">
                  <a:pos x="T6" y="T7"/>
                </a:cxn>
              </a:cxnLst>
              <a:rect l="0" t="0" r="r" b="b"/>
              <a:pathLst>
                <a:path w="5" h="4">
                  <a:moveTo>
                    <a:pt x="5" y="1"/>
                  </a:moveTo>
                  <a:cubicBezTo>
                    <a:pt x="5" y="3"/>
                    <a:pt x="2" y="4"/>
                    <a:pt x="0" y="3"/>
                  </a:cubicBezTo>
                  <a:cubicBezTo>
                    <a:pt x="0" y="1"/>
                    <a:pt x="2" y="1"/>
                    <a:pt x="2" y="0"/>
                  </a:cubicBezTo>
                  <a:cubicBezTo>
                    <a:pt x="3" y="0"/>
                    <a:pt x="4"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25" name="Freeform 117491"/>
            <p:cNvSpPr/>
            <p:nvPr>
              <p:custDataLst>
                <p:tags r:id="rId103"/>
              </p:custDataLst>
            </p:nvPr>
          </p:nvSpPr>
          <p:spPr bwMode="auto">
            <a:xfrm>
              <a:off x="2252662" y="5996969"/>
              <a:ext cx="12700" cy="12700"/>
            </a:xfrm>
            <a:custGeom>
              <a:avLst/>
              <a:gdLst>
                <a:gd name="T0" fmla="*/ 3 w 3"/>
                <a:gd name="T1" fmla="*/ 1 h 3"/>
                <a:gd name="T2" fmla="*/ 1 w 3"/>
                <a:gd name="T3" fmla="*/ 3 h 3"/>
                <a:gd name="T4" fmla="*/ 1 w 3"/>
                <a:gd name="T5" fmla="*/ 1 h 3"/>
                <a:gd name="T6" fmla="*/ 3 w 3"/>
                <a:gd name="T7" fmla="*/ 1 h 3"/>
              </a:gdLst>
              <a:ahLst/>
              <a:cxnLst>
                <a:cxn ang="0">
                  <a:pos x="T0" y="T1"/>
                </a:cxn>
                <a:cxn ang="0">
                  <a:pos x="T2" y="T3"/>
                </a:cxn>
                <a:cxn ang="0">
                  <a:pos x="T4" y="T5"/>
                </a:cxn>
                <a:cxn ang="0">
                  <a:pos x="T6" y="T7"/>
                </a:cxn>
              </a:cxnLst>
              <a:rect l="0" t="0" r="r" b="b"/>
              <a:pathLst>
                <a:path w="3" h="3">
                  <a:moveTo>
                    <a:pt x="3" y="1"/>
                  </a:moveTo>
                  <a:cubicBezTo>
                    <a:pt x="3" y="1"/>
                    <a:pt x="2" y="2"/>
                    <a:pt x="1" y="3"/>
                  </a:cubicBezTo>
                  <a:cubicBezTo>
                    <a:pt x="2" y="2"/>
                    <a:pt x="0" y="2"/>
                    <a:pt x="1" y="1"/>
                  </a:cubicBezTo>
                  <a:cubicBezTo>
                    <a:pt x="2" y="1"/>
                    <a:pt x="2"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grpSp>
      <p:grpSp>
        <p:nvGrpSpPr>
          <p:cNvPr id="126" name="组合 125"/>
          <p:cNvGrpSpPr/>
          <p:nvPr/>
        </p:nvGrpSpPr>
        <p:grpSpPr>
          <a:xfrm>
            <a:off x="3314065" y="9890760"/>
            <a:ext cx="4507230" cy="2642870"/>
            <a:chOff x="2105025" y="5781069"/>
            <a:chExt cx="1827212" cy="1125538"/>
          </a:xfrm>
          <a:blipFill dpi="0" rotWithShape="1">
            <a:blip r:embed="rId104"/>
            <a:srcRect/>
            <a:tile tx="0" ty="0" sx="100000" sy="100000" flip="none" algn="ctr"/>
          </a:blipFill>
        </p:grpSpPr>
        <p:sp>
          <p:nvSpPr>
            <p:cNvPr id="127" name="Freeform 117404"/>
            <p:cNvSpPr/>
            <p:nvPr>
              <p:custDataLst>
                <p:tags r:id="rId105"/>
              </p:custDataLst>
            </p:nvPr>
          </p:nvSpPr>
          <p:spPr bwMode="auto">
            <a:xfrm>
              <a:off x="3843337" y="6622444"/>
              <a:ext cx="38100" cy="38100"/>
            </a:xfrm>
            <a:custGeom>
              <a:avLst/>
              <a:gdLst>
                <a:gd name="T0" fmla="*/ 2 w 9"/>
                <a:gd name="T1" fmla="*/ 8 h 9"/>
                <a:gd name="T2" fmla="*/ 4 w 9"/>
                <a:gd name="T3" fmla="*/ 0 h 9"/>
                <a:gd name="T4" fmla="*/ 9 w 9"/>
                <a:gd name="T5" fmla="*/ 3 h 9"/>
                <a:gd name="T6" fmla="*/ 2 w 9"/>
                <a:gd name="T7" fmla="*/ 8 h 9"/>
              </a:gdLst>
              <a:ahLst/>
              <a:cxnLst>
                <a:cxn ang="0">
                  <a:pos x="T0" y="T1"/>
                </a:cxn>
                <a:cxn ang="0">
                  <a:pos x="T2" y="T3"/>
                </a:cxn>
                <a:cxn ang="0">
                  <a:pos x="T4" y="T5"/>
                </a:cxn>
                <a:cxn ang="0">
                  <a:pos x="T6" y="T7"/>
                </a:cxn>
              </a:cxnLst>
              <a:rect l="0" t="0" r="r" b="b"/>
              <a:pathLst>
                <a:path w="9" h="9">
                  <a:moveTo>
                    <a:pt x="2" y="8"/>
                  </a:moveTo>
                  <a:cubicBezTo>
                    <a:pt x="0" y="6"/>
                    <a:pt x="2" y="1"/>
                    <a:pt x="4" y="0"/>
                  </a:cubicBezTo>
                  <a:cubicBezTo>
                    <a:pt x="6" y="1"/>
                    <a:pt x="9" y="1"/>
                    <a:pt x="9" y="3"/>
                  </a:cubicBezTo>
                  <a:cubicBezTo>
                    <a:pt x="9" y="5"/>
                    <a:pt x="5" y="9"/>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28" name="Freeform 117405"/>
            <p:cNvSpPr/>
            <p:nvPr>
              <p:custDataLst>
                <p:tags r:id="rId106"/>
              </p:custDataLst>
            </p:nvPr>
          </p:nvSpPr>
          <p:spPr bwMode="auto">
            <a:xfrm>
              <a:off x="3617912" y="5877906"/>
              <a:ext cx="12700" cy="25400"/>
            </a:xfrm>
            <a:custGeom>
              <a:avLst/>
              <a:gdLst>
                <a:gd name="T0" fmla="*/ 3 w 3"/>
                <a:gd name="T1" fmla="*/ 6 h 6"/>
                <a:gd name="T2" fmla="*/ 0 w 3"/>
                <a:gd name="T3" fmla="*/ 5 h 6"/>
                <a:gd name="T4" fmla="*/ 0 w 3"/>
                <a:gd name="T5" fmla="*/ 0 h 6"/>
                <a:gd name="T6" fmla="*/ 3 w 3"/>
                <a:gd name="T7" fmla="*/ 6 h 6"/>
              </a:gdLst>
              <a:ahLst/>
              <a:cxnLst>
                <a:cxn ang="0">
                  <a:pos x="T0" y="T1"/>
                </a:cxn>
                <a:cxn ang="0">
                  <a:pos x="T2" y="T3"/>
                </a:cxn>
                <a:cxn ang="0">
                  <a:pos x="T4" y="T5"/>
                </a:cxn>
                <a:cxn ang="0">
                  <a:pos x="T6" y="T7"/>
                </a:cxn>
              </a:cxnLst>
              <a:rect l="0" t="0" r="r" b="b"/>
              <a:pathLst>
                <a:path w="3" h="6">
                  <a:moveTo>
                    <a:pt x="3" y="6"/>
                  </a:moveTo>
                  <a:cubicBezTo>
                    <a:pt x="1" y="6"/>
                    <a:pt x="1" y="5"/>
                    <a:pt x="0" y="5"/>
                  </a:cubicBezTo>
                  <a:cubicBezTo>
                    <a:pt x="0" y="4"/>
                    <a:pt x="1" y="1"/>
                    <a:pt x="0" y="0"/>
                  </a:cubicBezTo>
                  <a:cubicBezTo>
                    <a:pt x="2" y="1"/>
                    <a:pt x="2"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29" name="Freeform 117406"/>
            <p:cNvSpPr/>
            <p:nvPr>
              <p:custDataLst>
                <p:tags r:id="rId107"/>
              </p:custDataLst>
            </p:nvPr>
          </p:nvSpPr>
          <p:spPr bwMode="auto">
            <a:xfrm>
              <a:off x="3608387" y="5887431"/>
              <a:ext cx="9525" cy="15875"/>
            </a:xfrm>
            <a:custGeom>
              <a:avLst/>
              <a:gdLst>
                <a:gd name="T0" fmla="*/ 1 w 2"/>
                <a:gd name="T1" fmla="*/ 4 h 4"/>
                <a:gd name="T2" fmla="*/ 1 w 2"/>
                <a:gd name="T3" fmla="*/ 2 h 4"/>
                <a:gd name="T4" fmla="*/ 0 w 2"/>
                <a:gd name="T5" fmla="*/ 1 h 4"/>
                <a:gd name="T6" fmla="*/ 1 w 2"/>
                <a:gd name="T7" fmla="*/ 4 h 4"/>
              </a:gdLst>
              <a:ahLst/>
              <a:cxnLst>
                <a:cxn ang="0">
                  <a:pos x="T0" y="T1"/>
                </a:cxn>
                <a:cxn ang="0">
                  <a:pos x="T2" y="T3"/>
                </a:cxn>
                <a:cxn ang="0">
                  <a:pos x="T4" y="T5"/>
                </a:cxn>
                <a:cxn ang="0">
                  <a:pos x="T6" y="T7"/>
                </a:cxn>
              </a:cxnLst>
              <a:rect l="0" t="0" r="r" b="b"/>
              <a:pathLst>
                <a:path w="2" h="4">
                  <a:moveTo>
                    <a:pt x="1" y="4"/>
                  </a:moveTo>
                  <a:cubicBezTo>
                    <a:pt x="1" y="3"/>
                    <a:pt x="1" y="3"/>
                    <a:pt x="1" y="2"/>
                  </a:cubicBezTo>
                  <a:cubicBezTo>
                    <a:pt x="0" y="2"/>
                    <a:pt x="0" y="1"/>
                    <a:pt x="0" y="1"/>
                  </a:cubicBezTo>
                  <a:cubicBezTo>
                    <a:pt x="2" y="0"/>
                    <a:pt x="2"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30" name="Freeform 117407"/>
            <p:cNvSpPr/>
            <p:nvPr>
              <p:custDataLst>
                <p:tags r:id="rId108"/>
              </p:custDataLst>
            </p:nvPr>
          </p:nvSpPr>
          <p:spPr bwMode="auto">
            <a:xfrm>
              <a:off x="3579812" y="5827106"/>
              <a:ext cx="7937" cy="12700"/>
            </a:xfrm>
            <a:custGeom>
              <a:avLst/>
              <a:gdLst>
                <a:gd name="T0" fmla="*/ 2 w 2"/>
                <a:gd name="T1" fmla="*/ 2 h 3"/>
                <a:gd name="T2" fmla="*/ 0 w 2"/>
                <a:gd name="T3" fmla="*/ 2 h 3"/>
                <a:gd name="T4" fmla="*/ 1 w 2"/>
                <a:gd name="T5" fmla="*/ 0 h 3"/>
                <a:gd name="T6" fmla="*/ 2 w 2"/>
                <a:gd name="T7" fmla="*/ 2 h 3"/>
              </a:gdLst>
              <a:ahLst/>
              <a:cxnLst>
                <a:cxn ang="0">
                  <a:pos x="T0" y="T1"/>
                </a:cxn>
                <a:cxn ang="0">
                  <a:pos x="T2" y="T3"/>
                </a:cxn>
                <a:cxn ang="0">
                  <a:pos x="T4" y="T5"/>
                </a:cxn>
                <a:cxn ang="0">
                  <a:pos x="T6" y="T7"/>
                </a:cxn>
              </a:cxnLst>
              <a:rect l="0" t="0" r="r" b="b"/>
              <a:pathLst>
                <a:path w="2" h="3">
                  <a:moveTo>
                    <a:pt x="2" y="2"/>
                  </a:moveTo>
                  <a:cubicBezTo>
                    <a:pt x="2" y="3"/>
                    <a:pt x="1" y="3"/>
                    <a:pt x="0" y="2"/>
                  </a:cubicBezTo>
                  <a:cubicBezTo>
                    <a:pt x="1" y="1"/>
                    <a:pt x="1" y="0"/>
                    <a:pt x="1" y="0"/>
                  </a:cubicBezTo>
                  <a:cubicBezTo>
                    <a:pt x="2" y="0"/>
                    <a:pt x="1"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31" name="Freeform 117408"/>
            <p:cNvSpPr/>
            <p:nvPr>
              <p:custDataLst>
                <p:tags r:id="rId109"/>
              </p:custDataLst>
            </p:nvPr>
          </p:nvSpPr>
          <p:spPr bwMode="auto">
            <a:xfrm>
              <a:off x="3562350" y="5814406"/>
              <a:ext cx="7937" cy="9525"/>
            </a:xfrm>
            <a:custGeom>
              <a:avLst/>
              <a:gdLst>
                <a:gd name="T0" fmla="*/ 1 w 2"/>
                <a:gd name="T1" fmla="*/ 2 h 2"/>
                <a:gd name="T2" fmla="*/ 0 w 2"/>
                <a:gd name="T3" fmla="*/ 2 h 2"/>
                <a:gd name="T4" fmla="*/ 1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1" y="2"/>
                    <a:pt x="1" y="2"/>
                    <a:pt x="0" y="2"/>
                  </a:cubicBezTo>
                  <a:cubicBezTo>
                    <a:pt x="0" y="1"/>
                    <a:pt x="0" y="0"/>
                    <a:pt x="1" y="0"/>
                  </a:cubicBezTo>
                  <a:cubicBezTo>
                    <a:pt x="1" y="1"/>
                    <a:pt x="2"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32" name="Freeform 117409"/>
            <p:cNvSpPr/>
            <p:nvPr>
              <p:custDataLst>
                <p:tags r:id="rId110"/>
              </p:custDataLst>
            </p:nvPr>
          </p:nvSpPr>
          <p:spPr bwMode="auto">
            <a:xfrm>
              <a:off x="3519487" y="6881206"/>
              <a:ext cx="9525" cy="4763"/>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1"/>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33" name="Freeform 117410"/>
            <p:cNvSpPr/>
            <p:nvPr>
              <p:custDataLst>
                <p:tags r:id="rId111"/>
              </p:custDataLst>
            </p:nvPr>
          </p:nvSpPr>
          <p:spPr bwMode="auto">
            <a:xfrm>
              <a:off x="3498850" y="5823931"/>
              <a:ext cx="7937" cy="7938"/>
            </a:xfrm>
            <a:custGeom>
              <a:avLst/>
              <a:gdLst>
                <a:gd name="T0" fmla="*/ 2 w 2"/>
                <a:gd name="T1" fmla="*/ 1 h 2"/>
                <a:gd name="T2" fmla="*/ 0 w 2"/>
                <a:gd name="T3" fmla="*/ 2 h 2"/>
                <a:gd name="T4" fmla="*/ 0 w 2"/>
                <a:gd name="T5" fmla="*/ 0 h 2"/>
                <a:gd name="T6" fmla="*/ 2 w 2"/>
                <a:gd name="T7" fmla="*/ 1 h 2"/>
              </a:gdLst>
              <a:ahLst/>
              <a:cxnLst>
                <a:cxn ang="0">
                  <a:pos x="T0" y="T1"/>
                </a:cxn>
                <a:cxn ang="0">
                  <a:pos x="T2" y="T3"/>
                </a:cxn>
                <a:cxn ang="0">
                  <a:pos x="T4" y="T5"/>
                </a:cxn>
                <a:cxn ang="0">
                  <a:pos x="T6" y="T7"/>
                </a:cxn>
              </a:cxnLst>
              <a:rect l="0" t="0" r="r" b="b"/>
              <a:pathLst>
                <a:path w="2" h="2">
                  <a:moveTo>
                    <a:pt x="2" y="1"/>
                  </a:moveTo>
                  <a:cubicBezTo>
                    <a:pt x="2" y="2"/>
                    <a:pt x="1" y="1"/>
                    <a:pt x="0" y="2"/>
                  </a:cubicBezTo>
                  <a:cubicBezTo>
                    <a:pt x="0" y="1"/>
                    <a:pt x="0" y="1"/>
                    <a:pt x="0" y="0"/>
                  </a:cubicBezTo>
                  <a:cubicBezTo>
                    <a:pt x="1"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34" name="Freeform 117411"/>
            <p:cNvSpPr/>
            <p:nvPr>
              <p:custDataLst>
                <p:tags r:id="rId112"/>
              </p:custDataLst>
            </p:nvPr>
          </p:nvSpPr>
          <p:spPr bwMode="auto">
            <a:xfrm>
              <a:off x="3481387" y="5796944"/>
              <a:ext cx="7937" cy="4763"/>
            </a:xfrm>
            <a:custGeom>
              <a:avLst/>
              <a:gdLst>
                <a:gd name="T0" fmla="*/ 2 w 2"/>
                <a:gd name="T1" fmla="*/ 0 h 1"/>
                <a:gd name="T2" fmla="*/ 2 w 2"/>
                <a:gd name="T3" fmla="*/ 1 h 1"/>
                <a:gd name="T4" fmla="*/ 0 w 2"/>
                <a:gd name="T5" fmla="*/ 1 h 1"/>
                <a:gd name="T6" fmla="*/ 1 w 2"/>
                <a:gd name="T7" fmla="*/ 1 h 1"/>
                <a:gd name="T8" fmla="*/ 1 w 2"/>
                <a:gd name="T9" fmla="*/ 0 h 1"/>
                <a:gd name="T10" fmla="*/ 2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2" y="0"/>
                  </a:moveTo>
                  <a:cubicBezTo>
                    <a:pt x="2" y="0"/>
                    <a:pt x="1" y="1"/>
                    <a:pt x="2" y="1"/>
                  </a:cubicBezTo>
                  <a:cubicBezTo>
                    <a:pt x="2" y="1"/>
                    <a:pt x="1" y="1"/>
                    <a:pt x="0" y="1"/>
                  </a:cubicBezTo>
                  <a:cubicBezTo>
                    <a:pt x="1" y="1"/>
                    <a:pt x="1" y="1"/>
                    <a:pt x="1" y="1"/>
                  </a:cubicBezTo>
                  <a:cubicBezTo>
                    <a:pt x="1" y="0"/>
                    <a:pt x="1" y="0"/>
                    <a:pt x="1"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35" name="Freeform 117412"/>
            <p:cNvSpPr/>
            <p:nvPr>
              <p:custDataLst>
                <p:tags r:id="rId113"/>
              </p:custDataLst>
            </p:nvPr>
          </p:nvSpPr>
          <p:spPr bwMode="auto">
            <a:xfrm>
              <a:off x="3455987" y="5789006"/>
              <a:ext cx="7937" cy="7938"/>
            </a:xfrm>
            <a:custGeom>
              <a:avLst/>
              <a:gdLst>
                <a:gd name="T0" fmla="*/ 2 w 2"/>
                <a:gd name="T1" fmla="*/ 2 h 2"/>
                <a:gd name="T2" fmla="*/ 1 w 2"/>
                <a:gd name="T3" fmla="*/ 0 h 2"/>
                <a:gd name="T4" fmla="*/ 2 w 2"/>
                <a:gd name="T5" fmla="*/ 2 h 2"/>
              </a:gdLst>
              <a:ahLst/>
              <a:cxnLst>
                <a:cxn ang="0">
                  <a:pos x="T0" y="T1"/>
                </a:cxn>
                <a:cxn ang="0">
                  <a:pos x="T2" y="T3"/>
                </a:cxn>
                <a:cxn ang="0">
                  <a:pos x="T4" y="T5"/>
                </a:cxn>
              </a:cxnLst>
              <a:rect l="0" t="0" r="r" b="b"/>
              <a:pathLst>
                <a:path w="2" h="2">
                  <a:moveTo>
                    <a:pt x="2" y="2"/>
                  </a:moveTo>
                  <a:cubicBezTo>
                    <a:pt x="1" y="2"/>
                    <a:pt x="0" y="1"/>
                    <a:pt x="1" y="0"/>
                  </a:cubicBezTo>
                  <a:cubicBezTo>
                    <a:pt x="2" y="1"/>
                    <a:pt x="2"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36" name="Freeform 117413"/>
            <p:cNvSpPr/>
            <p:nvPr>
              <p:custDataLst>
                <p:tags r:id="rId114"/>
              </p:custDataLst>
            </p:nvPr>
          </p:nvSpPr>
          <p:spPr bwMode="auto">
            <a:xfrm>
              <a:off x="3448050" y="5793769"/>
              <a:ext cx="7937" cy="3175"/>
            </a:xfrm>
            <a:custGeom>
              <a:avLst/>
              <a:gdLst>
                <a:gd name="T0" fmla="*/ 2 w 2"/>
                <a:gd name="T1" fmla="*/ 0 h 1"/>
                <a:gd name="T2" fmla="*/ 0 w 2"/>
                <a:gd name="T3" fmla="*/ 0 h 1"/>
                <a:gd name="T4" fmla="*/ 1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2" y="1"/>
                    <a:pt x="1" y="0"/>
                    <a:pt x="0" y="0"/>
                  </a:cubicBezTo>
                  <a:cubicBezTo>
                    <a:pt x="0" y="0"/>
                    <a:pt x="1" y="0"/>
                    <a:pt x="1"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37" name="Freeform 117414"/>
            <p:cNvSpPr/>
            <p:nvPr>
              <p:custDataLst>
                <p:tags r:id="rId115"/>
              </p:custDataLst>
            </p:nvPr>
          </p:nvSpPr>
          <p:spPr bwMode="auto">
            <a:xfrm>
              <a:off x="3422650" y="5789006"/>
              <a:ext cx="20637" cy="12700"/>
            </a:xfrm>
            <a:custGeom>
              <a:avLst/>
              <a:gdLst>
                <a:gd name="T0" fmla="*/ 5 w 5"/>
                <a:gd name="T1" fmla="*/ 1 h 3"/>
                <a:gd name="T2" fmla="*/ 2 w 5"/>
                <a:gd name="T3" fmla="*/ 2 h 3"/>
                <a:gd name="T4" fmla="*/ 0 w 5"/>
                <a:gd name="T5" fmla="*/ 1 h 3"/>
                <a:gd name="T6" fmla="*/ 5 w 5"/>
                <a:gd name="T7" fmla="*/ 1 h 3"/>
              </a:gdLst>
              <a:ahLst/>
              <a:cxnLst>
                <a:cxn ang="0">
                  <a:pos x="T0" y="T1"/>
                </a:cxn>
                <a:cxn ang="0">
                  <a:pos x="T2" y="T3"/>
                </a:cxn>
                <a:cxn ang="0">
                  <a:pos x="T4" y="T5"/>
                </a:cxn>
                <a:cxn ang="0">
                  <a:pos x="T6" y="T7"/>
                </a:cxn>
              </a:cxnLst>
              <a:rect l="0" t="0" r="r" b="b"/>
              <a:pathLst>
                <a:path w="5" h="3">
                  <a:moveTo>
                    <a:pt x="5" y="1"/>
                  </a:moveTo>
                  <a:cubicBezTo>
                    <a:pt x="4" y="3"/>
                    <a:pt x="3" y="0"/>
                    <a:pt x="2" y="2"/>
                  </a:cubicBezTo>
                  <a:cubicBezTo>
                    <a:pt x="2" y="1"/>
                    <a:pt x="1" y="1"/>
                    <a:pt x="0" y="1"/>
                  </a:cubicBezTo>
                  <a:cubicBezTo>
                    <a:pt x="1" y="0"/>
                    <a:pt x="3"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38" name="Freeform 117415"/>
            <p:cNvSpPr/>
            <p:nvPr>
              <p:custDataLst>
                <p:tags r:id="rId116"/>
              </p:custDataLst>
            </p:nvPr>
          </p:nvSpPr>
          <p:spPr bwMode="auto">
            <a:xfrm>
              <a:off x="3409950" y="6873269"/>
              <a:ext cx="12700" cy="12700"/>
            </a:xfrm>
            <a:custGeom>
              <a:avLst/>
              <a:gdLst>
                <a:gd name="T0" fmla="*/ 3 w 3"/>
                <a:gd name="T1" fmla="*/ 2 h 3"/>
                <a:gd name="T2" fmla="*/ 0 w 3"/>
                <a:gd name="T3" fmla="*/ 2 h 3"/>
                <a:gd name="T4" fmla="*/ 3 w 3"/>
                <a:gd name="T5" fmla="*/ 2 h 3"/>
              </a:gdLst>
              <a:ahLst/>
              <a:cxnLst>
                <a:cxn ang="0">
                  <a:pos x="T0" y="T1"/>
                </a:cxn>
                <a:cxn ang="0">
                  <a:pos x="T2" y="T3"/>
                </a:cxn>
                <a:cxn ang="0">
                  <a:pos x="T4" y="T5"/>
                </a:cxn>
              </a:cxnLst>
              <a:rect l="0" t="0" r="r" b="b"/>
              <a:pathLst>
                <a:path w="3" h="3">
                  <a:moveTo>
                    <a:pt x="3" y="2"/>
                  </a:moveTo>
                  <a:cubicBezTo>
                    <a:pt x="2" y="3"/>
                    <a:pt x="1" y="1"/>
                    <a:pt x="0" y="2"/>
                  </a:cubicBezTo>
                  <a:cubicBezTo>
                    <a:pt x="0" y="0"/>
                    <a:pt x="2"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39" name="Freeform 117416"/>
            <p:cNvSpPr/>
            <p:nvPr>
              <p:custDataLst>
                <p:tags r:id="rId117"/>
              </p:custDataLst>
            </p:nvPr>
          </p:nvSpPr>
          <p:spPr bwMode="auto">
            <a:xfrm>
              <a:off x="3379787" y="5784244"/>
              <a:ext cx="7937" cy="9525"/>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2" y="1"/>
                    <a:pt x="2" y="2"/>
                    <a:pt x="0" y="2"/>
                  </a:cubicBezTo>
                  <a:cubicBezTo>
                    <a:pt x="1"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40" name="Freeform 117417"/>
            <p:cNvSpPr/>
            <p:nvPr>
              <p:custDataLst>
                <p:tags r:id="rId118"/>
              </p:custDataLst>
            </p:nvPr>
          </p:nvSpPr>
          <p:spPr bwMode="auto">
            <a:xfrm>
              <a:off x="3367087" y="5781069"/>
              <a:ext cx="12700" cy="7938"/>
            </a:xfrm>
            <a:custGeom>
              <a:avLst/>
              <a:gdLst>
                <a:gd name="T0" fmla="*/ 3 w 3"/>
                <a:gd name="T1" fmla="*/ 1 h 2"/>
                <a:gd name="T2" fmla="*/ 1 w 3"/>
                <a:gd name="T3" fmla="*/ 0 h 2"/>
                <a:gd name="T4" fmla="*/ 2 w 3"/>
                <a:gd name="T5" fmla="*/ 1 h 2"/>
                <a:gd name="T6" fmla="*/ 3 w 3"/>
                <a:gd name="T7" fmla="*/ 1 h 2"/>
              </a:gdLst>
              <a:ahLst/>
              <a:cxnLst>
                <a:cxn ang="0">
                  <a:pos x="T0" y="T1"/>
                </a:cxn>
                <a:cxn ang="0">
                  <a:pos x="T2" y="T3"/>
                </a:cxn>
                <a:cxn ang="0">
                  <a:pos x="T4" y="T5"/>
                </a:cxn>
                <a:cxn ang="0">
                  <a:pos x="T6" y="T7"/>
                </a:cxn>
              </a:cxnLst>
              <a:rect l="0" t="0" r="r" b="b"/>
              <a:pathLst>
                <a:path w="3" h="2">
                  <a:moveTo>
                    <a:pt x="3" y="1"/>
                  </a:moveTo>
                  <a:cubicBezTo>
                    <a:pt x="3" y="2"/>
                    <a:pt x="0" y="1"/>
                    <a:pt x="1" y="0"/>
                  </a:cubicBezTo>
                  <a:cubicBezTo>
                    <a:pt x="2" y="0"/>
                    <a:pt x="2" y="1"/>
                    <a:pt x="2" y="1"/>
                  </a:cubicBezTo>
                  <a:cubicBezTo>
                    <a:pt x="2" y="1"/>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41" name="Freeform 117418"/>
            <p:cNvSpPr/>
            <p:nvPr>
              <p:custDataLst>
                <p:tags r:id="rId119"/>
              </p:custDataLst>
            </p:nvPr>
          </p:nvSpPr>
          <p:spPr bwMode="auto">
            <a:xfrm>
              <a:off x="3306762" y="6873269"/>
              <a:ext cx="4762" cy="7938"/>
            </a:xfrm>
            <a:custGeom>
              <a:avLst/>
              <a:gdLst>
                <a:gd name="T0" fmla="*/ 1 w 1"/>
                <a:gd name="T1" fmla="*/ 2 h 2"/>
                <a:gd name="T2" fmla="*/ 0 w 1"/>
                <a:gd name="T3" fmla="*/ 1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1" y="2"/>
                    <a:pt x="1" y="1"/>
                    <a:pt x="0" y="1"/>
                  </a:cubicBezTo>
                  <a:cubicBezTo>
                    <a:pt x="0" y="1"/>
                    <a:pt x="0" y="0"/>
                    <a:pt x="0" y="0"/>
                  </a:cubicBezTo>
                  <a:cubicBezTo>
                    <a:pt x="1"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42" name="Freeform 117419"/>
            <p:cNvSpPr/>
            <p:nvPr>
              <p:custDataLst>
                <p:tags r:id="rId120"/>
              </p:custDataLst>
            </p:nvPr>
          </p:nvSpPr>
          <p:spPr bwMode="auto">
            <a:xfrm>
              <a:off x="3294062" y="5781069"/>
              <a:ext cx="17462" cy="3175"/>
            </a:xfrm>
            <a:custGeom>
              <a:avLst/>
              <a:gdLst>
                <a:gd name="T0" fmla="*/ 4 w 4"/>
                <a:gd name="T1" fmla="*/ 1 h 1"/>
                <a:gd name="T2" fmla="*/ 3 w 4"/>
                <a:gd name="T3" fmla="*/ 1 h 1"/>
                <a:gd name="T4" fmla="*/ 4 w 4"/>
                <a:gd name="T5" fmla="*/ 1 h 1"/>
              </a:gdLst>
              <a:ahLst/>
              <a:cxnLst>
                <a:cxn ang="0">
                  <a:pos x="T0" y="T1"/>
                </a:cxn>
                <a:cxn ang="0">
                  <a:pos x="T2" y="T3"/>
                </a:cxn>
                <a:cxn ang="0">
                  <a:pos x="T4" y="T5"/>
                </a:cxn>
              </a:cxnLst>
              <a:rect l="0" t="0" r="r" b="b"/>
              <a:pathLst>
                <a:path w="4" h="1">
                  <a:moveTo>
                    <a:pt x="4" y="1"/>
                  </a:moveTo>
                  <a:cubicBezTo>
                    <a:pt x="4" y="1"/>
                    <a:pt x="3" y="1"/>
                    <a:pt x="3" y="1"/>
                  </a:cubicBezTo>
                  <a:cubicBezTo>
                    <a:pt x="1" y="1"/>
                    <a:pt x="0" y="0"/>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43" name="Freeform 117420"/>
            <p:cNvSpPr/>
            <p:nvPr>
              <p:custDataLst>
                <p:tags r:id="rId121"/>
              </p:custDataLst>
            </p:nvPr>
          </p:nvSpPr>
          <p:spPr bwMode="auto">
            <a:xfrm>
              <a:off x="3238500" y="6868506"/>
              <a:ext cx="14287" cy="4763"/>
            </a:xfrm>
            <a:custGeom>
              <a:avLst/>
              <a:gdLst>
                <a:gd name="T0" fmla="*/ 3 w 3"/>
                <a:gd name="T1" fmla="*/ 0 h 1"/>
                <a:gd name="T2" fmla="*/ 3 w 3"/>
                <a:gd name="T3" fmla="*/ 1 h 1"/>
                <a:gd name="T4" fmla="*/ 0 w 3"/>
                <a:gd name="T5" fmla="*/ 1 h 1"/>
                <a:gd name="T6" fmla="*/ 0 w 3"/>
                <a:gd name="T7" fmla="*/ 0 h 1"/>
                <a:gd name="T8" fmla="*/ 3 w 3"/>
                <a:gd name="T9" fmla="*/ 0 h 1"/>
              </a:gdLst>
              <a:ahLst/>
              <a:cxnLst>
                <a:cxn ang="0">
                  <a:pos x="T0" y="T1"/>
                </a:cxn>
                <a:cxn ang="0">
                  <a:pos x="T2" y="T3"/>
                </a:cxn>
                <a:cxn ang="0">
                  <a:pos x="T4" y="T5"/>
                </a:cxn>
                <a:cxn ang="0">
                  <a:pos x="T6" y="T7"/>
                </a:cxn>
                <a:cxn ang="0">
                  <a:pos x="T8" y="T9"/>
                </a:cxn>
              </a:cxnLst>
              <a:rect l="0" t="0" r="r" b="b"/>
              <a:pathLst>
                <a:path w="3" h="1">
                  <a:moveTo>
                    <a:pt x="3" y="0"/>
                  </a:moveTo>
                  <a:cubicBezTo>
                    <a:pt x="3" y="1"/>
                    <a:pt x="3" y="1"/>
                    <a:pt x="3" y="1"/>
                  </a:cubicBezTo>
                  <a:cubicBezTo>
                    <a:pt x="1" y="1"/>
                    <a:pt x="1" y="1"/>
                    <a:pt x="0" y="1"/>
                  </a:cubicBezTo>
                  <a:cubicBezTo>
                    <a:pt x="0" y="0"/>
                    <a:pt x="1" y="0"/>
                    <a:pt x="0" y="0"/>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44" name="Freeform 117421"/>
            <p:cNvSpPr/>
            <p:nvPr>
              <p:custDataLst>
                <p:tags r:id="rId122"/>
              </p:custDataLst>
            </p:nvPr>
          </p:nvSpPr>
          <p:spPr bwMode="auto">
            <a:xfrm>
              <a:off x="3213100" y="6868506"/>
              <a:ext cx="9525" cy="9525"/>
            </a:xfrm>
            <a:custGeom>
              <a:avLst/>
              <a:gdLst>
                <a:gd name="T0" fmla="*/ 2 w 2"/>
                <a:gd name="T1" fmla="*/ 0 h 2"/>
                <a:gd name="T2" fmla="*/ 0 w 2"/>
                <a:gd name="T3" fmla="*/ 0 h 2"/>
                <a:gd name="T4" fmla="*/ 2 w 2"/>
                <a:gd name="T5" fmla="*/ 0 h 2"/>
              </a:gdLst>
              <a:ahLst/>
              <a:cxnLst>
                <a:cxn ang="0">
                  <a:pos x="T0" y="T1"/>
                </a:cxn>
                <a:cxn ang="0">
                  <a:pos x="T2" y="T3"/>
                </a:cxn>
                <a:cxn ang="0">
                  <a:pos x="T4" y="T5"/>
                </a:cxn>
              </a:cxnLst>
              <a:rect l="0" t="0" r="r" b="b"/>
              <a:pathLst>
                <a:path w="2" h="2">
                  <a:moveTo>
                    <a:pt x="2" y="0"/>
                  </a:moveTo>
                  <a:cubicBezTo>
                    <a:pt x="2" y="2"/>
                    <a:pt x="0" y="0"/>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45" name="Freeform 117422"/>
            <p:cNvSpPr/>
            <p:nvPr>
              <p:custDataLst>
                <p:tags r:id="rId123"/>
              </p:custDataLst>
            </p:nvPr>
          </p:nvSpPr>
          <p:spPr bwMode="auto">
            <a:xfrm>
              <a:off x="3200400" y="5784244"/>
              <a:ext cx="9525" cy="4763"/>
            </a:xfrm>
            <a:custGeom>
              <a:avLst/>
              <a:gdLst>
                <a:gd name="T0" fmla="*/ 2 w 2"/>
                <a:gd name="T1" fmla="*/ 0 h 1"/>
                <a:gd name="T2" fmla="*/ 1 w 2"/>
                <a:gd name="T3" fmla="*/ 1 h 1"/>
                <a:gd name="T4" fmla="*/ 0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2" y="0"/>
                    <a:pt x="1" y="0"/>
                    <a:pt x="1" y="1"/>
                  </a:cubicBezTo>
                  <a:cubicBezTo>
                    <a:pt x="1" y="1"/>
                    <a:pt x="1" y="0"/>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46" name="Freeform 117423"/>
            <p:cNvSpPr/>
            <p:nvPr>
              <p:custDataLst>
                <p:tags r:id="rId124"/>
              </p:custDataLst>
            </p:nvPr>
          </p:nvSpPr>
          <p:spPr bwMode="auto">
            <a:xfrm>
              <a:off x="3179762" y="6865331"/>
              <a:ext cx="12700" cy="7938"/>
            </a:xfrm>
            <a:custGeom>
              <a:avLst/>
              <a:gdLst>
                <a:gd name="T0" fmla="*/ 3 w 3"/>
                <a:gd name="T1" fmla="*/ 1 h 2"/>
                <a:gd name="T2" fmla="*/ 0 w 3"/>
                <a:gd name="T3" fmla="*/ 1 h 2"/>
                <a:gd name="T4" fmla="*/ 1 w 3"/>
                <a:gd name="T5" fmla="*/ 0 h 2"/>
                <a:gd name="T6" fmla="*/ 3 w 3"/>
                <a:gd name="T7" fmla="*/ 1 h 2"/>
              </a:gdLst>
              <a:ahLst/>
              <a:cxnLst>
                <a:cxn ang="0">
                  <a:pos x="T0" y="T1"/>
                </a:cxn>
                <a:cxn ang="0">
                  <a:pos x="T2" y="T3"/>
                </a:cxn>
                <a:cxn ang="0">
                  <a:pos x="T4" y="T5"/>
                </a:cxn>
                <a:cxn ang="0">
                  <a:pos x="T6" y="T7"/>
                </a:cxn>
              </a:cxnLst>
              <a:rect l="0" t="0" r="r" b="b"/>
              <a:pathLst>
                <a:path w="3" h="2">
                  <a:moveTo>
                    <a:pt x="3" y="1"/>
                  </a:moveTo>
                  <a:cubicBezTo>
                    <a:pt x="3" y="2"/>
                    <a:pt x="1" y="1"/>
                    <a:pt x="0" y="1"/>
                  </a:cubicBezTo>
                  <a:cubicBezTo>
                    <a:pt x="1" y="1"/>
                    <a:pt x="1" y="1"/>
                    <a:pt x="1" y="0"/>
                  </a:cubicBezTo>
                  <a:cubicBezTo>
                    <a:pt x="1" y="1"/>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47" name="Freeform 117424"/>
            <p:cNvSpPr/>
            <p:nvPr>
              <p:custDataLst>
                <p:tags r:id="rId125"/>
              </p:custDataLst>
            </p:nvPr>
          </p:nvSpPr>
          <p:spPr bwMode="auto">
            <a:xfrm>
              <a:off x="3171825" y="6852631"/>
              <a:ext cx="12700" cy="12700"/>
            </a:xfrm>
            <a:custGeom>
              <a:avLst/>
              <a:gdLst>
                <a:gd name="T0" fmla="*/ 3 w 3"/>
                <a:gd name="T1" fmla="*/ 2 h 3"/>
                <a:gd name="T2" fmla="*/ 0 w 3"/>
                <a:gd name="T3" fmla="*/ 1 h 3"/>
                <a:gd name="T4" fmla="*/ 3 w 3"/>
                <a:gd name="T5" fmla="*/ 2 h 3"/>
              </a:gdLst>
              <a:ahLst/>
              <a:cxnLst>
                <a:cxn ang="0">
                  <a:pos x="T0" y="T1"/>
                </a:cxn>
                <a:cxn ang="0">
                  <a:pos x="T2" y="T3"/>
                </a:cxn>
                <a:cxn ang="0">
                  <a:pos x="T4" y="T5"/>
                </a:cxn>
              </a:cxnLst>
              <a:rect l="0" t="0" r="r" b="b"/>
              <a:pathLst>
                <a:path w="3" h="3">
                  <a:moveTo>
                    <a:pt x="3" y="2"/>
                  </a:moveTo>
                  <a:cubicBezTo>
                    <a:pt x="3" y="3"/>
                    <a:pt x="0" y="1"/>
                    <a:pt x="0" y="1"/>
                  </a:cubicBezTo>
                  <a:cubicBezTo>
                    <a:pt x="0" y="0"/>
                    <a:pt x="3" y="1"/>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48" name="Freeform 117425"/>
            <p:cNvSpPr/>
            <p:nvPr>
              <p:custDataLst>
                <p:tags r:id="rId126"/>
              </p:custDataLst>
            </p:nvPr>
          </p:nvSpPr>
          <p:spPr bwMode="auto">
            <a:xfrm>
              <a:off x="3167062" y="6847869"/>
              <a:ext cx="7937" cy="4763"/>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2" y="1"/>
                    <a:pt x="0" y="1"/>
                    <a:pt x="1" y="0"/>
                  </a:cubicBezTo>
                  <a:cubicBezTo>
                    <a:pt x="1"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49" name="Freeform 117426"/>
            <p:cNvSpPr/>
            <p:nvPr>
              <p:custDataLst>
                <p:tags r:id="rId127"/>
              </p:custDataLst>
            </p:nvPr>
          </p:nvSpPr>
          <p:spPr bwMode="auto">
            <a:xfrm>
              <a:off x="3121025" y="5784244"/>
              <a:ext cx="12700" cy="4763"/>
            </a:xfrm>
            <a:custGeom>
              <a:avLst/>
              <a:gdLst>
                <a:gd name="T0" fmla="*/ 3 w 3"/>
                <a:gd name="T1" fmla="*/ 0 h 1"/>
                <a:gd name="T2" fmla="*/ 3 w 3"/>
                <a:gd name="T3" fmla="*/ 1 h 1"/>
                <a:gd name="T4" fmla="*/ 0 w 3"/>
                <a:gd name="T5" fmla="*/ 0 h 1"/>
                <a:gd name="T6" fmla="*/ 3 w 3"/>
                <a:gd name="T7" fmla="*/ 0 h 1"/>
              </a:gdLst>
              <a:ahLst/>
              <a:cxnLst>
                <a:cxn ang="0">
                  <a:pos x="T0" y="T1"/>
                </a:cxn>
                <a:cxn ang="0">
                  <a:pos x="T2" y="T3"/>
                </a:cxn>
                <a:cxn ang="0">
                  <a:pos x="T4" y="T5"/>
                </a:cxn>
                <a:cxn ang="0">
                  <a:pos x="T6" y="T7"/>
                </a:cxn>
              </a:cxnLst>
              <a:rect l="0" t="0" r="r" b="b"/>
              <a:pathLst>
                <a:path w="3" h="1">
                  <a:moveTo>
                    <a:pt x="3" y="0"/>
                  </a:moveTo>
                  <a:cubicBezTo>
                    <a:pt x="3" y="1"/>
                    <a:pt x="3" y="1"/>
                    <a:pt x="3" y="1"/>
                  </a:cubicBezTo>
                  <a:cubicBezTo>
                    <a:pt x="2" y="1"/>
                    <a:pt x="0" y="1"/>
                    <a:pt x="0" y="0"/>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50" name="Freeform 117427"/>
            <p:cNvSpPr/>
            <p:nvPr>
              <p:custDataLst>
                <p:tags r:id="rId128"/>
              </p:custDataLst>
            </p:nvPr>
          </p:nvSpPr>
          <p:spPr bwMode="auto">
            <a:xfrm>
              <a:off x="3035300" y="6817706"/>
              <a:ext cx="12700" cy="12700"/>
            </a:xfrm>
            <a:custGeom>
              <a:avLst/>
              <a:gdLst>
                <a:gd name="T0" fmla="*/ 3 w 3"/>
                <a:gd name="T1" fmla="*/ 1 h 3"/>
                <a:gd name="T2" fmla="*/ 1 w 3"/>
                <a:gd name="T3" fmla="*/ 2 h 3"/>
                <a:gd name="T4" fmla="*/ 3 w 3"/>
                <a:gd name="T5" fmla="*/ 1 h 3"/>
              </a:gdLst>
              <a:ahLst/>
              <a:cxnLst>
                <a:cxn ang="0">
                  <a:pos x="T0" y="T1"/>
                </a:cxn>
                <a:cxn ang="0">
                  <a:pos x="T2" y="T3"/>
                </a:cxn>
                <a:cxn ang="0">
                  <a:pos x="T4" y="T5"/>
                </a:cxn>
              </a:cxnLst>
              <a:rect l="0" t="0" r="r" b="b"/>
              <a:pathLst>
                <a:path w="3" h="3">
                  <a:moveTo>
                    <a:pt x="3" y="1"/>
                  </a:moveTo>
                  <a:cubicBezTo>
                    <a:pt x="2" y="3"/>
                    <a:pt x="1" y="1"/>
                    <a:pt x="1" y="2"/>
                  </a:cubicBezTo>
                  <a:cubicBezTo>
                    <a:pt x="0" y="0"/>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51" name="Freeform 117428"/>
            <p:cNvSpPr/>
            <p:nvPr>
              <p:custDataLst>
                <p:tags r:id="rId129"/>
              </p:custDataLst>
            </p:nvPr>
          </p:nvSpPr>
          <p:spPr bwMode="auto">
            <a:xfrm>
              <a:off x="3005137" y="6822469"/>
              <a:ext cx="17462" cy="12700"/>
            </a:xfrm>
            <a:custGeom>
              <a:avLst/>
              <a:gdLst>
                <a:gd name="T0" fmla="*/ 3 w 4"/>
                <a:gd name="T1" fmla="*/ 1 h 3"/>
                <a:gd name="T2" fmla="*/ 3 w 4"/>
                <a:gd name="T3" fmla="*/ 3 h 3"/>
                <a:gd name="T4" fmla="*/ 1 w 4"/>
                <a:gd name="T5" fmla="*/ 3 h 3"/>
                <a:gd name="T6" fmla="*/ 2 w 4"/>
                <a:gd name="T7" fmla="*/ 0 h 3"/>
                <a:gd name="T8" fmla="*/ 2 w 4"/>
                <a:gd name="T9" fmla="*/ 1 h 3"/>
                <a:gd name="T10" fmla="*/ 3 w 4"/>
                <a:gd name="T11" fmla="*/ 1 h 3"/>
              </a:gdLst>
              <a:ahLst/>
              <a:cxnLst>
                <a:cxn ang="0">
                  <a:pos x="T0" y="T1"/>
                </a:cxn>
                <a:cxn ang="0">
                  <a:pos x="T2" y="T3"/>
                </a:cxn>
                <a:cxn ang="0">
                  <a:pos x="T4" y="T5"/>
                </a:cxn>
                <a:cxn ang="0">
                  <a:pos x="T6" y="T7"/>
                </a:cxn>
                <a:cxn ang="0">
                  <a:pos x="T8" y="T9"/>
                </a:cxn>
                <a:cxn ang="0">
                  <a:pos x="T10" y="T11"/>
                </a:cxn>
              </a:cxnLst>
              <a:rect l="0" t="0" r="r" b="b"/>
              <a:pathLst>
                <a:path w="4" h="3">
                  <a:moveTo>
                    <a:pt x="3" y="1"/>
                  </a:moveTo>
                  <a:cubicBezTo>
                    <a:pt x="4" y="2"/>
                    <a:pt x="2" y="2"/>
                    <a:pt x="3" y="3"/>
                  </a:cubicBezTo>
                  <a:cubicBezTo>
                    <a:pt x="2" y="2"/>
                    <a:pt x="1" y="2"/>
                    <a:pt x="1" y="3"/>
                  </a:cubicBezTo>
                  <a:cubicBezTo>
                    <a:pt x="0" y="2"/>
                    <a:pt x="0" y="0"/>
                    <a:pt x="2" y="0"/>
                  </a:cubicBezTo>
                  <a:cubicBezTo>
                    <a:pt x="2" y="1"/>
                    <a:pt x="2" y="1"/>
                    <a:pt x="2" y="1"/>
                  </a:cubicBezTo>
                  <a:cubicBezTo>
                    <a:pt x="3" y="2"/>
                    <a:pt x="3"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52" name="Freeform 117429"/>
            <p:cNvSpPr/>
            <p:nvPr>
              <p:custDataLst>
                <p:tags r:id="rId130"/>
              </p:custDataLst>
            </p:nvPr>
          </p:nvSpPr>
          <p:spPr bwMode="auto">
            <a:xfrm>
              <a:off x="2984500" y="6839931"/>
              <a:ext cx="12700" cy="7938"/>
            </a:xfrm>
            <a:custGeom>
              <a:avLst/>
              <a:gdLst>
                <a:gd name="T0" fmla="*/ 3 w 3"/>
                <a:gd name="T1" fmla="*/ 1 h 2"/>
                <a:gd name="T2" fmla="*/ 1 w 3"/>
                <a:gd name="T3" fmla="*/ 2 h 2"/>
                <a:gd name="T4" fmla="*/ 0 w 3"/>
                <a:gd name="T5" fmla="*/ 1 h 2"/>
                <a:gd name="T6" fmla="*/ 1 w 3"/>
                <a:gd name="T7" fmla="*/ 1 h 2"/>
                <a:gd name="T8" fmla="*/ 1 w 3"/>
                <a:gd name="T9" fmla="*/ 0 h 2"/>
                <a:gd name="T10" fmla="*/ 3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3" y="1"/>
                  </a:moveTo>
                  <a:cubicBezTo>
                    <a:pt x="2" y="2"/>
                    <a:pt x="1" y="0"/>
                    <a:pt x="1" y="2"/>
                  </a:cubicBezTo>
                  <a:cubicBezTo>
                    <a:pt x="1" y="1"/>
                    <a:pt x="0" y="2"/>
                    <a:pt x="0" y="1"/>
                  </a:cubicBezTo>
                  <a:cubicBezTo>
                    <a:pt x="0" y="1"/>
                    <a:pt x="0" y="1"/>
                    <a:pt x="1" y="1"/>
                  </a:cubicBezTo>
                  <a:cubicBezTo>
                    <a:pt x="1" y="1"/>
                    <a:pt x="1" y="1"/>
                    <a:pt x="1" y="0"/>
                  </a:cubicBezTo>
                  <a:cubicBezTo>
                    <a:pt x="2" y="1"/>
                    <a:pt x="2"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53" name="Freeform 117430"/>
            <p:cNvSpPr/>
            <p:nvPr>
              <p:custDataLst>
                <p:tags r:id="rId131"/>
              </p:custDataLst>
            </p:nvPr>
          </p:nvSpPr>
          <p:spPr bwMode="auto">
            <a:xfrm>
              <a:off x="2974975" y="5789006"/>
              <a:ext cx="9525" cy="12700"/>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1"/>
                    <a:pt x="0" y="3"/>
                    <a:pt x="0" y="1"/>
                  </a:cubicBezTo>
                  <a:cubicBezTo>
                    <a:pt x="1"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54" name="Freeform 117431"/>
            <p:cNvSpPr/>
            <p:nvPr>
              <p:custDataLst>
                <p:tags r:id="rId132"/>
              </p:custDataLst>
            </p:nvPr>
          </p:nvSpPr>
          <p:spPr bwMode="auto">
            <a:xfrm>
              <a:off x="2971800" y="5801706"/>
              <a:ext cx="7937" cy="9525"/>
            </a:xfrm>
            <a:custGeom>
              <a:avLst/>
              <a:gdLst>
                <a:gd name="T0" fmla="*/ 0 w 2"/>
                <a:gd name="T1" fmla="*/ 1 h 2"/>
                <a:gd name="T2" fmla="*/ 2 w 2"/>
                <a:gd name="T3" fmla="*/ 0 h 2"/>
                <a:gd name="T4" fmla="*/ 0 w 2"/>
                <a:gd name="T5" fmla="*/ 1 h 2"/>
              </a:gdLst>
              <a:ahLst/>
              <a:cxnLst>
                <a:cxn ang="0">
                  <a:pos x="T0" y="T1"/>
                </a:cxn>
                <a:cxn ang="0">
                  <a:pos x="T2" y="T3"/>
                </a:cxn>
                <a:cxn ang="0">
                  <a:pos x="T4" y="T5"/>
                </a:cxn>
              </a:cxnLst>
              <a:rect l="0" t="0" r="r" b="b"/>
              <a:pathLst>
                <a:path w="2" h="2">
                  <a:moveTo>
                    <a:pt x="0" y="1"/>
                  </a:moveTo>
                  <a:cubicBezTo>
                    <a:pt x="0" y="1"/>
                    <a:pt x="1" y="0"/>
                    <a:pt x="2" y="0"/>
                  </a:cubicBezTo>
                  <a:cubicBezTo>
                    <a:pt x="2" y="2"/>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55" name="Freeform 117432"/>
            <p:cNvSpPr/>
            <p:nvPr>
              <p:custDataLst>
                <p:tags r:id="rId133"/>
              </p:custDataLst>
            </p:nvPr>
          </p:nvSpPr>
          <p:spPr bwMode="auto">
            <a:xfrm>
              <a:off x="2959100" y="5793769"/>
              <a:ext cx="7937" cy="3175"/>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0"/>
                    <a:pt x="1" y="1"/>
                    <a:pt x="0" y="1"/>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56" name="Freeform 117433"/>
            <p:cNvSpPr/>
            <p:nvPr>
              <p:custDataLst>
                <p:tags r:id="rId134"/>
              </p:custDataLst>
            </p:nvPr>
          </p:nvSpPr>
          <p:spPr bwMode="auto">
            <a:xfrm>
              <a:off x="2962275" y="6860569"/>
              <a:ext cx="9525" cy="4763"/>
            </a:xfrm>
            <a:custGeom>
              <a:avLst/>
              <a:gdLst>
                <a:gd name="T0" fmla="*/ 1 w 2"/>
                <a:gd name="T1" fmla="*/ 0 h 1"/>
                <a:gd name="T2" fmla="*/ 0 w 2"/>
                <a:gd name="T3" fmla="*/ 1 h 1"/>
                <a:gd name="T4" fmla="*/ 0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2" y="1"/>
                    <a:pt x="0" y="1"/>
                    <a:pt x="0" y="1"/>
                  </a:cubicBezTo>
                  <a:cubicBezTo>
                    <a:pt x="0" y="1"/>
                    <a:pt x="0" y="0"/>
                    <a:pt x="0" y="0"/>
                  </a:cubicBezTo>
                  <a:cubicBezTo>
                    <a:pt x="0" y="0"/>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57" name="Freeform 117434"/>
            <p:cNvSpPr/>
            <p:nvPr>
              <p:custDataLst>
                <p:tags r:id="rId135"/>
              </p:custDataLst>
            </p:nvPr>
          </p:nvSpPr>
          <p:spPr bwMode="auto">
            <a:xfrm>
              <a:off x="2928937" y="6843106"/>
              <a:ext cx="38100" cy="25400"/>
            </a:xfrm>
            <a:custGeom>
              <a:avLst/>
              <a:gdLst>
                <a:gd name="T0" fmla="*/ 9 w 9"/>
                <a:gd name="T1" fmla="*/ 2 h 6"/>
                <a:gd name="T2" fmla="*/ 6 w 9"/>
                <a:gd name="T3" fmla="*/ 5 h 6"/>
                <a:gd name="T4" fmla="*/ 3 w 9"/>
                <a:gd name="T5" fmla="*/ 5 h 6"/>
                <a:gd name="T6" fmla="*/ 0 w 9"/>
                <a:gd name="T7" fmla="*/ 6 h 6"/>
                <a:gd name="T8" fmla="*/ 0 w 9"/>
                <a:gd name="T9" fmla="*/ 4 h 6"/>
                <a:gd name="T10" fmla="*/ 5 w 9"/>
                <a:gd name="T11" fmla="*/ 3 h 6"/>
                <a:gd name="T12" fmla="*/ 6 w 9"/>
                <a:gd name="T13" fmla="*/ 0 h 6"/>
                <a:gd name="T14" fmla="*/ 5 w 9"/>
                <a:gd name="T15" fmla="*/ 4 h 6"/>
                <a:gd name="T16" fmla="*/ 6 w 9"/>
                <a:gd name="T17" fmla="*/ 4 h 6"/>
                <a:gd name="T18" fmla="*/ 7 w 9"/>
                <a:gd name="T19" fmla="*/ 2 h 6"/>
                <a:gd name="T20" fmla="*/ 9 w 9"/>
                <a:gd name="T2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6">
                  <a:moveTo>
                    <a:pt x="9" y="2"/>
                  </a:moveTo>
                  <a:cubicBezTo>
                    <a:pt x="8" y="4"/>
                    <a:pt x="7" y="3"/>
                    <a:pt x="6" y="5"/>
                  </a:cubicBezTo>
                  <a:cubicBezTo>
                    <a:pt x="4" y="6"/>
                    <a:pt x="3" y="4"/>
                    <a:pt x="3" y="5"/>
                  </a:cubicBezTo>
                  <a:cubicBezTo>
                    <a:pt x="1" y="4"/>
                    <a:pt x="1" y="5"/>
                    <a:pt x="0" y="6"/>
                  </a:cubicBezTo>
                  <a:cubicBezTo>
                    <a:pt x="0" y="5"/>
                    <a:pt x="0" y="5"/>
                    <a:pt x="0" y="4"/>
                  </a:cubicBezTo>
                  <a:cubicBezTo>
                    <a:pt x="2" y="4"/>
                    <a:pt x="4" y="3"/>
                    <a:pt x="5" y="3"/>
                  </a:cubicBezTo>
                  <a:cubicBezTo>
                    <a:pt x="5" y="1"/>
                    <a:pt x="5" y="0"/>
                    <a:pt x="6" y="0"/>
                  </a:cubicBezTo>
                  <a:cubicBezTo>
                    <a:pt x="7" y="1"/>
                    <a:pt x="6" y="3"/>
                    <a:pt x="5" y="4"/>
                  </a:cubicBezTo>
                  <a:cubicBezTo>
                    <a:pt x="5" y="4"/>
                    <a:pt x="6" y="4"/>
                    <a:pt x="6" y="4"/>
                  </a:cubicBezTo>
                  <a:cubicBezTo>
                    <a:pt x="6" y="4"/>
                    <a:pt x="6" y="3"/>
                    <a:pt x="7" y="2"/>
                  </a:cubicBezTo>
                  <a:cubicBezTo>
                    <a:pt x="7" y="3"/>
                    <a:pt x="8" y="2"/>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58" name="Freeform 117435"/>
            <p:cNvSpPr/>
            <p:nvPr>
              <p:custDataLst>
                <p:tags r:id="rId136"/>
              </p:custDataLst>
            </p:nvPr>
          </p:nvSpPr>
          <p:spPr bwMode="auto">
            <a:xfrm>
              <a:off x="2946400" y="5801706"/>
              <a:ext cx="7937" cy="12700"/>
            </a:xfrm>
            <a:custGeom>
              <a:avLst/>
              <a:gdLst>
                <a:gd name="T0" fmla="*/ 1 w 2"/>
                <a:gd name="T1" fmla="*/ 3 h 3"/>
                <a:gd name="T2" fmla="*/ 0 w 2"/>
                <a:gd name="T3" fmla="*/ 0 h 3"/>
                <a:gd name="T4" fmla="*/ 1 w 2"/>
                <a:gd name="T5" fmla="*/ 3 h 3"/>
              </a:gdLst>
              <a:ahLst/>
              <a:cxnLst>
                <a:cxn ang="0">
                  <a:pos x="T0" y="T1"/>
                </a:cxn>
                <a:cxn ang="0">
                  <a:pos x="T2" y="T3"/>
                </a:cxn>
                <a:cxn ang="0">
                  <a:pos x="T4" y="T5"/>
                </a:cxn>
              </a:cxnLst>
              <a:rect l="0" t="0" r="r" b="b"/>
              <a:pathLst>
                <a:path w="2" h="3">
                  <a:moveTo>
                    <a:pt x="1" y="3"/>
                  </a:moveTo>
                  <a:cubicBezTo>
                    <a:pt x="0" y="2"/>
                    <a:pt x="0" y="1"/>
                    <a:pt x="0" y="0"/>
                  </a:cubicBezTo>
                  <a:cubicBezTo>
                    <a:pt x="2"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59" name="Freeform 117436"/>
            <p:cNvSpPr/>
            <p:nvPr>
              <p:custDataLst>
                <p:tags r:id="rId137"/>
              </p:custDataLst>
            </p:nvPr>
          </p:nvSpPr>
          <p:spPr bwMode="auto">
            <a:xfrm>
              <a:off x="2916237" y="5796944"/>
              <a:ext cx="30162" cy="22225"/>
            </a:xfrm>
            <a:custGeom>
              <a:avLst/>
              <a:gdLst>
                <a:gd name="T0" fmla="*/ 7 w 7"/>
                <a:gd name="T1" fmla="*/ 3 h 5"/>
                <a:gd name="T2" fmla="*/ 4 w 7"/>
                <a:gd name="T3" fmla="*/ 4 h 5"/>
                <a:gd name="T4" fmla="*/ 4 w 7"/>
                <a:gd name="T5" fmla="*/ 3 h 5"/>
                <a:gd name="T6" fmla="*/ 0 w 7"/>
                <a:gd name="T7" fmla="*/ 3 h 5"/>
                <a:gd name="T8" fmla="*/ 0 w 7"/>
                <a:gd name="T9" fmla="*/ 1 h 5"/>
                <a:gd name="T10" fmla="*/ 1 w 7"/>
                <a:gd name="T11" fmla="*/ 0 h 5"/>
                <a:gd name="T12" fmla="*/ 1 w 7"/>
                <a:gd name="T13" fmla="*/ 1 h 5"/>
                <a:gd name="T14" fmla="*/ 4 w 7"/>
                <a:gd name="T15" fmla="*/ 3 h 5"/>
                <a:gd name="T16" fmla="*/ 6 w 7"/>
                <a:gd name="T17" fmla="*/ 2 h 5"/>
                <a:gd name="T18" fmla="*/ 5 w 7"/>
                <a:gd name="T19" fmla="*/ 3 h 5"/>
                <a:gd name="T20" fmla="*/ 7 w 7"/>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5">
                  <a:moveTo>
                    <a:pt x="7" y="3"/>
                  </a:moveTo>
                  <a:cubicBezTo>
                    <a:pt x="7" y="5"/>
                    <a:pt x="5" y="3"/>
                    <a:pt x="4" y="4"/>
                  </a:cubicBezTo>
                  <a:cubicBezTo>
                    <a:pt x="4" y="4"/>
                    <a:pt x="4" y="4"/>
                    <a:pt x="4" y="3"/>
                  </a:cubicBezTo>
                  <a:cubicBezTo>
                    <a:pt x="2" y="3"/>
                    <a:pt x="2" y="2"/>
                    <a:pt x="0" y="3"/>
                  </a:cubicBezTo>
                  <a:cubicBezTo>
                    <a:pt x="0" y="2"/>
                    <a:pt x="1" y="1"/>
                    <a:pt x="0" y="1"/>
                  </a:cubicBezTo>
                  <a:cubicBezTo>
                    <a:pt x="0" y="1"/>
                    <a:pt x="0" y="0"/>
                    <a:pt x="1" y="0"/>
                  </a:cubicBezTo>
                  <a:cubicBezTo>
                    <a:pt x="2" y="0"/>
                    <a:pt x="1" y="0"/>
                    <a:pt x="1" y="1"/>
                  </a:cubicBezTo>
                  <a:cubicBezTo>
                    <a:pt x="1" y="2"/>
                    <a:pt x="4" y="1"/>
                    <a:pt x="4" y="3"/>
                  </a:cubicBezTo>
                  <a:cubicBezTo>
                    <a:pt x="5" y="3"/>
                    <a:pt x="5" y="2"/>
                    <a:pt x="6" y="2"/>
                  </a:cubicBezTo>
                  <a:cubicBezTo>
                    <a:pt x="6" y="3"/>
                    <a:pt x="6" y="3"/>
                    <a:pt x="5" y="3"/>
                  </a:cubicBezTo>
                  <a:cubicBezTo>
                    <a:pt x="6" y="4"/>
                    <a:pt x="7" y="3"/>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60" name="Freeform 117437"/>
            <p:cNvSpPr/>
            <p:nvPr>
              <p:custDataLst>
                <p:tags r:id="rId138"/>
              </p:custDataLst>
            </p:nvPr>
          </p:nvSpPr>
          <p:spPr bwMode="auto">
            <a:xfrm>
              <a:off x="2936875" y="5993794"/>
              <a:ext cx="9525" cy="3175"/>
            </a:xfrm>
            <a:custGeom>
              <a:avLst/>
              <a:gdLst>
                <a:gd name="T0" fmla="*/ 2 w 2"/>
                <a:gd name="T1" fmla="*/ 0 h 1"/>
                <a:gd name="T2" fmla="*/ 2 w 2"/>
                <a:gd name="T3" fmla="*/ 1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2" y="0"/>
                    <a:pt x="2" y="1"/>
                    <a:pt x="2" y="1"/>
                  </a:cubicBezTo>
                  <a:cubicBezTo>
                    <a:pt x="1" y="1"/>
                    <a:pt x="1" y="1"/>
                    <a:pt x="0" y="1"/>
                  </a:cubicBezTo>
                  <a:cubicBezTo>
                    <a:pt x="1"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61" name="Freeform 117438"/>
            <p:cNvSpPr/>
            <p:nvPr>
              <p:custDataLst>
                <p:tags r:id="rId139"/>
              </p:custDataLst>
            </p:nvPr>
          </p:nvSpPr>
          <p:spPr bwMode="auto">
            <a:xfrm>
              <a:off x="2933700" y="5796944"/>
              <a:ext cx="3175" cy="4763"/>
            </a:xfrm>
            <a:custGeom>
              <a:avLst/>
              <a:gdLst>
                <a:gd name="T0" fmla="*/ 1 w 1"/>
                <a:gd name="T1" fmla="*/ 1 h 1"/>
                <a:gd name="T2" fmla="*/ 0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0" y="1"/>
                    <a:pt x="0" y="1"/>
                  </a:cubicBezTo>
                  <a:cubicBezTo>
                    <a:pt x="0" y="1"/>
                    <a:pt x="0" y="0"/>
                    <a:pt x="0"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62" name="Freeform 117439"/>
            <p:cNvSpPr/>
            <p:nvPr>
              <p:custDataLst>
                <p:tags r:id="rId140"/>
              </p:custDataLst>
            </p:nvPr>
          </p:nvSpPr>
          <p:spPr bwMode="auto">
            <a:xfrm>
              <a:off x="2911475" y="6873269"/>
              <a:ext cx="9525" cy="476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1"/>
                    <a:pt x="0" y="1"/>
                    <a:pt x="0" y="1"/>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63" name="Freeform 117440"/>
            <p:cNvSpPr/>
            <p:nvPr>
              <p:custDataLst>
                <p:tags r:id="rId141"/>
              </p:custDataLst>
            </p:nvPr>
          </p:nvSpPr>
          <p:spPr bwMode="auto">
            <a:xfrm>
              <a:off x="2908300" y="6792306"/>
              <a:ext cx="3175" cy="9525"/>
            </a:xfrm>
            <a:custGeom>
              <a:avLst/>
              <a:gdLst>
                <a:gd name="T0" fmla="*/ 1 w 1"/>
                <a:gd name="T1" fmla="*/ 1 h 2"/>
                <a:gd name="T2" fmla="*/ 1 w 1"/>
                <a:gd name="T3" fmla="*/ 2 h 2"/>
                <a:gd name="T4" fmla="*/ 0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1"/>
                    <a:pt x="1" y="2"/>
                  </a:cubicBezTo>
                  <a:cubicBezTo>
                    <a:pt x="0" y="2"/>
                    <a:pt x="0" y="1"/>
                    <a:pt x="0" y="1"/>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64" name="Freeform 117441"/>
            <p:cNvSpPr/>
            <p:nvPr>
              <p:custDataLst>
                <p:tags r:id="rId142"/>
              </p:custDataLst>
            </p:nvPr>
          </p:nvSpPr>
          <p:spPr bwMode="auto">
            <a:xfrm>
              <a:off x="2805112" y="5857269"/>
              <a:ext cx="9525" cy="7938"/>
            </a:xfrm>
            <a:custGeom>
              <a:avLst/>
              <a:gdLst>
                <a:gd name="T0" fmla="*/ 0 w 2"/>
                <a:gd name="T1" fmla="*/ 1 h 2"/>
                <a:gd name="T2" fmla="*/ 2 w 2"/>
                <a:gd name="T3" fmla="*/ 1 h 2"/>
                <a:gd name="T4" fmla="*/ 0 w 2"/>
                <a:gd name="T5" fmla="*/ 1 h 2"/>
              </a:gdLst>
              <a:ahLst/>
              <a:cxnLst>
                <a:cxn ang="0">
                  <a:pos x="T0" y="T1"/>
                </a:cxn>
                <a:cxn ang="0">
                  <a:pos x="T2" y="T3"/>
                </a:cxn>
                <a:cxn ang="0">
                  <a:pos x="T4" y="T5"/>
                </a:cxn>
              </a:cxnLst>
              <a:rect l="0" t="0" r="r" b="b"/>
              <a:pathLst>
                <a:path w="2" h="2">
                  <a:moveTo>
                    <a:pt x="0" y="1"/>
                  </a:moveTo>
                  <a:cubicBezTo>
                    <a:pt x="2" y="0"/>
                    <a:pt x="2" y="1"/>
                    <a:pt x="2" y="1"/>
                  </a:cubicBezTo>
                  <a:cubicBezTo>
                    <a:pt x="2" y="2"/>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65" name="Freeform 117442"/>
            <p:cNvSpPr/>
            <p:nvPr>
              <p:custDataLst>
                <p:tags r:id="rId143"/>
              </p:custDataLst>
            </p:nvPr>
          </p:nvSpPr>
          <p:spPr bwMode="auto">
            <a:xfrm>
              <a:off x="2797175" y="6885969"/>
              <a:ext cx="12700" cy="7938"/>
            </a:xfrm>
            <a:custGeom>
              <a:avLst/>
              <a:gdLst>
                <a:gd name="T0" fmla="*/ 2 w 3"/>
                <a:gd name="T1" fmla="*/ 1 h 2"/>
                <a:gd name="T2" fmla="*/ 0 w 3"/>
                <a:gd name="T3" fmla="*/ 2 h 2"/>
                <a:gd name="T4" fmla="*/ 2 w 3"/>
                <a:gd name="T5" fmla="*/ 1 h 2"/>
              </a:gdLst>
              <a:ahLst/>
              <a:cxnLst>
                <a:cxn ang="0">
                  <a:pos x="T0" y="T1"/>
                </a:cxn>
                <a:cxn ang="0">
                  <a:pos x="T2" y="T3"/>
                </a:cxn>
                <a:cxn ang="0">
                  <a:pos x="T4" y="T5"/>
                </a:cxn>
              </a:cxnLst>
              <a:rect l="0" t="0" r="r" b="b"/>
              <a:pathLst>
                <a:path w="3" h="2">
                  <a:moveTo>
                    <a:pt x="2" y="1"/>
                  </a:moveTo>
                  <a:cubicBezTo>
                    <a:pt x="3" y="2"/>
                    <a:pt x="1" y="2"/>
                    <a:pt x="0" y="2"/>
                  </a:cubicBezTo>
                  <a:cubicBezTo>
                    <a:pt x="0" y="0"/>
                    <a:pt x="2"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66" name="Freeform 117443"/>
            <p:cNvSpPr/>
            <p:nvPr>
              <p:custDataLst>
                <p:tags r:id="rId144"/>
              </p:custDataLst>
            </p:nvPr>
          </p:nvSpPr>
          <p:spPr bwMode="auto">
            <a:xfrm>
              <a:off x="2792412" y="5831869"/>
              <a:ext cx="12700" cy="7938"/>
            </a:xfrm>
            <a:custGeom>
              <a:avLst/>
              <a:gdLst>
                <a:gd name="T0" fmla="*/ 3 w 3"/>
                <a:gd name="T1" fmla="*/ 1 h 2"/>
                <a:gd name="T2" fmla="*/ 3 w 3"/>
                <a:gd name="T3" fmla="*/ 2 h 2"/>
                <a:gd name="T4" fmla="*/ 2 w 3"/>
                <a:gd name="T5" fmla="*/ 2 h 2"/>
                <a:gd name="T6" fmla="*/ 0 w 3"/>
                <a:gd name="T7" fmla="*/ 0 h 2"/>
                <a:gd name="T8" fmla="*/ 3 w 3"/>
                <a:gd name="T9" fmla="*/ 1 h 2"/>
              </a:gdLst>
              <a:ahLst/>
              <a:cxnLst>
                <a:cxn ang="0">
                  <a:pos x="T0" y="T1"/>
                </a:cxn>
                <a:cxn ang="0">
                  <a:pos x="T2" y="T3"/>
                </a:cxn>
                <a:cxn ang="0">
                  <a:pos x="T4" y="T5"/>
                </a:cxn>
                <a:cxn ang="0">
                  <a:pos x="T6" y="T7"/>
                </a:cxn>
                <a:cxn ang="0">
                  <a:pos x="T8" y="T9"/>
                </a:cxn>
              </a:cxnLst>
              <a:rect l="0" t="0" r="r" b="b"/>
              <a:pathLst>
                <a:path w="3" h="2">
                  <a:moveTo>
                    <a:pt x="3" y="1"/>
                  </a:moveTo>
                  <a:cubicBezTo>
                    <a:pt x="3" y="1"/>
                    <a:pt x="3" y="1"/>
                    <a:pt x="3" y="2"/>
                  </a:cubicBezTo>
                  <a:cubicBezTo>
                    <a:pt x="2" y="2"/>
                    <a:pt x="2" y="2"/>
                    <a:pt x="2" y="2"/>
                  </a:cubicBezTo>
                  <a:cubicBezTo>
                    <a:pt x="1" y="2"/>
                    <a:pt x="1" y="1"/>
                    <a:pt x="0" y="0"/>
                  </a:cubicBezTo>
                  <a:cubicBezTo>
                    <a:pt x="2" y="0"/>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67" name="Freeform 117444"/>
            <p:cNvSpPr/>
            <p:nvPr>
              <p:custDataLst>
                <p:tags r:id="rId145"/>
              </p:custDataLst>
            </p:nvPr>
          </p:nvSpPr>
          <p:spPr bwMode="auto">
            <a:xfrm>
              <a:off x="2784475" y="5814406"/>
              <a:ext cx="4762" cy="476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0" y="1"/>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68" name="Freeform 117445"/>
            <p:cNvSpPr/>
            <p:nvPr>
              <p:custDataLst>
                <p:tags r:id="rId146"/>
              </p:custDataLst>
            </p:nvPr>
          </p:nvSpPr>
          <p:spPr bwMode="auto">
            <a:xfrm>
              <a:off x="2771775" y="6814531"/>
              <a:ext cx="4762" cy="317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1"/>
                    <a:pt x="0" y="0"/>
                    <a:pt x="0"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69" name="Freeform 117446"/>
            <p:cNvSpPr/>
            <p:nvPr>
              <p:custDataLst>
                <p:tags r:id="rId147"/>
              </p:custDataLst>
            </p:nvPr>
          </p:nvSpPr>
          <p:spPr bwMode="auto">
            <a:xfrm>
              <a:off x="2751137" y="5865206"/>
              <a:ext cx="7937" cy="9525"/>
            </a:xfrm>
            <a:custGeom>
              <a:avLst/>
              <a:gdLst>
                <a:gd name="T0" fmla="*/ 2 w 2"/>
                <a:gd name="T1" fmla="*/ 1 h 2"/>
                <a:gd name="T2" fmla="*/ 1 w 2"/>
                <a:gd name="T3" fmla="*/ 2 h 2"/>
                <a:gd name="T4" fmla="*/ 1 w 2"/>
                <a:gd name="T5" fmla="*/ 0 h 2"/>
                <a:gd name="T6" fmla="*/ 2 w 2"/>
                <a:gd name="T7" fmla="*/ 1 h 2"/>
              </a:gdLst>
              <a:ahLst/>
              <a:cxnLst>
                <a:cxn ang="0">
                  <a:pos x="T0" y="T1"/>
                </a:cxn>
                <a:cxn ang="0">
                  <a:pos x="T2" y="T3"/>
                </a:cxn>
                <a:cxn ang="0">
                  <a:pos x="T4" y="T5"/>
                </a:cxn>
                <a:cxn ang="0">
                  <a:pos x="T6" y="T7"/>
                </a:cxn>
              </a:cxnLst>
              <a:rect l="0" t="0" r="r" b="b"/>
              <a:pathLst>
                <a:path w="2" h="2">
                  <a:moveTo>
                    <a:pt x="2" y="1"/>
                  </a:moveTo>
                  <a:cubicBezTo>
                    <a:pt x="2" y="2"/>
                    <a:pt x="1" y="1"/>
                    <a:pt x="1" y="2"/>
                  </a:cubicBezTo>
                  <a:cubicBezTo>
                    <a:pt x="0" y="2"/>
                    <a:pt x="1" y="1"/>
                    <a:pt x="1" y="0"/>
                  </a:cubicBezTo>
                  <a:cubicBezTo>
                    <a:pt x="2" y="0"/>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70" name="Freeform 117447"/>
            <p:cNvSpPr/>
            <p:nvPr>
              <p:custDataLst>
                <p:tags r:id="rId148"/>
              </p:custDataLst>
            </p:nvPr>
          </p:nvSpPr>
          <p:spPr bwMode="auto">
            <a:xfrm>
              <a:off x="2751137" y="5839806"/>
              <a:ext cx="7937" cy="4763"/>
            </a:xfrm>
            <a:custGeom>
              <a:avLst/>
              <a:gdLst>
                <a:gd name="T0" fmla="*/ 2 w 2"/>
                <a:gd name="T1" fmla="*/ 0 h 1"/>
                <a:gd name="T2" fmla="*/ 2 w 2"/>
                <a:gd name="T3" fmla="*/ 1 h 1"/>
                <a:gd name="T4" fmla="*/ 1 w 2"/>
                <a:gd name="T5" fmla="*/ 1 h 1"/>
                <a:gd name="T6" fmla="*/ 0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0"/>
                    <a:pt x="2" y="1"/>
                    <a:pt x="2" y="1"/>
                  </a:cubicBezTo>
                  <a:cubicBezTo>
                    <a:pt x="1" y="1"/>
                    <a:pt x="1" y="1"/>
                    <a:pt x="1" y="1"/>
                  </a:cubicBezTo>
                  <a:cubicBezTo>
                    <a:pt x="0" y="1"/>
                    <a:pt x="1" y="0"/>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71" name="Freeform 117448"/>
            <p:cNvSpPr/>
            <p:nvPr>
              <p:custDataLst>
                <p:tags r:id="rId149"/>
              </p:custDataLst>
            </p:nvPr>
          </p:nvSpPr>
          <p:spPr bwMode="auto">
            <a:xfrm>
              <a:off x="2716212" y="5827106"/>
              <a:ext cx="9525" cy="476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1"/>
                    <a:pt x="0" y="1"/>
                    <a:pt x="0" y="1"/>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72" name="Freeform 117449"/>
            <p:cNvSpPr/>
            <p:nvPr>
              <p:custDataLst>
                <p:tags r:id="rId150"/>
              </p:custDataLst>
            </p:nvPr>
          </p:nvSpPr>
          <p:spPr bwMode="auto">
            <a:xfrm>
              <a:off x="2695575" y="5831869"/>
              <a:ext cx="12700" cy="7938"/>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2" y="2"/>
                    <a:pt x="1" y="1"/>
                    <a:pt x="0" y="1"/>
                  </a:cubicBezTo>
                  <a:cubicBezTo>
                    <a:pt x="1" y="0"/>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73" name="Freeform 117450"/>
            <p:cNvSpPr/>
            <p:nvPr>
              <p:custDataLst>
                <p:tags r:id="rId151"/>
              </p:custDataLst>
            </p:nvPr>
          </p:nvSpPr>
          <p:spPr bwMode="auto">
            <a:xfrm>
              <a:off x="2665412" y="5852506"/>
              <a:ext cx="12700" cy="9525"/>
            </a:xfrm>
            <a:custGeom>
              <a:avLst/>
              <a:gdLst>
                <a:gd name="T0" fmla="*/ 2 w 3"/>
                <a:gd name="T1" fmla="*/ 0 h 2"/>
                <a:gd name="T2" fmla="*/ 1 w 3"/>
                <a:gd name="T3" fmla="*/ 2 h 2"/>
                <a:gd name="T4" fmla="*/ 0 w 3"/>
                <a:gd name="T5" fmla="*/ 1 h 2"/>
                <a:gd name="T6" fmla="*/ 0 w 3"/>
                <a:gd name="T7" fmla="*/ 0 h 2"/>
                <a:gd name="T8" fmla="*/ 0 w 3"/>
                <a:gd name="T9" fmla="*/ 1 h 2"/>
                <a:gd name="T10" fmla="*/ 2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2" y="0"/>
                  </a:moveTo>
                  <a:cubicBezTo>
                    <a:pt x="3" y="0"/>
                    <a:pt x="1" y="1"/>
                    <a:pt x="1" y="2"/>
                  </a:cubicBezTo>
                  <a:cubicBezTo>
                    <a:pt x="0" y="2"/>
                    <a:pt x="0" y="1"/>
                    <a:pt x="0" y="1"/>
                  </a:cubicBezTo>
                  <a:cubicBezTo>
                    <a:pt x="0" y="1"/>
                    <a:pt x="0" y="1"/>
                    <a:pt x="0" y="0"/>
                  </a:cubicBezTo>
                  <a:cubicBezTo>
                    <a:pt x="0" y="0"/>
                    <a:pt x="0" y="0"/>
                    <a:pt x="0" y="1"/>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74" name="Freeform 117451"/>
            <p:cNvSpPr/>
            <p:nvPr>
              <p:custDataLst>
                <p:tags r:id="rId152"/>
              </p:custDataLst>
            </p:nvPr>
          </p:nvSpPr>
          <p:spPr bwMode="auto">
            <a:xfrm>
              <a:off x="2644775" y="5857269"/>
              <a:ext cx="7937" cy="7938"/>
            </a:xfrm>
            <a:custGeom>
              <a:avLst/>
              <a:gdLst>
                <a:gd name="T0" fmla="*/ 2 w 2"/>
                <a:gd name="T1" fmla="*/ 1 h 2"/>
                <a:gd name="T2" fmla="*/ 1 w 2"/>
                <a:gd name="T3" fmla="*/ 2 h 2"/>
                <a:gd name="T4" fmla="*/ 0 w 2"/>
                <a:gd name="T5" fmla="*/ 0 h 2"/>
                <a:gd name="T6" fmla="*/ 2 w 2"/>
                <a:gd name="T7" fmla="*/ 1 h 2"/>
              </a:gdLst>
              <a:ahLst/>
              <a:cxnLst>
                <a:cxn ang="0">
                  <a:pos x="T0" y="T1"/>
                </a:cxn>
                <a:cxn ang="0">
                  <a:pos x="T2" y="T3"/>
                </a:cxn>
                <a:cxn ang="0">
                  <a:pos x="T4" y="T5"/>
                </a:cxn>
                <a:cxn ang="0">
                  <a:pos x="T6" y="T7"/>
                </a:cxn>
              </a:cxnLst>
              <a:rect l="0" t="0" r="r" b="b"/>
              <a:pathLst>
                <a:path w="2" h="2">
                  <a:moveTo>
                    <a:pt x="2" y="1"/>
                  </a:moveTo>
                  <a:cubicBezTo>
                    <a:pt x="1" y="1"/>
                    <a:pt x="2" y="2"/>
                    <a:pt x="1" y="2"/>
                  </a:cubicBezTo>
                  <a:cubicBezTo>
                    <a:pt x="1" y="1"/>
                    <a:pt x="1" y="1"/>
                    <a:pt x="0" y="0"/>
                  </a:cubicBezTo>
                  <a:cubicBezTo>
                    <a:pt x="0"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75" name="Freeform 117452"/>
            <p:cNvSpPr/>
            <p:nvPr>
              <p:custDataLst>
                <p:tags r:id="rId153"/>
              </p:custDataLst>
            </p:nvPr>
          </p:nvSpPr>
          <p:spPr bwMode="auto">
            <a:xfrm>
              <a:off x="2606675" y="5874731"/>
              <a:ext cx="12700" cy="7938"/>
            </a:xfrm>
            <a:custGeom>
              <a:avLst/>
              <a:gdLst>
                <a:gd name="T0" fmla="*/ 3 w 3"/>
                <a:gd name="T1" fmla="*/ 0 h 2"/>
                <a:gd name="T2" fmla="*/ 3 w 3"/>
                <a:gd name="T3" fmla="*/ 2 h 2"/>
                <a:gd name="T4" fmla="*/ 0 w 3"/>
                <a:gd name="T5" fmla="*/ 2 h 2"/>
                <a:gd name="T6" fmla="*/ 2 w 3"/>
                <a:gd name="T7" fmla="*/ 0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3" y="1"/>
                    <a:pt x="2" y="1"/>
                    <a:pt x="3" y="2"/>
                  </a:cubicBezTo>
                  <a:cubicBezTo>
                    <a:pt x="1" y="1"/>
                    <a:pt x="1" y="2"/>
                    <a:pt x="0" y="2"/>
                  </a:cubicBezTo>
                  <a:cubicBezTo>
                    <a:pt x="0" y="0"/>
                    <a:pt x="2" y="2"/>
                    <a:pt x="2" y="0"/>
                  </a:cubicBezTo>
                  <a:cubicBezTo>
                    <a:pt x="2"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76" name="Freeform 117453"/>
            <p:cNvSpPr/>
            <p:nvPr>
              <p:custDataLst>
                <p:tags r:id="rId154"/>
              </p:custDataLst>
            </p:nvPr>
          </p:nvSpPr>
          <p:spPr bwMode="auto">
            <a:xfrm>
              <a:off x="2566987" y="5882669"/>
              <a:ext cx="9525" cy="4763"/>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0" y="1"/>
                    <a:pt x="0" y="1"/>
                    <a:pt x="0" y="0"/>
                  </a:cubicBezTo>
                  <a:cubicBezTo>
                    <a:pt x="1" y="0"/>
                    <a:pt x="2"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77" name="Freeform 117454"/>
            <p:cNvSpPr/>
            <p:nvPr>
              <p:custDataLst>
                <p:tags r:id="rId155"/>
              </p:custDataLst>
            </p:nvPr>
          </p:nvSpPr>
          <p:spPr bwMode="auto">
            <a:xfrm>
              <a:off x="2554287" y="5887431"/>
              <a:ext cx="9525" cy="3175"/>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0" y="0"/>
                    <a:pt x="1" y="0"/>
                    <a:pt x="1" y="0"/>
                  </a:cubicBezTo>
                  <a:cubicBezTo>
                    <a:pt x="2"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78" name="Freeform 117455"/>
            <p:cNvSpPr/>
            <p:nvPr>
              <p:custDataLst>
                <p:tags r:id="rId156"/>
              </p:custDataLst>
            </p:nvPr>
          </p:nvSpPr>
          <p:spPr bwMode="auto">
            <a:xfrm>
              <a:off x="2528887" y="5900131"/>
              <a:ext cx="12700" cy="7938"/>
            </a:xfrm>
            <a:custGeom>
              <a:avLst/>
              <a:gdLst>
                <a:gd name="T0" fmla="*/ 3 w 3"/>
                <a:gd name="T1" fmla="*/ 1 h 2"/>
                <a:gd name="T2" fmla="*/ 1 w 3"/>
                <a:gd name="T3" fmla="*/ 1 h 2"/>
                <a:gd name="T4" fmla="*/ 2 w 3"/>
                <a:gd name="T5" fmla="*/ 0 h 2"/>
                <a:gd name="T6" fmla="*/ 3 w 3"/>
                <a:gd name="T7" fmla="*/ 1 h 2"/>
              </a:gdLst>
              <a:ahLst/>
              <a:cxnLst>
                <a:cxn ang="0">
                  <a:pos x="T0" y="T1"/>
                </a:cxn>
                <a:cxn ang="0">
                  <a:pos x="T2" y="T3"/>
                </a:cxn>
                <a:cxn ang="0">
                  <a:pos x="T4" y="T5"/>
                </a:cxn>
                <a:cxn ang="0">
                  <a:pos x="T6" y="T7"/>
                </a:cxn>
              </a:cxnLst>
              <a:rect l="0" t="0" r="r" b="b"/>
              <a:pathLst>
                <a:path w="3" h="2">
                  <a:moveTo>
                    <a:pt x="3" y="1"/>
                  </a:moveTo>
                  <a:cubicBezTo>
                    <a:pt x="2" y="2"/>
                    <a:pt x="0" y="2"/>
                    <a:pt x="1" y="1"/>
                  </a:cubicBezTo>
                  <a:cubicBezTo>
                    <a:pt x="1" y="1"/>
                    <a:pt x="2" y="1"/>
                    <a:pt x="2" y="0"/>
                  </a:cubicBezTo>
                  <a:cubicBezTo>
                    <a:pt x="3" y="0"/>
                    <a:pt x="1" y="2"/>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79" name="Freeform 117456"/>
            <p:cNvSpPr/>
            <p:nvPr>
              <p:custDataLst>
                <p:tags r:id="rId157"/>
              </p:custDataLst>
            </p:nvPr>
          </p:nvSpPr>
          <p:spPr bwMode="auto">
            <a:xfrm>
              <a:off x="2528887" y="5890606"/>
              <a:ext cx="4762" cy="9525"/>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1" y="1"/>
                    <a:pt x="1" y="2"/>
                    <a:pt x="1" y="2"/>
                  </a:cubicBezTo>
                  <a:cubicBezTo>
                    <a:pt x="0" y="2"/>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80" name="Freeform 117457"/>
            <p:cNvSpPr/>
            <p:nvPr>
              <p:custDataLst>
                <p:tags r:id="rId158"/>
              </p:custDataLst>
            </p:nvPr>
          </p:nvSpPr>
          <p:spPr bwMode="auto">
            <a:xfrm>
              <a:off x="2525712" y="5903306"/>
              <a:ext cx="3175" cy="9525"/>
            </a:xfrm>
            <a:custGeom>
              <a:avLst/>
              <a:gdLst>
                <a:gd name="T0" fmla="*/ 1 w 1"/>
                <a:gd name="T1" fmla="*/ 1 h 2"/>
                <a:gd name="T2" fmla="*/ 0 w 1"/>
                <a:gd name="T3" fmla="*/ 0 h 2"/>
                <a:gd name="T4" fmla="*/ 1 w 1"/>
                <a:gd name="T5" fmla="*/ 1 h 2"/>
              </a:gdLst>
              <a:ahLst/>
              <a:cxnLst>
                <a:cxn ang="0">
                  <a:pos x="T0" y="T1"/>
                </a:cxn>
                <a:cxn ang="0">
                  <a:pos x="T2" y="T3"/>
                </a:cxn>
                <a:cxn ang="0">
                  <a:pos x="T4" y="T5"/>
                </a:cxn>
              </a:cxnLst>
              <a:rect l="0" t="0" r="r" b="b"/>
              <a:pathLst>
                <a:path w="1" h="2">
                  <a:moveTo>
                    <a:pt x="1" y="1"/>
                  </a:moveTo>
                  <a:cubicBezTo>
                    <a:pt x="0" y="2"/>
                    <a:pt x="0" y="1"/>
                    <a:pt x="0" y="0"/>
                  </a:cubicBezTo>
                  <a:cubicBezTo>
                    <a:pt x="0"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81" name="Freeform 117458"/>
            <p:cNvSpPr/>
            <p:nvPr>
              <p:custDataLst>
                <p:tags r:id="rId159"/>
              </p:custDataLst>
            </p:nvPr>
          </p:nvSpPr>
          <p:spPr bwMode="auto">
            <a:xfrm>
              <a:off x="2513012" y="5903306"/>
              <a:ext cx="7937" cy="9525"/>
            </a:xfrm>
            <a:custGeom>
              <a:avLst/>
              <a:gdLst>
                <a:gd name="T0" fmla="*/ 2 w 2"/>
                <a:gd name="T1" fmla="*/ 2 h 2"/>
                <a:gd name="T2" fmla="*/ 1 w 2"/>
                <a:gd name="T3" fmla="*/ 2 h 2"/>
                <a:gd name="T4" fmla="*/ 1 w 2"/>
                <a:gd name="T5" fmla="*/ 0 h 2"/>
                <a:gd name="T6" fmla="*/ 2 w 2"/>
                <a:gd name="T7" fmla="*/ 2 h 2"/>
              </a:gdLst>
              <a:ahLst/>
              <a:cxnLst>
                <a:cxn ang="0">
                  <a:pos x="T0" y="T1"/>
                </a:cxn>
                <a:cxn ang="0">
                  <a:pos x="T2" y="T3"/>
                </a:cxn>
                <a:cxn ang="0">
                  <a:pos x="T4" y="T5"/>
                </a:cxn>
                <a:cxn ang="0">
                  <a:pos x="T6" y="T7"/>
                </a:cxn>
              </a:cxnLst>
              <a:rect l="0" t="0" r="r" b="b"/>
              <a:pathLst>
                <a:path w="2" h="2">
                  <a:moveTo>
                    <a:pt x="2" y="2"/>
                  </a:moveTo>
                  <a:cubicBezTo>
                    <a:pt x="2" y="2"/>
                    <a:pt x="1" y="2"/>
                    <a:pt x="1" y="2"/>
                  </a:cubicBezTo>
                  <a:cubicBezTo>
                    <a:pt x="0" y="2"/>
                    <a:pt x="2" y="1"/>
                    <a:pt x="1" y="0"/>
                  </a:cubicBezTo>
                  <a:cubicBezTo>
                    <a:pt x="2" y="0"/>
                    <a:pt x="1"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82" name="Freeform 117459"/>
            <p:cNvSpPr/>
            <p:nvPr>
              <p:custDataLst>
                <p:tags r:id="rId160"/>
              </p:custDataLst>
            </p:nvPr>
          </p:nvSpPr>
          <p:spPr bwMode="auto">
            <a:xfrm>
              <a:off x="2474912" y="5933469"/>
              <a:ext cx="12700" cy="9525"/>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3" y="1"/>
                    <a:pt x="1" y="1"/>
                    <a:pt x="0" y="2"/>
                  </a:cubicBezTo>
                  <a:cubicBezTo>
                    <a:pt x="0" y="1"/>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83" name="Freeform 117460"/>
            <p:cNvSpPr/>
            <p:nvPr>
              <p:custDataLst>
                <p:tags r:id="rId161"/>
              </p:custDataLst>
            </p:nvPr>
          </p:nvSpPr>
          <p:spPr bwMode="auto">
            <a:xfrm>
              <a:off x="2474912" y="5908069"/>
              <a:ext cx="7937" cy="12700"/>
            </a:xfrm>
            <a:custGeom>
              <a:avLst/>
              <a:gdLst>
                <a:gd name="T0" fmla="*/ 0 w 2"/>
                <a:gd name="T1" fmla="*/ 3 h 3"/>
                <a:gd name="T2" fmla="*/ 1 w 2"/>
                <a:gd name="T3" fmla="*/ 0 h 3"/>
                <a:gd name="T4" fmla="*/ 0 w 2"/>
                <a:gd name="T5" fmla="*/ 3 h 3"/>
              </a:gdLst>
              <a:ahLst/>
              <a:cxnLst>
                <a:cxn ang="0">
                  <a:pos x="T0" y="T1"/>
                </a:cxn>
                <a:cxn ang="0">
                  <a:pos x="T2" y="T3"/>
                </a:cxn>
                <a:cxn ang="0">
                  <a:pos x="T4" y="T5"/>
                </a:cxn>
              </a:cxnLst>
              <a:rect l="0" t="0" r="r" b="b"/>
              <a:pathLst>
                <a:path w="2" h="3">
                  <a:moveTo>
                    <a:pt x="0" y="3"/>
                  </a:moveTo>
                  <a:cubicBezTo>
                    <a:pt x="0" y="2"/>
                    <a:pt x="1" y="2"/>
                    <a:pt x="1" y="0"/>
                  </a:cubicBezTo>
                  <a:cubicBezTo>
                    <a:pt x="2" y="1"/>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84" name="Freeform 117461"/>
            <p:cNvSpPr/>
            <p:nvPr>
              <p:custDataLst>
                <p:tags r:id="rId162"/>
              </p:custDataLst>
            </p:nvPr>
          </p:nvSpPr>
          <p:spPr bwMode="auto">
            <a:xfrm>
              <a:off x="2462212" y="5933469"/>
              <a:ext cx="3175" cy="12700"/>
            </a:xfrm>
            <a:custGeom>
              <a:avLst/>
              <a:gdLst>
                <a:gd name="T0" fmla="*/ 1 w 1"/>
                <a:gd name="T1" fmla="*/ 3 h 3"/>
                <a:gd name="T2" fmla="*/ 0 w 1"/>
                <a:gd name="T3" fmla="*/ 0 h 3"/>
                <a:gd name="T4" fmla="*/ 0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0" y="3"/>
                    <a:pt x="0" y="1"/>
                    <a:pt x="0" y="0"/>
                  </a:cubicBezTo>
                  <a:cubicBezTo>
                    <a:pt x="0" y="0"/>
                    <a:pt x="0" y="0"/>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85" name="Freeform 117462"/>
            <p:cNvSpPr/>
            <p:nvPr>
              <p:custDataLst>
                <p:tags r:id="rId163"/>
              </p:custDataLst>
            </p:nvPr>
          </p:nvSpPr>
          <p:spPr bwMode="auto">
            <a:xfrm>
              <a:off x="2449512" y="5938231"/>
              <a:ext cx="3175" cy="7938"/>
            </a:xfrm>
            <a:custGeom>
              <a:avLst/>
              <a:gdLst>
                <a:gd name="T0" fmla="*/ 1 w 1"/>
                <a:gd name="T1" fmla="*/ 2 h 2"/>
                <a:gd name="T2" fmla="*/ 0 w 1"/>
                <a:gd name="T3" fmla="*/ 1 h 2"/>
                <a:gd name="T4" fmla="*/ 1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0" y="2"/>
                    <a:pt x="1" y="1"/>
                    <a:pt x="0" y="1"/>
                  </a:cubicBezTo>
                  <a:cubicBezTo>
                    <a:pt x="0" y="1"/>
                    <a:pt x="0" y="0"/>
                    <a:pt x="1" y="0"/>
                  </a:cubicBezTo>
                  <a:cubicBezTo>
                    <a:pt x="1"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86" name="Freeform 117463"/>
            <p:cNvSpPr/>
            <p:nvPr>
              <p:custDataLst>
                <p:tags r:id="rId164"/>
              </p:custDataLst>
            </p:nvPr>
          </p:nvSpPr>
          <p:spPr bwMode="auto">
            <a:xfrm>
              <a:off x="2435225" y="5925531"/>
              <a:ext cx="9525" cy="7938"/>
            </a:xfrm>
            <a:custGeom>
              <a:avLst/>
              <a:gdLst>
                <a:gd name="T0" fmla="*/ 1 w 2"/>
                <a:gd name="T1" fmla="*/ 1 h 2"/>
                <a:gd name="T2" fmla="*/ 0 w 2"/>
                <a:gd name="T3" fmla="*/ 2 h 2"/>
                <a:gd name="T4" fmla="*/ 1 w 2"/>
                <a:gd name="T5" fmla="*/ 0 h 2"/>
                <a:gd name="T6" fmla="*/ 1 w 2"/>
                <a:gd name="T7" fmla="*/ 1 h 2"/>
              </a:gdLst>
              <a:ahLst/>
              <a:cxnLst>
                <a:cxn ang="0">
                  <a:pos x="T0" y="T1"/>
                </a:cxn>
                <a:cxn ang="0">
                  <a:pos x="T2" y="T3"/>
                </a:cxn>
                <a:cxn ang="0">
                  <a:pos x="T4" y="T5"/>
                </a:cxn>
                <a:cxn ang="0">
                  <a:pos x="T6" y="T7"/>
                </a:cxn>
              </a:cxnLst>
              <a:rect l="0" t="0" r="r" b="b"/>
              <a:pathLst>
                <a:path w="2" h="2">
                  <a:moveTo>
                    <a:pt x="1" y="1"/>
                  </a:moveTo>
                  <a:cubicBezTo>
                    <a:pt x="1" y="1"/>
                    <a:pt x="1" y="2"/>
                    <a:pt x="0" y="2"/>
                  </a:cubicBezTo>
                  <a:cubicBezTo>
                    <a:pt x="0" y="1"/>
                    <a:pt x="0" y="0"/>
                    <a:pt x="1" y="0"/>
                  </a:cubicBezTo>
                  <a:cubicBezTo>
                    <a:pt x="1" y="1"/>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87" name="Freeform 117464"/>
            <p:cNvSpPr/>
            <p:nvPr>
              <p:custDataLst>
                <p:tags r:id="rId165"/>
              </p:custDataLst>
            </p:nvPr>
          </p:nvSpPr>
          <p:spPr bwMode="auto">
            <a:xfrm>
              <a:off x="2427287" y="5938231"/>
              <a:ext cx="12700" cy="7938"/>
            </a:xfrm>
            <a:custGeom>
              <a:avLst/>
              <a:gdLst>
                <a:gd name="T0" fmla="*/ 2 w 3"/>
                <a:gd name="T1" fmla="*/ 0 h 2"/>
                <a:gd name="T2" fmla="*/ 0 w 3"/>
                <a:gd name="T3" fmla="*/ 1 h 2"/>
                <a:gd name="T4" fmla="*/ 2 w 3"/>
                <a:gd name="T5" fmla="*/ 0 h 2"/>
              </a:gdLst>
              <a:ahLst/>
              <a:cxnLst>
                <a:cxn ang="0">
                  <a:pos x="T0" y="T1"/>
                </a:cxn>
                <a:cxn ang="0">
                  <a:pos x="T2" y="T3"/>
                </a:cxn>
                <a:cxn ang="0">
                  <a:pos x="T4" y="T5"/>
                </a:cxn>
              </a:cxnLst>
              <a:rect l="0" t="0" r="r" b="b"/>
              <a:pathLst>
                <a:path w="3" h="2">
                  <a:moveTo>
                    <a:pt x="2" y="0"/>
                  </a:moveTo>
                  <a:cubicBezTo>
                    <a:pt x="3" y="1"/>
                    <a:pt x="2" y="2"/>
                    <a:pt x="0" y="1"/>
                  </a:cubicBezTo>
                  <a:cubicBezTo>
                    <a:pt x="0" y="0"/>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88" name="Freeform 117465"/>
            <p:cNvSpPr/>
            <p:nvPr>
              <p:custDataLst>
                <p:tags r:id="rId166"/>
              </p:custDataLst>
            </p:nvPr>
          </p:nvSpPr>
          <p:spPr bwMode="auto">
            <a:xfrm>
              <a:off x="2432050" y="6817706"/>
              <a:ext cx="7937" cy="4763"/>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1"/>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89" name="Freeform 117466"/>
            <p:cNvSpPr/>
            <p:nvPr>
              <p:custDataLst>
                <p:tags r:id="rId167"/>
              </p:custDataLst>
            </p:nvPr>
          </p:nvSpPr>
          <p:spPr bwMode="auto">
            <a:xfrm>
              <a:off x="2401887" y="5955694"/>
              <a:ext cx="4762" cy="7938"/>
            </a:xfrm>
            <a:custGeom>
              <a:avLst/>
              <a:gdLst>
                <a:gd name="T0" fmla="*/ 0 w 1"/>
                <a:gd name="T1" fmla="*/ 2 h 2"/>
                <a:gd name="T2" fmla="*/ 0 w 1"/>
                <a:gd name="T3" fmla="*/ 2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0" y="2"/>
                    <a:pt x="0" y="2"/>
                    <a:pt x="0" y="2"/>
                  </a:cubicBezTo>
                  <a:cubicBezTo>
                    <a:pt x="0" y="1"/>
                    <a:pt x="0" y="1"/>
                    <a:pt x="0" y="0"/>
                  </a:cubicBezTo>
                  <a:cubicBezTo>
                    <a:pt x="0"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90" name="Freeform 117467"/>
            <p:cNvSpPr/>
            <p:nvPr>
              <p:custDataLst>
                <p:tags r:id="rId168"/>
              </p:custDataLst>
            </p:nvPr>
          </p:nvSpPr>
          <p:spPr bwMode="auto">
            <a:xfrm>
              <a:off x="2333625" y="6720869"/>
              <a:ext cx="22225" cy="20638"/>
            </a:xfrm>
            <a:custGeom>
              <a:avLst/>
              <a:gdLst>
                <a:gd name="T0" fmla="*/ 0 w 5"/>
                <a:gd name="T1" fmla="*/ 4 h 5"/>
                <a:gd name="T2" fmla="*/ 5 w 5"/>
                <a:gd name="T3" fmla="*/ 2 h 5"/>
                <a:gd name="T4" fmla="*/ 0 w 5"/>
                <a:gd name="T5" fmla="*/ 4 h 5"/>
              </a:gdLst>
              <a:ahLst/>
              <a:cxnLst>
                <a:cxn ang="0">
                  <a:pos x="T0" y="T1"/>
                </a:cxn>
                <a:cxn ang="0">
                  <a:pos x="T2" y="T3"/>
                </a:cxn>
                <a:cxn ang="0">
                  <a:pos x="T4" y="T5"/>
                </a:cxn>
              </a:cxnLst>
              <a:rect l="0" t="0" r="r" b="b"/>
              <a:pathLst>
                <a:path w="5" h="5">
                  <a:moveTo>
                    <a:pt x="0" y="4"/>
                  </a:moveTo>
                  <a:cubicBezTo>
                    <a:pt x="0" y="1"/>
                    <a:pt x="4" y="0"/>
                    <a:pt x="5" y="2"/>
                  </a:cubicBezTo>
                  <a:cubicBezTo>
                    <a:pt x="5" y="4"/>
                    <a:pt x="2" y="5"/>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91" name="Freeform 117468"/>
            <p:cNvSpPr/>
            <p:nvPr>
              <p:custDataLst>
                <p:tags r:id="rId169"/>
              </p:custDataLst>
            </p:nvPr>
          </p:nvSpPr>
          <p:spPr bwMode="auto">
            <a:xfrm>
              <a:off x="2346325" y="5971569"/>
              <a:ext cx="9525" cy="12700"/>
            </a:xfrm>
            <a:custGeom>
              <a:avLst/>
              <a:gdLst>
                <a:gd name="T0" fmla="*/ 2 w 2"/>
                <a:gd name="T1" fmla="*/ 3 h 3"/>
                <a:gd name="T2" fmla="*/ 0 w 2"/>
                <a:gd name="T3" fmla="*/ 3 h 3"/>
                <a:gd name="T4" fmla="*/ 1 w 2"/>
                <a:gd name="T5" fmla="*/ 2 h 3"/>
                <a:gd name="T6" fmla="*/ 1 w 2"/>
                <a:gd name="T7" fmla="*/ 0 h 3"/>
                <a:gd name="T8" fmla="*/ 2 w 2"/>
                <a:gd name="T9" fmla="*/ 3 h 3"/>
              </a:gdLst>
              <a:ahLst/>
              <a:cxnLst>
                <a:cxn ang="0">
                  <a:pos x="T0" y="T1"/>
                </a:cxn>
                <a:cxn ang="0">
                  <a:pos x="T2" y="T3"/>
                </a:cxn>
                <a:cxn ang="0">
                  <a:pos x="T4" y="T5"/>
                </a:cxn>
                <a:cxn ang="0">
                  <a:pos x="T6" y="T7"/>
                </a:cxn>
                <a:cxn ang="0">
                  <a:pos x="T8" y="T9"/>
                </a:cxn>
              </a:cxnLst>
              <a:rect l="0" t="0" r="r" b="b"/>
              <a:pathLst>
                <a:path w="2" h="3">
                  <a:moveTo>
                    <a:pt x="2" y="3"/>
                  </a:moveTo>
                  <a:cubicBezTo>
                    <a:pt x="1" y="2"/>
                    <a:pt x="0" y="3"/>
                    <a:pt x="0" y="3"/>
                  </a:cubicBezTo>
                  <a:cubicBezTo>
                    <a:pt x="0" y="1"/>
                    <a:pt x="1" y="3"/>
                    <a:pt x="1" y="2"/>
                  </a:cubicBezTo>
                  <a:cubicBezTo>
                    <a:pt x="1" y="1"/>
                    <a:pt x="0" y="1"/>
                    <a:pt x="1" y="0"/>
                  </a:cubicBezTo>
                  <a:cubicBezTo>
                    <a:pt x="1" y="1"/>
                    <a:pt x="2"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92" name="Freeform 117469"/>
            <p:cNvSpPr/>
            <p:nvPr>
              <p:custDataLst>
                <p:tags r:id="rId170"/>
              </p:custDataLst>
            </p:nvPr>
          </p:nvSpPr>
          <p:spPr bwMode="auto">
            <a:xfrm>
              <a:off x="2330450" y="5963631"/>
              <a:ext cx="20637" cy="12700"/>
            </a:xfrm>
            <a:custGeom>
              <a:avLst/>
              <a:gdLst>
                <a:gd name="T0" fmla="*/ 5 w 5"/>
                <a:gd name="T1" fmla="*/ 0 h 3"/>
                <a:gd name="T2" fmla="*/ 0 w 5"/>
                <a:gd name="T3" fmla="*/ 3 h 3"/>
                <a:gd name="T4" fmla="*/ 2 w 5"/>
                <a:gd name="T5" fmla="*/ 2 h 3"/>
                <a:gd name="T6" fmla="*/ 1 w 5"/>
                <a:gd name="T7" fmla="*/ 1 h 3"/>
                <a:gd name="T8" fmla="*/ 5 w 5"/>
                <a:gd name="T9" fmla="*/ 0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cubicBezTo>
                    <a:pt x="4" y="2"/>
                    <a:pt x="2" y="2"/>
                    <a:pt x="0" y="3"/>
                  </a:cubicBezTo>
                  <a:cubicBezTo>
                    <a:pt x="0" y="2"/>
                    <a:pt x="2" y="1"/>
                    <a:pt x="2" y="2"/>
                  </a:cubicBezTo>
                  <a:cubicBezTo>
                    <a:pt x="2" y="2"/>
                    <a:pt x="1" y="1"/>
                    <a:pt x="1" y="1"/>
                  </a:cubicBezTo>
                  <a:cubicBezTo>
                    <a:pt x="1" y="1"/>
                    <a:pt x="3" y="1"/>
                    <a:pt x="5" y="0"/>
                  </a:cubicBezTo>
                  <a:cubicBezTo>
                    <a:pt x="5" y="0"/>
                    <a:pt x="5"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93" name="Freeform 117470"/>
            <p:cNvSpPr/>
            <p:nvPr>
              <p:custDataLst>
                <p:tags r:id="rId171"/>
              </p:custDataLst>
            </p:nvPr>
          </p:nvSpPr>
          <p:spPr bwMode="auto">
            <a:xfrm>
              <a:off x="2303462" y="5981094"/>
              <a:ext cx="9525" cy="7938"/>
            </a:xfrm>
            <a:custGeom>
              <a:avLst/>
              <a:gdLst>
                <a:gd name="T0" fmla="*/ 2 w 2"/>
                <a:gd name="T1" fmla="*/ 0 h 2"/>
                <a:gd name="T2" fmla="*/ 2 w 2"/>
                <a:gd name="T3" fmla="*/ 1 h 2"/>
                <a:gd name="T4" fmla="*/ 0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2" y="1"/>
                    <a:pt x="2" y="1"/>
                    <a:pt x="2" y="1"/>
                  </a:cubicBezTo>
                  <a:cubicBezTo>
                    <a:pt x="1" y="1"/>
                    <a:pt x="1" y="2"/>
                    <a:pt x="0" y="1"/>
                  </a:cubicBezTo>
                  <a:cubicBezTo>
                    <a:pt x="1" y="0"/>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94" name="Freeform 117471"/>
            <p:cNvSpPr/>
            <p:nvPr>
              <p:custDataLst>
                <p:tags r:id="rId172"/>
              </p:custDataLst>
            </p:nvPr>
          </p:nvSpPr>
          <p:spPr bwMode="auto">
            <a:xfrm>
              <a:off x="2249487" y="6112856"/>
              <a:ext cx="7937" cy="7938"/>
            </a:xfrm>
            <a:custGeom>
              <a:avLst/>
              <a:gdLst>
                <a:gd name="T0" fmla="*/ 2 w 2"/>
                <a:gd name="T1" fmla="*/ 2 h 2"/>
                <a:gd name="T2" fmla="*/ 0 w 2"/>
                <a:gd name="T3" fmla="*/ 2 h 2"/>
                <a:gd name="T4" fmla="*/ 2 w 2"/>
                <a:gd name="T5" fmla="*/ 0 h 2"/>
                <a:gd name="T6" fmla="*/ 2 w 2"/>
                <a:gd name="T7" fmla="*/ 2 h 2"/>
              </a:gdLst>
              <a:ahLst/>
              <a:cxnLst>
                <a:cxn ang="0">
                  <a:pos x="T0" y="T1"/>
                </a:cxn>
                <a:cxn ang="0">
                  <a:pos x="T2" y="T3"/>
                </a:cxn>
                <a:cxn ang="0">
                  <a:pos x="T4" y="T5"/>
                </a:cxn>
                <a:cxn ang="0">
                  <a:pos x="T6" y="T7"/>
                </a:cxn>
              </a:cxnLst>
              <a:rect l="0" t="0" r="r" b="b"/>
              <a:pathLst>
                <a:path w="2" h="2">
                  <a:moveTo>
                    <a:pt x="2" y="2"/>
                  </a:moveTo>
                  <a:cubicBezTo>
                    <a:pt x="2" y="2"/>
                    <a:pt x="1" y="2"/>
                    <a:pt x="0" y="2"/>
                  </a:cubicBezTo>
                  <a:cubicBezTo>
                    <a:pt x="0" y="1"/>
                    <a:pt x="0" y="0"/>
                    <a:pt x="2" y="0"/>
                  </a:cubicBezTo>
                  <a:cubicBezTo>
                    <a:pt x="2" y="1"/>
                    <a:pt x="2"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95" name="Freeform 117472"/>
            <p:cNvSpPr/>
            <p:nvPr>
              <p:custDataLst>
                <p:tags r:id="rId173"/>
              </p:custDataLst>
            </p:nvPr>
          </p:nvSpPr>
          <p:spPr bwMode="auto">
            <a:xfrm>
              <a:off x="2206625" y="6125556"/>
              <a:ext cx="4762" cy="317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1" y="0"/>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96" name="Freeform 117473"/>
            <p:cNvSpPr/>
            <p:nvPr>
              <p:custDataLst>
                <p:tags r:id="rId174"/>
              </p:custDataLst>
            </p:nvPr>
          </p:nvSpPr>
          <p:spPr bwMode="auto">
            <a:xfrm>
              <a:off x="2146300" y="6082694"/>
              <a:ext cx="17462" cy="17463"/>
            </a:xfrm>
            <a:custGeom>
              <a:avLst/>
              <a:gdLst>
                <a:gd name="T0" fmla="*/ 3 w 4"/>
                <a:gd name="T1" fmla="*/ 0 h 4"/>
                <a:gd name="T2" fmla="*/ 2 w 4"/>
                <a:gd name="T3" fmla="*/ 3 h 4"/>
                <a:gd name="T4" fmla="*/ 0 w 4"/>
                <a:gd name="T5" fmla="*/ 2 h 4"/>
                <a:gd name="T6" fmla="*/ 3 w 4"/>
                <a:gd name="T7" fmla="*/ 2 h 4"/>
                <a:gd name="T8" fmla="*/ 3 w 4"/>
                <a:gd name="T9" fmla="*/ 1 h 4"/>
                <a:gd name="T10" fmla="*/ 3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3" y="0"/>
                  </a:moveTo>
                  <a:cubicBezTo>
                    <a:pt x="3" y="1"/>
                    <a:pt x="4" y="4"/>
                    <a:pt x="2" y="3"/>
                  </a:cubicBezTo>
                  <a:cubicBezTo>
                    <a:pt x="3" y="2"/>
                    <a:pt x="0" y="3"/>
                    <a:pt x="0" y="2"/>
                  </a:cubicBezTo>
                  <a:cubicBezTo>
                    <a:pt x="1" y="3"/>
                    <a:pt x="2" y="1"/>
                    <a:pt x="3" y="2"/>
                  </a:cubicBezTo>
                  <a:cubicBezTo>
                    <a:pt x="3" y="2"/>
                    <a:pt x="3" y="1"/>
                    <a:pt x="3" y="1"/>
                  </a:cubicBezTo>
                  <a:cubicBezTo>
                    <a:pt x="3" y="1"/>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97" name="Freeform 117474"/>
            <p:cNvSpPr/>
            <p:nvPr>
              <p:custDataLst>
                <p:tags r:id="rId175"/>
              </p:custDataLst>
            </p:nvPr>
          </p:nvSpPr>
          <p:spPr bwMode="auto">
            <a:xfrm>
              <a:off x="2151062" y="6074756"/>
              <a:ext cx="7937" cy="7938"/>
            </a:xfrm>
            <a:custGeom>
              <a:avLst/>
              <a:gdLst>
                <a:gd name="T0" fmla="*/ 2 w 2"/>
                <a:gd name="T1" fmla="*/ 1 h 2"/>
                <a:gd name="T2" fmla="*/ 1 w 2"/>
                <a:gd name="T3" fmla="*/ 2 h 2"/>
                <a:gd name="T4" fmla="*/ 0 w 2"/>
                <a:gd name="T5" fmla="*/ 0 h 2"/>
                <a:gd name="T6" fmla="*/ 1 w 2"/>
                <a:gd name="T7" fmla="*/ 1 h 2"/>
                <a:gd name="T8" fmla="*/ 2 w 2"/>
                <a:gd name="T9" fmla="*/ 0 h 2"/>
                <a:gd name="T10" fmla="*/ 2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2" y="1"/>
                  </a:moveTo>
                  <a:cubicBezTo>
                    <a:pt x="1" y="1"/>
                    <a:pt x="1" y="2"/>
                    <a:pt x="1" y="2"/>
                  </a:cubicBezTo>
                  <a:cubicBezTo>
                    <a:pt x="1" y="1"/>
                    <a:pt x="0" y="1"/>
                    <a:pt x="0" y="0"/>
                  </a:cubicBezTo>
                  <a:cubicBezTo>
                    <a:pt x="1" y="0"/>
                    <a:pt x="1" y="1"/>
                    <a:pt x="1" y="1"/>
                  </a:cubicBezTo>
                  <a:cubicBezTo>
                    <a:pt x="1" y="1"/>
                    <a:pt x="1" y="0"/>
                    <a:pt x="2" y="0"/>
                  </a:cubicBezTo>
                  <a:cubicBezTo>
                    <a:pt x="2" y="0"/>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98" name="Freeform 117475"/>
            <p:cNvSpPr>
              <a:spLocks noEditPoints="1"/>
            </p:cNvSpPr>
            <p:nvPr>
              <p:custDataLst>
                <p:tags r:id="rId176"/>
              </p:custDataLst>
            </p:nvPr>
          </p:nvSpPr>
          <p:spPr bwMode="auto">
            <a:xfrm>
              <a:off x="2105025" y="5784244"/>
              <a:ext cx="1827212" cy="1122363"/>
            </a:xfrm>
            <a:custGeom>
              <a:avLst/>
              <a:gdLst>
                <a:gd name="T0" fmla="*/ 384 w 430"/>
                <a:gd name="T1" fmla="*/ 262 h 264"/>
                <a:gd name="T2" fmla="*/ 290 w 430"/>
                <a:gd name="T3" fmla="*/ 254 h 264"/>
                <a:gd name="T4" fmla="*/ 236 w 430"/>
                <a:gd name="T5" fmla="*/ 250 h 264"/>
                <a:gd name="T6" fmla="*/ 177 w 430"/>
                <a:gd name="T7" fmla="*/ 257 h 264"/>
                <a:gd name="T8" fmla="*/ 97 w 430"/>
                <a:gd name="T9" fmla="*/ 257 h 264"/>
                <a:gd name="T10" fmla="*/ 139 w 430"/>
                <a:gd name="T11" fmla="*/ 243 h 264"/>
                <a:gd name="T12" fmla="*/ 38 w 430"/>
                <a:gd name="T13" fmla="*/ 164 h 264"/>
                <a:gd name="T14" fmla="*/ 4 w 430"/>
                <a:gd name="T15" fmla="*/ 97 h 264"/>
                <a:gd name="T16" fmla="*/ 13 w 430"/>
                <a:gd name="T17" fmla="*/ 67 h 264"/>
                <a:gd name="T18" fmla="*/ 60 w 430"/>
                <a:gd name="T19" fmla="*/ 46 h 264"/>
                <a:gd name="T20" fmla="*/ 87 w 430"/>
                <a:gd name="T21" fmla="*/ 40 h 264"/>
                <a:gd name="T22" fmla="*/ 132 w 430"/>
                <a:gd name="T23" fmla="*/ 20 h 264"/>
                <a:gd name="T24" fmla="*/ 173 w 430"/>
                <a:gd name="T25" fmla="*/ 13 h 264"/>
                <a:gd name="T26" fmla="*/ 210 w 430"/>
                <a:gd name="T27" fmla="*/ 6 h 264"/>
                <a:gd name="T28" fmla="*/ 261 w 430"/>
                <a:gd name="T29" fmla="*/ 4 h 264"/>
                <a:gd name="T30" fmla="*/ 357 w 430"/>
                <a:gd name="T31" fmla="*/ 36 h 264"/>
                <a:gd name="T32" fmla="*/ 377 w 430"/>
                <a:gd name="T33" fmla="*/ 91 h 264"/>
                <a:gd name="T34" fmla="*/ 390 w 430"/>
                <a:gd name="T35" fmla="*/ 201 h 264"/>
                <a:gd name="T36" fmla="*/ 380 w 430"/>
                <a:gd name="T37" fmla="*/ 240 h 264"/>
                <a:gd name="T38" fmla="*/ 323 w 430"/>
                <a:gd name="T39" fmla="*/ 9 h 264"/>
                <a:gd name="T40" fmla="*/ 306 w 430"/>
                <a:gd name="T41" fmla="*/ 13 h 264"/>
                <a:gd name="T42" fmla="*/ 290 w 430"/>
                <a:gd name="T43" fmla="*/ 237 h 264"/>
                <a:gd name="T44" fmla="*/ 278 w 430"/>
                <a:gd name="T45" fmla="*/ 10 h 264"/>
                <a:gd name="T46" fmla="*/ 262 w 430"/>
                <a:gd name="T47" fmla="*/ 7 h 264"/>
                <a:gd name="T48" fmla="*/ 256 w 430"/>
                <a:gd name="T49" fmla="*/ 26 h 264"/>
                <a:gd name="T50" fmla="*/ 248 w 430"/>
                <a:gd name="T51" fmla="*/ 7 h 264"/>
                <a:gd name="T52" fmla="*/ 241 w 430"/>
                <a:gd name="T53" fmla="*/ 50 h 264"/>
                <a:gd name="T54" fmla="*/ 235 w 430"/>
                <a:gd name="T55" fmla="*/ 241 h 264"/>
                <a:gd name="T56" fmla="*/ 214 w 430"/>
                <a:gd name="T57" fmla="*/ 233 h 264"/>
                <a:gd name="T58" fmla="*/ 232 w 430"/>
                <a:gd name="T59" fmla="*/ 227 h 264"/>
                <a:gd name="T60" fmla="*/ 231 w 430"/>
                <a:gd name="T61" fmla="*/ 226 h 264"/>
                <a:gd name="T62" fmla="*/ 224 w 430"/>
                <a:gd name="T63" fmla="*/ 229 h 264"/>
                <a:gd name="T64" fmla="*/ 220 w 430"/>
                <a:gd name="T65" fmla="*/ 234 h 264"/>
                <a:gd name="T66" fmla="*/ 213 w 430"/>
                <a:gd name="T67" fmla="*/ 15 h 264"/>
                <a:gd name="T68" fmla="*/ 209 w 430"/>
                <a:gd name="T69" fmla="*/ 243 h 264"/>
                <a:gd name="T70" fmla="*/ 208 w 430"/>
                <a:gd name="T71" fmla="*/ 13 h 264"/>
                <a:gd name="T72" fmla="*/ 199 w 430"/>
                <a:gd name="T73" fmla="*/ 23 h 264"/>
                <a:gd name="T74" fmla="*/ 168 w 430"/>
                <a:gd name="T75" fmla="*/ 241 h 264"/>
                <a:gd name="T76" fmla="*/ 202 w 430"/>
                <a:gd name="T77" fmla="*/ 246 h 264"/>
                <a:gd name="T78" fmla="*/ 196 w 430"/>
                <a:gd name="T79" fmla="*/ 22 h 264"/>
                <a:gd name="T80" fmla="*/ 190 w 430"/>
                <a:gd name="T81" fmla="*/ 23 h 264"/>
                <a:gd name="T82" fmla="*/ 185 w 430"/>
                <a:gd name="T83" fmla="*/ 51 h 264"/>
                <a:gd name="T84" fmla="*/ 183 w 430"/>
                <a:gd name="T85" fmla="*/ 25 h 264"/>
                <a:gd name="T86" fmla="*/ 170 w 430"/>
                <a:gd name="T87" fmla="*/ 23 h 264"/>
                <a:gd name="T88" fmla="*/ 161 w 430"/>
                <a:gd name="T89" fmla="*/ 23 h 264"/>
                <a:gd name="T90" fmla="*/ 159 w 430"/>
                <a:gd name="T91" fmla="*/ 17 h 264"/>
                <a:gd name="T92" fmla="*/ 155 w 430"/>
                <a:gd name="T93" fmla="*/ 49 h 264"/>
                <a:gd name="T94" fmla="*/ 148 w 430"/>
                <a:gd name="T95" fmla="*/ 60 h 264"/>
                <a:gd name="T96" fmla="*/ 144 w 430"/>
                <a:gd name="T97" fmla="*/ 28 h 264"/>
                <a:gd name="T98" fmla="*/ 134 w 430"/>
                <a:gd name="T99" fmla="*/ 34 h 264"/>
                <a:gd name="T100" fmla="*/ 128 w 430"/>
                <a:gd name="T101" fmla="*/ 56 h 264"/>
                <a:gd name="T102" fmla="*/ 125 w 430"/>
                <a:gd name="T103" fmla="*/ 62 h 264"/>
                <a:gd name="T104" fmla="*/ 123 w 430"/>
                <a:gd name="T105" fmla="*/ 32 h 264"/>
                <a:gd name="T106" fmla="*/ 111 w 430"/>
                <a:gd name="T107" fmla="*/ 30 h 264"/>
                <a:gd name="T108" fmla="*/ 115 w 430"/>
                <a:gd name="T109" fmla="*/ 45 h 264"/>
                <a:gd name="T110" fmla="*/ 107 w 430"/>
                <a:gd name="T111" fmla="*/ 28 h 264"/>
                <a:gd name="T112" fmla="*/ 97 w 430"/>
                <a:gd name="T113" fmla="*/ 38 h 264"/>
                <a:gd name="T114" fmla="*/ 91 w 430"/>
                <a:gd name="T115" fmla="*/ 67 h 264"/>
                <a:gd name="T116" fmla="*/ 81 w 430"/>
                <a:gd name="T117" fmla="*/ 51 h 264"/>
                <a:gd name="T118" fmla="*/ 71 w 430"/>
                <a:gd name="T119" fmla="*/ 43 h 264"/>
                <a:gd name="T120" fmla="*/ 64 w 430"/>
                <a:gd name="T121" fmla="*/ 75 h 264"/>
                <a:gd name="T122" fmla="*/ 50 w 430"/>
                <a:gd name="T123" fmla="*/ 54 h 264"/>
                <a:gd name="T124" fmla="*/ 32 w 430"/>
                <a:gd name="T125" fmla="*/ 12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0" h="264">
                  <a:moveTo>
                    <a:pt x="394" y="234"/>
                  </a:moveTo>
                  <a:cubicBezTo>
                    <a:pt x="393" y="234"/>
                    <a:pt x="393" y="235"/>
                    <a:pt x="392" y="235"/>
                  </a:cubicBezTo>
                  <a:cubicBezTo>
                    <a:pt x="392" y="236"/>
                    <a:pt x="393" y="236"/>
                    <a:pt x="393" y="238"/>
                  </a:cubicBezTo>
                  <a:cubicBezTo>
                    <a:pt x="393" y="238"/>
                    <a:pt x="392" y="237"/>
                    <a:pt x="392" y="237"/>
                  </a:cubicBezTo>
                  <a:cubicBezTo>
                    <a:pt x="393" y="239"/>
                    <a:pt x="395" y="240"/>
                    <a:pt x="395" y="242"/>
                  </a:cubicBezTo>
                  <a:cubicBezTo>
                    <a:pt x="394" y="242"/>
                    <a:pt x="394" y="242"/>
                    <a:pt x="393" y="241"/>
                  </a:cubicBezTo>
                  <a:cubicBezTo>
                    <a:pt x="392" y="241"/>
                    <a:pt x="393" y="242"/>
                    <a:pt x="393" y="242"/>
                  </a:cubicBezTo>
                  <a:cubicBezTo>
                    <a:pt x="391" y="243"/>
                    <a:pt x="391" y="241"/>
                    <a:pt x="389" y="241"/>
                  </a:cubicBezTo>
                  <a:cubicBezTo>
                    <a:pt x="390" y="243"/>
                    <a:pt x="392" y="242"/>
                    <a:pt x="393" y="244"/>
                  </a:cubicBezTo>
                  <a:cubicBezTo>
                    <a:pt x="391" y="246"/>
                    <a:pt x="391" y="243"/>
                    <a:pt x="389" y="243"/>
                  </a:cubicBezTo>
                  <a:cubicBezTo>
                    <a:pt x="389" y="244"/>
                    <a:pt x="390" y="244"/>
                    <a:pt x="391" y="244"/>
                  </a:cubicBezTo>
                  <a:cubicBezTo>
                    <a:pt x="391" y="245"/>
                    <a:pt x="389" y="245"/>
                    <a:pt x="389" y="244"/>
                  </a:cubicBezTo>
                  <a:cubicBezTo>
                    <a:pt x="388" y="245"/>
                    <a:pt x="390" y="245"/>
                    <a:pt x="389" y="246"/>
                  </a:cubicBezTo>
                  <a:cubicBezTo>
                    <a:pt x="388" y="246"/>
                    <a:pt x="386" y="245"/>
                    <a:pt x="385" y="244"/>
                  </a:cubicBezTo>
                  <a:cubicBezTo>
                    <a:pt x="386" y="244"/>
                    <a:pt x="387" y="245"/>
                    <a:pt x="388" y="245"/>
                  </a:cubicBezTo>
                  <a:cubicBezTo>
                    <a:pt x="386" y="243"/>
                    <a:pt x="383" y="242"/>
                    <a:pt x="380" y="242"/>
                  </a:cubicBezTo>
                  <a:cubicBezTo>
                    <a:pt x="379" y="242"/>
                    <a:pt x="379" y="242"/>
                    <a:pt x="380" y="242"/>
                  </a:cubicBezTo>
                  <a:cubicBezTo>
                    <a:pt x="378" y="243"/>
                    <a:pt x="374" y="242"/>
                    <a:pt x="372" y="242"/>
                  </a:cubicBezTo>
                  <a:cubicBezTo>
                    <a:pt x="372" y="241"/>
                    <a:pt x="372" y="241"/>
                    <a:pt x="372" y="241"/>
                  </a:cubicBezTo>
                  <a:cubicBezTo>
                    <a:pt x="373" y="241"/>
                    <a:pt x="373" y="241"/>
                    <a:pt x="373" y="241"/>
                  </a:cubicBezTo>
                  <a:cubicBezTo>
                    <a:pt x="373" y="241"/>
                    <a:pt x="373" y="241"/>
                    <a:pt x="373" y="241"/>
                  </a:cubicBezTo>
                  <a:cubicBezTo>
                    <a:pt x="375" y="241"/>
                    <a:pt x="378" y="243"/>
                    <a:pt x="379" y="241"/>
                  </a:cubicBezTo>
                  <a:cubicBezTo>
                    <a:pt x="379" y="240"/>
                    <a:pt x="379" y="240"/>
                    <a:pt x="379" y="240"/>
                  </a:cubicBezTo>
                  <a:cubicBezTo>
                    <a:pt x="378" y="240"/>
                    <a:pt x="379" y="241"/>
                    <a:pt x="379" y="241"/>
                  </a:cubicBezTo>
                  <a:cubicBezTo>
                    <a:pt x="376" y="241"/>
                    <a:pt x="374" y="241"/>
                    <a:pt x="372" y="240"/>
                  </a:cubicBezTo>
                  <a:cubicBezTo>
                    <a:pt x="372" y="240"/>
                    <a:pt x="372" y="241"/>
                    <a:pt x="371" y="242"/>
                  </a:cubicBezTo>
                  <a:cubicBezTo>
                    <a:pt x="371" y="241"/>
                    <a:pt x="370" y="241"/>
                    <a:pt x="370" y="240"/>
                  </a:cubicBezTo>
                  <a:cubicBezTo>
                    <a:pt x="369" y="240"/>
                    <a:pt x="369" y="241"/>
                    <a:pt x="369" y="241"/>
                  </a:cubicBezTo>
                  <a:cubicBezTo>
                    <a:pt x="369" y="241"/>
                    <a:pt x="369" y="240"/>
                    <a:pt x="368" y="240"/>
                  </a:cubicBezTo>
                  <a:cubicBezTo>
                    <a:pt x="368" y="241"/>
                    <a:pt x="368" y="242"/>
                    <a:pt x="369" y="242"/>
                  </a:cubicBezTo>
                  <a:cubicBezTo>
                    <a:pt x="370" y="243"/>
                    <a:pt x="370" y="244"/>
                    <a:pt x="371" y="245"/>
                  </a:cubicBezTo>
                  <a:cubicBezTo>
                    <a:pt x="369" y="246"/>
                    <a:pt x="368" y="245"/>
                    <a:pt x="367" y="245"/>
                  </a:cubicBezTo>
                  <a:cubicBezTo>
                    <a:pt x="368" y="247"/>
                    <a:pt x="369" y="248"/>
                    <a:pt x="369" y="251"/>
                  </a:cubicBezTo>
                  <a:cubicBezTo>
                    <a:pt x="369" y="251"/>
                    <a:pt x="370" y="250"/>
                    <a:pt x="370" y="250"/>
                  </a:cubicBezTo>
                  <a:cubicBezTo>
                    <a:pt x="371" y="251"/>
                    <a:pt x="370" y="251"/>
                    <a:pt x="370" y="251"/>
                  </a:cubicBezTo>
                  <a:cubicBezTo>
                    <a:pt x="373" y="251"/>
                    <a:pt x="374" y="252"/>
                    <a:pt x="377" y="252"/>
                  </a:cubicBezTo>
                  <a:cubicBezTo>
                    <a:pt x="377" y="253"/>
                    <a:pt x="378" y="254"/>
                    <a:pt x="378" y="254"/>
                  </a:cubicBezTo>
                  <a:cubicBezTo>
                    <a:pt x="379" y="254"/>
                    <a:pt x="379" y="255"/>
                    <a:pt x="379" y="256"/>
                  </a:cubicBezTo>
                  <a:cubicBezTo>
                    <a:pt x="382" y="255"/>
                    <a:pt x="387" y="257"/>
                    <a:pt x="389" y="257"/>
                  </a:cubicBezTo>
                  <a:cubicBezTo>
                    <a:pt x="390" y="257"/>
                    <a:pt x="392" y="258"/>
                    <a:pt x="391" y="259"/>
                  </a:cubicBezTo>
                  <a:cubicBezTo>
                    <a:pt x="390" y="260"/>
                    <a:pt x="390" y="259"/>
                    <a:pt x="389" y="259"/>
                  </a:cubicBezTo>
                  <a:cubicBezTo>
                    <a:pt x="390" y="259"/>
                    <a:pt x="389" y="261"/>
                    <a:pt x="389" y="259"/>
                  </a:cubicBezTo>
                  <a:cubicBezTo>
                    <a:pt x="388" y="259"/>
                    <a:pt x="388" y="261"/>
                    <a:pt x="389" y="261"/>
                  </a:cubicBezTo>
                  <a:cubicBezTo>
                    <a:pt x="388" y="261"/>
                    <a:pt x="388" y="260"/>
                    <a:pt x="386" y="261"/>
                  </a:cubicBezTo>
                  <a:cubicBezTo>
                    <a:pt x="386" y="260"/>
                    <a:pt x="387" y="260"/>
                    <a:pt x="387" y="259"/>
                  </a:cubicBezTo>
                  <a:cubicBezTo>
                    <a:pt x="386" y="259"/>
                    <a:pt x="386" y="259"/>
                    <a:pt x="385" y="258"/>
                  </a:cubicBezTo>
                  <a:cubicBezTo>
                    <a:pt x="386" y="259"/>
                    <a:pt x="386" y="260"/>
                    <a:pt x="386" y="262"/>
                  </a:cubicBezTo>
                  <a:cubicBezTo>
                    <a:pt x="386" y="262"/>
                    <a:pt x="385" y="262"/>
                    <a:pt x="385" y="262"/>
                  </a:cubicBezTo>
                  <a:cubicBezTo>
                    <a:pt x="385" y="261"/>
                    <a:pt x="385" y="261"/>
                    <a:pt x="385" y="260"/>
                  </a:cubicBezTo>
                  <a:cubicBezTo>
                    <a:pt x="384" y="260"/>
                    <a:pt x="384" y="262"/>
                    <a:pt x="383" y="262"/>
                  </a:cubicBezTo>
                  <a:cubicBezTo>
                    <a:pt x="383" y="262"/>
                    <a:pt x="383" y="262"/>
                    <a:pt x="384" y="262"/>
                  </a:cubicBezTo>
                  <a:cubicBezTo>
                    <a:pt x="382" y="263"/>
                    <a:pt x="377" y="264"/>
                    <a:pt x="377" y="261"/>
                  </a:cubicBezTo>
                  <a:cubicBezTo>
                    <a:pt x="374" y="262"/>
                    <a:pt x="371" y="261"/>
                    <a:pt x="369" y="260"/>
                  </a:cubicBezTo>
                  <a:cubicBezTo>
                    <a:pt x="368" y="260"/>
                    <a:pt x="368" y="261"/>
                    <a:pt x="368" y="262"/>
                  </a:cubicBezTo>
                  <a:cubicBezTo>
                    <a:pt x="367" y="261"/>
                    <a:pt x="366" y="260"/>
                    <a:pt x="365" y="260"/>
                  </a:cubicBezTo>
                  <a:cubicBezTo>
                    <a:pt x="366" y="259"/>
                    <a:pt x="364" y="259"/>
                    <a:pt x="363" y="259"/>
                  </a:cubicBezTo>
                  <a:cubicBezTo>
                    <a:pt x="362" y="259"/>
                    <a:pt x="362" y="260"/>
                    <a:pt x="362" y="260"/>
                  </a:cubicBezTo>
                  <a:cubicBezTo>
                    <a:pt x="361" y="260"/>
                    <a:pt x="361" y="259"/>
                    <a:pt x="360" y="261"/>
                  </a:cubicBezTo>
                  <a:cubicBezTo>
                    <a:pt x="359" y="260"/>
                    <a:pt x="360" y="260"/>
                    <a:pt x="360" y="259"/>
                  </a:cubicBezTo>
                  <a:cubicBezTo>
                    <a:pt x="360" y="260"/>
                    <a:pt x="360" y="259"/>
                    <a:pt x="360" y="259"/>
                  </a:cubicBezTo>
                  <a:cubicBezTo>
                    <a:pt x="359" y="259"/>
                    <a:pt x="359" y="259"/>
                    <a:pt x="359" y="260"/>
                  </a:cubicBezTo>
                  <a:cubicBezTo>
                    <a:pt x="359" y="259"/>
                    <a:pt x="358" y="259"/>
                    <a:pt x="358" y="260"/>
                  </a:cubicBezTo>
                  <a:cubicBezTo>
                    <a:pt x="357" y="260"/>
                    <a:pt x="356" y="260"/>
                    <a:pt x="355" y="260"/>
                  </a:cubicBezTo>
                  <a:cubicBezTo>
                    <a:pt x="356" y="259"/>
                    <a:pt x="354" y="259"/>
                    <a:pt x="354" y="257"/>
                  </a:cubicBezTo>
                  <a:cubicBezTo>
                    <a:pt x="352" y="260"/>
                    <a:pt x="348" y="257"/>
                    <a:pt x="347" y="259"/>
                  </a:cubicBezTo>
                  <a:cubicBezTo>
                    <a:pt x="346" y="259"/>
                    <a:pt x="346" y="258"/>
                    <a:pt x="345" y="258"/>
                  </a:cubicBezTo>
                  <a:cubicBezTo>
                    <a:pt x="345" y="259"/>
                    <a:pt x="346" y="258"/>
                    <a:pt x="346" y="259"/>
                  </a:cubicBezTo>
                  <a:cubicBezTo>
                    <a:pt x="345" y="259"/>
                    <a:pt x="343" y="259"/>
                    <a:pt x="343" y="260"/>
                  </a:cubicBezTo>
                  <a:cubicBezTo>
                    <a:pt x="342" y="259"/>
                    <a:pt x="342" y="257"/>
                    <a:pt x="341" y="257"/>
                  </a:cubicBezTo>
                  <a:cubicBezTo>
                    <a:pt x="340" y="258"/>
                    <a:pt x="342" y="258"/>
                    <a:pt x="342" y="259"/>
                  </a:cubicBezTo>
                  <a:cubicBezTo>
                    <a:pt x="340" y="260"/>
                    <a:pt x="340" y="257"/>
                    <a:pt x="339" y="257"/>
                  </a:cubicBezTo>
                  <a:cubicBezTo>
                    <a:pt x="339" y="259"/>
                    <a:pt x="340" y="258"/>
                    <a:pt x="340" y="259"/>
                  </a:cubicBezTo>
                  <a:cubicBezTo>
                    <a:pt x="340" y="259"/>
                    <a:pt x="339" y="259"/>
                    <a:pt x="338" y="259"/>
                  </a:cubicBezTo>
                  <a:cubicBezTo>
                    <a:pt x="338" y="259"/>
                    <a:pt x="339" y="259"/>
                    <a:pt x="338" y="258"/>
                  </a:cubicBezTo>
                  <a:cubicBezTo>
                    <a:pt x="338" y="259"/>
                    <a:pt x="336" y="258"/>
                    <a:pt x="336" y="259"/>
                  </a:cubicBezTo>
                  <a:cubicBezTo>
                    <a:pt x="335" y="259"/>
                    <a:pt x="335" y="256"/>
                    <a:pt x="333" y="256"/>
                  </a:cubicBezTo>
                  <a:cubicBezTo>
                    <a:pt x="332" y="257"/>
                    <a:pt x="334" y="257"/>
                    <a:pt x="333" y="258"/>
                  </a:cubicBezTo>
                  <a:cubicBezTo>
                    <a:pt x="333" y="258"/>
                    <a:pt x="333" y="258"/>
                    <a:pt x="333" y="259"/>
                  </a:cubicBezTo>
                  <a:cubicBezTo>
                    <a:pt x="331" y="259"/>
                    <a:pt x="329" y="258"/>
                    <a:pt x="328" y="257"/>
                  </a:cubicBezTo>
                  <a:cubicBezTo>
                    <a:pt x="326" y="259"/>
                    <a:pt x="322" y="258"/>
                    <a:pt x="320" y="257"/>
                  </a:cubicBezTo>
                  <a:cubicBezTo>
                    <a:pt x="319" y="259"/>
                    <a:pt x="321" y="258"/>
                    <a:pt x="322" y="259"/>
                  </a:cubicBezTo>
                  <a:cubicBezTo>
                    <a:pt x="320" y="259"/>
                    <a:pt x="318" y="259"/>
                    <a:pt x="317" y="259"/>
                  </a:cubicBezTo>
                  <a:cubicBezTo>
                    <a:pt x="318" y="258"/>
                    <a:pt x="319" y="258"/>
                    <a:pt x="319" y="259"/>
                  </a:cubicBezTo>
                  <a:cubicBezTo>
                    <a:pt x="318" y="256"/>
                    <a:pt x="313" y="258"/>
                    <a:pt x="312" y="256"/>
                  </a:cubicBezTo>
                  <a:cubicBezTo>
                    <a:pt x="311" y="256"/>
                    <a:pt x="311" y="257"/>
                    <a:pt x="311" y="257"/>
                  </a:cubicBezTo>
                  <a:cubicBezTo>
                    <a:pt x="307" y="256"/>
                    <a:pt x="305" y="256"/>
                    <a:pt x="301" y="256"/>
                  </a:cubicBezTo>
                  <a:cubicBezTo>
                    <a:pt x="300" y="257"/>
                    <a:pt x="302" y="256"/>
                    <a:pt x="302" y="257"/>
                  </a:cubicBezTo>
                  <a:cubicBezTo>
                    <a:pt x="300" y="255"/>
                    <a:pt x="298" y="257"/>
                    <a:pt x="297" y="255"/>
                  </a:cubicBezTo>
                  <a:cubicBezTo>
                    <a:pt x="297" y="255"/>
                    <a:pt x="296" y="256"/>
                    <a:pt x="296" y="255"/>
                  </a:cubicBezTo>
                  <a:cubicBezTo>
                    <a:pt x="296" y="255"/>
                    <a:pt x="296" y="256"/>
                    <a:pt x="296" y="256"/>
                  </a:cubicBezTo>
                  <a:cubicBezTo>
                    <a:pt x="297" y="256"/>
                    <a:pt x="298" y="256"/>
                    <a:pt x="298" y="257"/>
                  </a:cubicBezTo>
                  <a:cubicBezTo>
                    <a:pt x="299" y="257"/>
                    <a:pt x="299" y="256"/>
                    <a:pt x="300" y="256"/>
                  </a:cubicBezTo>
                  <a:cubicBezTo>
                    <a:pt x="300" y="257"/>
                    <a:pt x="300" y="258"/>
                    <a:pt x="300" y="258"/>
                  </a:cubicBezTo>
                  <a:cubicBezTo>
                    <a:pt x="298" y="259"/>
                    <a:pt x="297" y="256"/>
                    <a:pt x="296" y="258"/>
                  </a:cubicBezTo>
                  <a:cubicBezTo>
                    <a:pt x="295" y="257"/>
                    <a:pt x="295" y="256"/>
                    <a:pt x="293" y="255"/>
                  </a:cubicBezTo>
                  <a:cubicBezTo>
                    <a:pt x="292" y="255"/>
                    <a:pt x="294" y="256"/>
                    <a:pt x="293" y="256"/>
                  </a:cubicBezTo>
                  <a:cubicBezTo>
                    <a:pt x="294" y="257"/>
                    <a:pt x="294" y="257"/>
                    <a:pt x="295" y="258"/>
                  </a:cubicBezTo>
                  <a:cubicBezTo>
                    <a:pt x="294" y="259"/>
                    <a:pt x="292" y="258"/>
                    <a:pt x="291" y="259"/>
                  </a:cubicBezTo>
                  <a:cubicBezTo>
                    <a:pt x="291" y="258"/>
                    <a:pt x="292" y="258"/>
                    <a:pt x="291" y="257"/>
                  </a:cubicBezTo>
                  <a:cubicBezTo>
                    <a:pt x="292" y="257"/>
                    <a:pt x="292" y="257"/>
                    <a:pt x="293" y="257"/>
                  </a:cubicBezTo>
                  <a:cubicBezTo>
                    <a:pt x="293" y="256"/>
                    <a:pt x="291" y="256"/>
                    <a:pt x="291" y="256"/>
                  </a:cubicBezTo>
                  <a:cubicBezTo>
                    <a:pt x="290" y="256"/>
                    <a:pt x="290" y="255"/>
                    <a:pt x="290" y="254"/>
                  </a:cubicBezTo>
                  <a:cubicBezTo>
                    <a:pt x="289" y="254"/>
                    <a:pt x="290" y="256"/>
                    <a:pt x="289" y="255"/>
                  </a:cubicBezTo>
                  <a:cubicBezTo>
                    <a:pt x="289" y="256"/>
                    <a:pt x="289" y="256"/>
                    <a:pt x="289" y="256"/>
                  </a:cubicBezTo>
                  <a:cubicBezTo>
                    <a:pt x="289" y="257"/>
                    <a:pt x="290" y="257"/>
                    <a:pt x="291" y="257"/>
                  </a:cubicBezTo>
                  <a:cubicBezTo>
                    <a:pt x="291" y="258"/>
                    <a:pt x="290" y="257"/>
                    <a:pt x="290" y="259"/>
                  </a:cubicBezTo>
                  <a:cubicBezTo>
                    <a:pt x="289" y="258"/>
                    <a:pt x="288" y="257"/>
                    <a:pt x="288" y="255"/>
                  </a:cubicBezTo>
                  <a:cubicBezTo>
                    <a:pt x="287" y="255"/>
                    <a:pt x="287" y="254"/>
                    <a:pt x="285" y="254"/>
                  </a:cubicBezTo>
                  <a:cubicBezTo>
                    <a:pt x="285" y="255"/>
                    <a:pt x="286" y="254"/>
                    <a:pt x="286" y="255"/>
                  </a:cubicBezTo>
                  <a:cubicBezTo>
                    <a:pt x="285" y="255"/>
                    <a:pt x="285" y="255"/>
                    <a:pt x="284" y="255"/>
                  </a:cubicBezTo>
                  <a:cubicBezTo>
                    <a:pt x="284" y="254"/>
                    <a:pt x="283" y="254"/>
                    <a:pt x="283" y="253"/>
                  </a:cubicBezTo>
                  <a:cubicBezTo>
                    <a:pt x="282" y="253"/>
                    <a:pt x="282" y="253"/>
                    <a:pt x="281" y="253"/>
                  </a:cubicBezTo>
                  <a:cubicBezTo>
                    <a:pt x="281" y="254"/>
                    <a:pt x="280" y="254"/>
                    <a:pt x="280" y="255"/>
                  </a:cubicBezTo>
                  <a:cubicBezTo>
                    <a:pt x="281" y="255"/>
                    <a:pt x="281" y="254"/>
                    <a:pt x="282" y="254"/>
                  </a:cubicBezTo>
                  <a:cubicBezTo>
                    <a:pt x="282" y="255"/>
                    <a:pt x="281" y="255"/>
                    <a:pt x="283" y="255"/>
                  </a:cubicBezTo>
                  <a:cubicBezTo>
                    <a:pt x="282" y="255"/>
                    <a:pt x="282" y="255"/>
                    <a:pt x="282" y="256"/>
                  </a:cubicBezTo>
                  <a:cubicBezTo>
                    <a:pt x="282" y="255"/>
                    <a:pt x="281" y="255"/>
                    <a:pt x="279" y="256"/>
                  </a:cubicBezTo>
                  <a:cubicBezTo>
                    <a:pt x="279" y="256"/>
                    <a:pt x="280" y="256"/>
                    <a:pt x="280" y="257"/>
                  </a:cubicBezTo>
                  <a:cubicBezTo>
                    <a:pt x="279" y="256"/>
                    <a:pt x="278" y="254"/>
                    <a:pt x="276" y="253"/>
                  </a:cubicBezTo>
                  <a:cubicBezTo>
                    <a:pt x="275" y="253"/>
                    <a:pt x="275" y="254"/>
                    <a:pt x="275" y="254"/>
                  </a:cubicBezTo>
                  <a:cubicBezTo>
                    <a:pt x="274" y="254"/>
                    <a:pt x="274" y="254"/>
                    <a:pt x="274" y="254"/>
                  </a:cubicBezTo>
                  <a:cubicBezTo>
                    <a:pt x="273" y="254"/>
                    <a:pt x="273" y="254"/>
                    <a:pt x="272" y="255"/>
                  </a:cubicBezTo>
                  <a:cubicBezTo>
                    <a:pt x="272" y="256"/>
                    <a:pt x="273" y="255"/>
                    <a:pt x="273" y="256"/>
                  </a:cubicBezTo>
                  <a:cubicBezTo>
                    <a:pt x="273" y="256"/>
                    <a:pt x="273" y="256"/>
                    <a:pt x="273" y="256"/>
                  </a:cubicBezTo>
                  <a:cubicBezTo>
                    <a:pt x="273" y="257"/>
                    <a:pt x="273" y="256"/>
                    <a:pt x="274" y="256"/>
                  </a:cubicBezTo>
                  <a:cubicBezTo>
                    <a:pt x="274" y="257"/>
                    <a:pt x="273" y="257"/>
                    <a:pt x="274" y="257"/>
                  </a:cubicBezTo>
                  <a:cubicBezTo>
                    <a:pt x="273" y="258"/>
                    <a:pt x="273" y="257"/>
                    <a:pt x="272" y="257"/>
                  </a:cubicBezTo>
                  <a:cubicBezTo>
                    <a:pt x="273" y="255"/>
                    <a:pt x="271" y="253"/>
                    <a:pt x="270" y="253"/>
                  </a:cubicBezTo>
                  <a:cubicBezTo>
                    <a:pt x="270" y="253"/>
                    <a:pt x="270" y="255"/>
                    <a:pt x="269" y="254"/>
                  </a:cubicBezTo>
                  <a:cubicBezTo>
                    <a:pt x="269" y="253"/>
                    <a:pt x="268" y="253"/>
                    <a:pt x="268" y="253"/>
                  </a:cubicBezTo>
                  <a:cubicBezTo>
                    <a:pt x="267" y="253"/>
                    <a:pt x="268" y="254"/>
                    <a:pt x="267" y="254"/>
                  </a:cubicBezTo>
                  <a:cubicBezTo>
                    <a:pt x="266" y="253"/>
                    <a:pt x="267" y="252"/>
                    <a:pt x="267" y="252"/>
                  </a:cubicBezTo>
                  <a:cubicBezTo>
                    <a:pt x="265" y="251"/>
                    <a:pt x="266" y="254"/>
                    <a:pt x="265" y="254"/>
                  </a:cubicBezTo>
                  <a:cubicBezTo>
                    <a:pt x="264" y="253"/>
                    <a:pt x="265" y="252"/>
                    <a:pt x="264" y="251"/>
                  </a:cubicBezTo>
                  <a:cubicBezTo>
                    <a:pt x="263" y="253"/>
                    <a:pt x="262" y="253"/>
                    <a:pt x="262" y="254"/>
                  </a:cubicBezTo>
                  <a:cubicBezTo>
                    <a:pt x="262" y="252"/>
                    <a:pt x="261" y="254"/>
                    <a:pt x="261" y="252"/>
                  </a:cubicBezTo>
                  <a:cubicBezTo>
                    <a:pt x="260" y="253"/>
                    <a:pt x="260" y="253"/>
                    <a:pt x="260" y="253"/>
                  </a:cubicBezTo>
                  <a:cubicBezTo>
                    <a:pt x="260" y="252"/>
                    <a:pt x="261" y="253"/>
                    <a:pt x="260" y="252"/>
                  </a:cubicBezTo>
                  <a:cubicBezTo>
                    <a:pt x="261" y="253"/>
                    <a:pt x="262" y="253"/>
                    <a:pt x="263" y="252"/>
                  </a:cubicBezTo>
                  <a:cubicBezTo>
                    <a:pt x="261" y="250"/>
                    <a:pt x="259" y="252"/>
                    <a:pt x="257" y="251"/>
                  </a:cubicBezTo>
                  <a:cubicBezTo>
                    <a:pt x="256" y="251"/>
                    <a:pt x="256" y="252"/>
                    <a:pt x="256" y="252"/>
                  </a:cubicBezTo>
                  <a:cubicBezTo>
                    <a:pt x="255" y="252"/>
                    <a:pt x="256" y="251"/>
                    <a:pt x="254" y="251"/>
                  </a:cubicBezTo>
                  <a:cubicBezTo>
                    <a:pt x="254" y="252"/>
                    <a:pt x="255" y="252"/>
                    <a:pt x="255" y="252"/>
                  </a:cubicBezTo>
                  <a:cubicBezTo>
                    <a:pt x="254" y="253"/>
                    <a:pt x="253" y="251"/>
                    <a:pt x="252" y="251"/>
                  </a:cubicBezTo>
                  <a:cubicBezTo>
                    <a:pt x="252" y="250"/>
                    <a:pt x="253" y="250"/>
                    <a:pt x="253" y="250"/>
                  </a:cubicBezTo>
                  <a:cubicBezTo>
                    <a:pt x="253" y="250"/>
                    <a:pt x="251" y="250"/>
                    <a:pt x="251" y="249"/>
                  </a:cubicBezTo>
                  <a:cubicBezTo>
                    <a:pt x="251" y="251"/>
                    <a:pt x="249" y="249"/>
                    <a:pt x="248" y="250"/>
                  </a:cubicBezTo>
                  <a:cubicBezTo>
                    <a:pt x="248" y="251"/>
                    <a:pt x="250" y="251"/>
                    <a:pt x="249" y="251"/>
                  </a:cubicBezTo>
                  <a:cubicBezTo>
                    <a:pt x="249" y="252"/>
                    <a:pt x="247" y="251"/>
                    <a:pt x="247" y="250"/>
                  </a:cubicBezTo>
                  <a:cubicBezTo>
                    <a:pt x="243" y="250"/>
                    <a:pt x="241" y="250"/>
                    <a:pt x="239" y="249"/>
                  </a:cubicBezTo>
                  <a:cubicBezTo>
                    <a:pt x="239" y="249"/>
                    <a:pt x="239" y="250"/>
                    <a:pt x="238" y="250"/>
                  </a:cubicBezTo>
                  <a:cubicBezTo>
                    <a:pt x="237" y="250"/>
                    <a:pt x="238" y="248"/>
                    <a:pt x="236" y="248"/>
                  </a:cubicBezTo>
                  <a:cubicBezTo>
                    <a:pt x="235" y="248"/>
                    <a:pt x="237" y="249"/>
                    <a:pt x="236" y="250"/>
                  </a:cubicBezTo>
                  <a:cubicBezTo>
                    <a:pt x="236" y="249"/>
                    <a:pt x="236" y="248"/>
                    <a:pt x="235" y="249"/>
                  </a:cubicBezTo>
                  <a:cubicBezTo>
                    <a:pt x="235" y="248"/>
                    <a:pt x="234" y="248"/>
                    <a:pt x="234" y="248"/>
                  </a:cubicBezTo>
                  <a:cubicBezTo>
                    <a:pt x="234" y="248"/>
                    <a:pt x="235" y="248"/>
                    <a:pt x="234" y="249"/>
                  </a:cubicBezTo>
                  <a:cubicBezTo>
                    <a:pt x="234" y="249"/>
                    <a:pt x="234" y="249"/>
                    <a:pt x="233" y="249"/>
                  </a:cubicBezTo>
                  <a:cubicBezTo>
                    <a:pt x="233" y="248"/>
                    <a:pt x="233" y="248"/>
                    <a:pt x="233" y="248"/>
                  </a:cubicBezTo>
                  <a:cubicBezTo>
                    <a:pt x="232" y="248"/>
                    <a:pt x="231" y="248"/>
                    <a:pt x="230" y="247"/>
                  </a:cubicBezTo>
                  <a:cubicBezTo>
                    <a:pt x="230" y="247"/>
                    <a:pt x="230" y="248"/>
                    <a:pt x="230" y="248"/>
                  </a:cubicBezTo>
                  <a:cubicBezTo>
                    <a:pt x="228" y="249"/>
                    <a:pt x="227" y="247"/>
                    <a:pt x="224" y="248"/>
                  </a:cubicBezTo>
                  <a:cubicBezTo>
                    <a:pt x="224" y="247"/>
                    <a:pt x="225" y="247"/>
                    <a:pt x="225" y="245"/>
                  </a:cubicBezTo>
                  <a:cubicBezTo>
                    <a:pt x="223" y="246"/>
                    <a:pt x="221" y="246"/>
                    <a:pt x="220" y="246"/>
                  </a:cubicBezTo>
                  <a:cubicBezTo>
                    <a:pt x="220" y="246"/>
                    <a:pt x="220" y="246"/>
                    <a:pt x="220" y="245"/>
                  </a:cubicBezTo>
                  <a:cubicBezTo>
                    <a:pt x="221" y="246"/>
                    <a:pt x="223" y="243"/>
                    <a:pt x="223" y="245"/>
                  </a:cubicBezTo>
                  <a:cubicBezTo>
                    <a:pt x="224" y="245"/>
                    <a:pt x="224" y="244"/>
                    <a:pt x="224" y="243"/>
                  </a:cubicBezTo>
                  <a:cubicBezTo>
                    <a:pt x="222" y="244"/>
                    <a:pt x="218" y="245"/>
                    <a:pt x="216" y="243"/>
                  </a:cubicBezTo>
                  <a:cubicBezTo>
                    <a:pt x="216" y="244"/>
                    <a:pt x="217" y="245"/>
                    <a:pt x="217" y="246"/>
                  </a:cubicBezTo>
                  <a:cubicBezTo>
                    <a:pt x="217" y="246"/>
                    <a:pt x="216" y="246"/>
                    <a:pt x="216" y="246"/>
                  </a:cubicBezTo>
                  <a:cubicBezTo>
                    <a:pt x="216" y="246"/>
                    <a:pt x="216" y="245"/>
                    <a:pt x="216" y="244"/>
                  </a:cubicBezTo>
                  <a:cubicBezTo>
                    <a:pt x="214" y="244"/>
                    <a:pt x="213" y="244"/>
                    <a:pt x="212" y="244"/>
                  </a:cubicBezTo>
                  <a:cubicBezTo>
                    <a:pt x="211" y="244"/>
                    <a:pt x="211" y="246"/>
                    <a:pt x="212" y="247"/>
                  </a:cubicBezTo>
                  <a:cubicBezTo>
                    <a:pt x="211" y="246"/>
                    <a:pt x="208" y="248"/>
                    <a:pt x="208" y="247"/>
                  </a:cubicBezTo>
                  <a:cubicBezTo>
                    <a:pt x="207" y="247"/>
                    <a:pt x="207" y="248"/>
                    <a:pt x="207" y="248"/>
                  </a:cubicBezTo>
                  <a:cubicBezTo>
                    <a:pt x="205" y="248"/>
                    <a:pt x="204" y="248"/>
                    <a:pt x="202" y="248"/>
                  </a:cubicBezTo>
                  <a:cubicBezTo>
                    <a:pt x="202" y="247"/>
                    <a:pt x="201" y="247"/>
                    <a:pt x="200" y="247"/>
                  </a:cubicBezTo>
                  <a:cubicBezTo>
                    <a:pt x="200" y="248"/>
                    <a:pt x="202" y="247"/>
                    <a:pt x="201" y="248"/>
                  </a:cubicBezTo>
                  <a:cubicBezTo>
                    <a:pt x="199" y="248"/>
                    <a:pt x="195" y="249"/>
                    <a:pt x="191" y="250"/>
                  </a:cubicBezTo>
                  <a:cubicBezTo>
                    <a:pt x="191" y="250"/>
                    <a:pt x="192" y="251"/>
                    <a:pt x="192" y="251"/>
                  </a:cubicBezTo>
                  <a:cubicBezTo>
                    <a:pt x="192" y="250"/>
                    <a:pt x="193" y="250"/>
                    <a:pt x="194" y="250"/>
                  </a:cubicBezTo>
                  <a:cubicBezTo>
                    <a:pt x="194" y="250"/>
                    <a:pt x="194" y="250"/>
                    <a:pt x="194" y="251"/>
                  </a:cubicBezTo>
                  <a:cubicBezTo>
                    <a:pt x="195" y="251"/>
                    <a:pt x="194" y="250"/>
                    <a:pt x="194" y="249"/>
                  </a:cubicBezTo>
                  <a:cubicBezTo>
                    <a:pt x="196" y="250"/>
                    <a:pt x="196" y="249"/>
                    <a:pt x="198" y="250"/>
                  </a:cubicBezTo>
                  <a:cubicBezTo>
                    <a:pt x="198" y="250"/>
                    <a:pt x="198" y="251"/>
                    <a:pt x="197" y="251"/>
                  </a:cubicBezTo>
                  <a:cubicBezTo>
                    <a:pt x="196" y="251"/>
                    <a:pt x="198" y="250"/>
                    <a:pt x="197" y="250"/>
                  </a:cubicBezTo>
                  <a:cubicBezTo>
                    <a:pt x="196" y="250"/>
                    <a:pt x="197" y="251"/>
                    <a:pt x="197" y="251"/>
                  </a:cubicBezTo>
                  <a:cubicBezTo>
                    <a:pt x="196" y="252"/>
                    <a:pt x="195" y="252"/>
                    <a:pt x="195" y="253"/>
                  </a:cubicBezTo>
                  <a:cubicBezTo>
                    <a:pt x="195" y="252"/>
                    <a:pt x="195" y="251"/>
                    <a:pt x="196" y="251"/>
                  </a:cubicBezTo>
                  <a:cubicBezTo>
                    <a:pt x="194" y="251"/>
                    <a:pt x="193" y="256"/>
                    <a:pt x="189" y="256"/>
                  </a:cubicBezTo>
                  <a:cubicBezTo>
                    <a:pt x="188" y="256"/>
                    <a:pt x="188" y="257"/>
                    <a:pt x="189" y="257"/>
                  </a:cubicBezTo>
                  <a:cubicBezTo>
                    <a:pt x="189" y="257"/>
                    <a:pt x="188" y="257"/>
                    <a:pt x="187" y="257"/>
                  </a:cubicBezTo>
                  <a:cubicBezTo>
                    <a:pt x="188" y="256"/>
                    <a:pt x="186" y="256"/>
                    <a:pt x="186" y="255"/>
                  </a:cubicBezTo>
                  <a:cubicBezTo>
                    <a:pt x="185" y="255"/>
                    <a:pt x="186" y="257"/>
                    <a:pt x="184" y="256"/>
                  </a:cubicBezTo>
                  <a:cubicBezTo>
                    <a:pt x="184" y="257"/>
                    <a:pt x="186" y="256"/>
                    <a:pt x="185" y="258"/>
                  </a:cubicBezTo>
                  <a:cubicBezTo>
                    <a:pt x="184" y="257"/>
                    <a:pt x="184" y="258"/>
                    <a:pt x="183" y="258"/>
                  </a:cubicBezTo>
                  <a:cubicBezTo>
                    <a:pt x="183" y="257"/>
                    <a:pt x="183" y="256"/>
                    <a:pt x="183" y="256"/>
                  </a:cubicBezTo>
                  <a:cubicBezTo>
                    <a:pt x="182" y="256"/>
                    <a:pt x="181" y="256"/>
                    <a:pt x="180" y="257"/>
                  </a:cubicBezTo>
                  <a:cubicBezTo>
                    <a:pt x="181" y="257"/>
                    <a:pt x="182" y="257"/>
                    <a:pt x="182" y="258"/>
                  </a:cubicBezTo>
                  <a:cubicBezTo>
                    <a:pt x="182" y="259"/>
                    <a:pt x="181" y="257"/>
                    <a:pt x="181" y="258"/>
                  </a:cubicBezTo>
                  <a:cubicBezTo>
                    <a:pt x="180" y="258"/>
                    <a:pt x="180" y="258"/>
                    <a:pt x="180" y="257"/>
                  </a:cubicBezTo>
                  <a:cubicBezTo>
                    <a:pt x="179" y="257"/>
                    <a:pt x="179" y="257"/>
                    <a:pt x="178" y="257"/>
                  </a:cubicBezTo>
                  <a:cubicBezTo>
                    <a:pt x="178" y="258"/>
                    <a:pt x="179" y="257"/>
                    <a:pt x="178" y="259"/>
                  </a:cubicBezTo>
                  <a:cubicBezTo>
                    <a:pt x="178" y="259"/>
                    <a:pt x="178" y="259"/>
                    <a:pt x="177" y="259"/>
                  </a:cubicBezTo>
                  <a:cubicBezTo>
                    <a:pt x="177" y="258"/>
                    <a:pt x="177" y="258"/>
                    <a:pt x="177" y="257"/>
                  </a:cubicBezTo>
                  <a:cubicBezTo>
                    <a:pt x="175" y="257"/>
                    <a:pt x="174" y="257"/>
                    <a:pt x="173" y="257"/>
                  </a:cubicBezTo>
                  <a:cubicBezTo>
                    <a:pt x="173" y="258"/>
                    <a:pt x="172" y="258"/>
                    <a:pt x="172" y="259"/>
                  </a:cubicBezTo>
                  <a:cubicBezTo>
                    <a:pt x="171" y="259"/>
                    <a:pt x="171" y="260"/>
                    <a:pt x="170" y="260"/>
                  </a:cubicBezTo>
                  <a:cubicBezTo>
                    <a:pt x="170" y="260"/>
                    <a:pt x="170" y="260"/>
                    <a:pt x="169" y="259"/>
                  </a:cubicBezTo>
                  <a:cubicBezTo>
                    <a:pt x="170" y="258"/>
                    <a:pt x="170" y="259"/>
                    <a:pt x="170" y="259"/>
                  </a:cubicBezTo>
                  <a:cubicBezTo>
                    <a:pt x="170" y="258"/>
                    <a:pt x="168" y="259"/>
                    <a:pt x="168" y="258"/>
                  </a:cubicBezTo>
                  <a:cubicBezTo>
                    <a:pt x="168" y="258"/>
                    <a:pt x="168" y="259"/>
                    <a:pt x="167" y="259"/>
                  </a:cubicBezTo>
                  <a:cubicBezTo>
                    <a:pt x="166" y="259"/>
                    <a:pt x="167" y="258"/>
                    <a:pt x="166" y="258"/>
                  </a:cubicBezTo>
                  <a:cubicBezTo>
                    <a:pt x="165" y="258"/>
                    <a:pt x="165" y="259"/>
                    <a:pt x="165" y="259"/>
                  </a:cubicBezTo>
                  <a:cubicBezTo>
                    <a:pt x="163" y="258"/>
                    <a:pt x="161" y="259"/>
                    <a:pt x="160" y="259"/>
                  </a:cubicBezTo>
                  <a:cubicBezTo>
                    <a:pt x="160" y="259"/>
                    <a:pt x="159" y="259"/>
                    <a:pt x="159" y="260"/>
                  </a:cubicBezTo>
                  <a:cubicBezTo>
                    <a:pt x="159" y="259"/>
                    <a:pt x="158" y="260"/>
                    <a:pt x="158" y="259"/>
                  </a:cubicBezTo>
                  <a:cubicBezTo>
                    <a:pt x="157" y="260"/>
                    <a:pt x="156" y="259"/>
                    <a:pt x="155" y="261"/>
                  </a:cubicBezTo>
                  <a:cubicBezTo>
                    <a:pt x="153" y="259"/>
                    <a:pt x="152" y="260"/>
                    <a:pt x="150" y="260"/>
                  </a:cubicBezTo>
                  <a:cubicBezTo>
                    <a:pt x="150" y="260"/>
                    <a:pt x="150" y="260"/>
                    <a:pt x="150" y="259"/>
                  </a:cubicBezTo>
                  <a:cubicBezTo>
                    <a:pt x="150" y="258"/>
                    <a:pt x="149" y="259"/>
                    <a:pt x="149" y="259"/>
                  </a:cubicBezTo>
                  <a:cubicBezTo>
                    <a:pt x="149" y="259"/>
                    <a:pt x="149" y="260"/>
                    <a:pt x="147" y="261"/>
                  </a:cubicBezTo>
                  <a:cubicBezTo>
                    <a:pt x="146" y="261"/>
                    <a:pt x="146" y="260"/>
                    <a:pt x="146" y="259"/>
                  </a:cubicBezTo>
                  <a:cubicBezTo>
                    <a:pt x="147" y="258"/>
                    <a:pt x="147" y="261"/>
                    <a:pt x="148" y="260"/>
                  </a:cubicBezTo>
                  <a:cubicBezTo>
                    <a:pt x="148" y="259"/>
                    <a:pt x="148" y="259"/>
                    <a:pt x="148" y="258"/>
                  </a:cubicBezTo>
                  <a:cubicBezTo>
                    <a:pt x="148" y="259"/>
                    <a:pt x="146" y="259"/>
                    <a:pt x="145" y="259"/>
                  </a:cubicBezTo>
                  <a:cubicBezTo>
                    <a:pt x="144" y="259"/>
                    <a:pt x="145" y="260"/>
                    <a:pt x="145" y="260"/>
                  </a:cubicBezTo>
                  <a:cubicBezTo>
                    <a:pt x="144" y="260"/>
                    <a:pt x="144" y="260"/>
                    <a:pt x="144" y="260"/>
                  </a:cubicBezTo>
                  <a:cubicBezTo>
                    <a:pt x="143" y="260"/>
                    <a:pt x="144" y="260"/>
                    <a:pt x="144" y="259"/>
                  </a:cubicBezTo>
                  <a:cubicBezTo>
                    <a:pt x="142" y="258"/>
                    <a:pt x="139" y="262"/>
                    <a:pt x="137" y="259"/>
                  </a:cubicBezTo>
                  <a:cubicBezTo>
                    <a:pt x="135" y="261"/>
                    <a:pt x="130" y="263"/>
                    <a:pt x="128" y="261"/>
                  </a:cubicBezTo>
                  <a:cubicBezTo>
                    <a:pt x="127" y="263"/>
                    <a:pt x="123" y="262"/>
                    <a:pt x="121" y="264"/>
                  </a:cubicBezTo>
                  <a:cubicBezTo>
                    <a:pt x="120" y="263"/>
                    <a:pt x="120" y="262"/>
                    <a:pt x="121" y="262"/>
                  </a:cubicBezTo>
                  <a:cubicBezTo>
                    <a:pt x="121" y="261"/>
                    <a:pt x="120" y="261"/>
                    <a:pt x="120" y="261"/>
                  </a:cubicBezTo>
                  <a:cubicBezTo>
                    <a:pt x="119" y="261"/>
                    <a:pt x="120" y="262"/>
                    <a:pt x="119" y="263"/>
                  </a:cubicBezTo>
                  <a:cubicBezTo>
                    <a:pt x="118" y="263"/>
                    <a:pt x="119" y="262"/>
                    <a:pt x="118" y="262"/>
                  </a:cubicBezTo>
                  <a:cubicBezTo>
                    <a:pt x="117" y="261"/>
                    <a:pt x="116" y="262"/>
                    <a:pt x="114" y="263"/>
                  </a:cubicBezTo>
                  <a:cubicBezTo>
                    <a:pt x="114" y="262"/>
                    <a:pt x="113" y="262"/>
                    <a:pt x="113" y="263"/>
                  </a:cubicBezTo>
                  <a:cubicBezTo>
                    <a:pt x="111" y="262"/>
                    <a:pt x="109" y="263"/>
                    <a:pt x="109" y="264"/>
                  </a:cubicBezTo>
                  <a:cubicBezTo>
                    <a:pt x="107" y="263"/>
                    <a:pt x="106" y="264"/>
                    <a:pt x="105" y="264"/>
                  </a:cubicBezTo>
                  <a:cubicBezTo>
                    <a:pt x="105" y="263"/>
                    <a:pt x="105" y="263"/>
                    <a:pt x="105" y="262"/>
                  </a:cubicBezTo>
                  <a:cubicBezTo>
                    <a:pt x="104" y="263"/>
                    <a:pt x="103" y="264"/>
                    <a:pt x="102" y="263"/>
                  </a:cubicBezTo>
                  <a:cubicBezTo>
                    <a:pt x="101" y="261"/>
                    <a:pt x="96" y="262"/>
                    <a:pt x="95" y="263"/>
                  </a:cubicBezTo>
                  <a:cubicBezTo>
                    <a:pt x="91" y="261"/>
                    <a:pt x="88" y="261"/>
                    <a:pt x="84" y="262"/>
                  </a:cubicBezTo>
                  <a:cubicBezTo>
                    <a:pt x="84" y="261"/>
                    <a:pt x="84" y="261"/>
                    <a:pt x="84" y="261"/>
                  </a:cubicBezTo>
                  <a:cubicBezTo>
                    <a:pt x="83" y="261"/>
                    <a:pt x="81" y="260"/>
                    <a:pt x="81" y="261"/>
                  </a:cubicBezTo>
                  <a:cubicBezTo>
                    <a:pt x="80" y="260"/>
                    <a:pt x="79" y="260"/>
                    <a:pt x="80" y="259"/>
                  </a:cubicBezTo>
                  <a:cubicBezTo>
                    <a:pt x="82" y="260"/>
                    <a:pt x="86" y="259"/>
                    <a:pt x="87" y="257"/>
                  </a:cubicBezTo>
                  <a:cubicBezTo>
                    <a:pt x="89" y="259"/>
                    <a:pt x="94" y="255"/>
                    <a:pt x="95" y="257"/>
                  </a:cubicBezTo>
                  <a:cubicBezTo>
                    <a:pt x="96" y="257"/>
                    <a:pt x="95" y="256"/>
                    <a:pt x="96" y="256"/>
                  </a:cubicBezTo>
                  <a:cubicBezTo>
                    <a:pt x="96" y="256"/>
                    <a:pt x="96" y="256"/>
                    <a:pt x="97" y="256"/>
                  </a:cubicBezTo>
                  <a:cubicBezTo>
                    <a:pt x="97" y="256"/>
                    <a:pt x="97" y="257"/>
                    <a:pt x="97" y="257"/>
                  </a:cubicBezTo>
                  <a:cubicBezTo>
                    <a:pt x="97" y="258"/>
                    <a:pt x="98" y="257"/>
                    <a:pt x="98" y="258"/>
                  </a:cubicBezTo>
                  <a:cubicBezTo>
                    <a:pt x="98" y="257"/>
                    <a:pt x="101" y="257"/>
                    <a:pt x="101" y="256"/>
                  </a:cubicBezTo>
                  <a:cubicBezTo>
                    <a:pt x="101" y="256"/>
                    <a:pt x="101" y="256"/>
                    <a:pt x="100" y="256"/>
                  </a:cubicBezTo>
                  <a:cubicBezTo>
                    <a:pt x="100" y="257"/>
                    <a:pt x="99" y="257"/>
                    <a:pt x="97" y="257"/>
                  </a:cubicBezTo>
                  <a:cubicBezTo>
                    <a:pt x="98" y="255"/>
                    <a:pt x="101" y="255"/>
                    <a:pt x="102" y="254"/>
                  </a:cubicBezTo>
                  <a:cubicBezTo>
                    <a:pt x="104" y="254"/>
                    <a:pt x="105" y="254"/>
                    <a:pt x="107" y="254"/>
                  </a:cubicBezTo>
                  <a:cubicBezTo>
                    <a:pt x="108" y="252"/>
                    <a:pt x="112" y="253"/>
                    <a:pt x="114" y="252"/>
                  </a:cubicBezTo>
                  <a:cubicBezTo>
                    <a:pt x="114" y="252"/>
                    <a:pt x="114" y="253"/>
                    <a:pt x="114" y="253"/>
                  </a:cubicBezTo>
                  <a:cubicBezTo>
                    <a:pt x="114" y="251"/>
                    <a:pt x="118" y="252"/>
                    <a:pt x="119" y="251"/>
                  </a:cubicBezTo>
                  <a:cubicBezTo>
                    <a:pt x="120" y="251"/>
                    <a:pt x="118" y="252"/>
                    <a:pt x="120" y="251"/>
                  </a:cubicBezTo>
                  <a:cubicBezTo>
                    <a:pt x="120" y="251"/>
                    <a:pt x="120" y="250"/>
                    <a:pt x="121" y="250"/>
                  </a:cubicBezTo>
                  <a:cubicBezTo>
                    <a:pt x="121" y="251"/>
                    <a:pt x="121" y="251"/>
                    <a:pt x="121" y="251"/>
                  </a:cubicBezTo>
                  <a:cubicBezTo>
                    <a:pt x="123" y="251"/>
                    <a:pt x="122" y="250"/>
                    <a:pt x="122" y="250"/>
                  </a:cubicBezTo>
                  <a:cubicBezTo>
                    <a:pt x="125" y="250"/>
                    <a:pt x="131" y="248"/>
                    <a:pt x="134" y="248"/>
                  </a:cubicBezTo>
                  <a:cubicBezTo>
                    <a:pt x="135" y="248"/>
                    <a:pt x="133" y="248"/>
                    <a:pt x="132" y="248"/>
                  </a:cubicBezTo>
                  <a:cubicBezTo>
                    <a:pt x="132" y="249"/>
                    <a:pt x="132" y="249"/>
                    <a:pt x="132" y="250"/>
                  </a:cubicBezTo>
                  <a:cubicBezTo>
                    <a:pt x="133" y="248"/>
                    <a:pt x="134" y="249"/>
                    <a:pt x="135" y="248"/>
                  </a:cubicBezTo>
                  <a:cubicBezTo>
                    <a:pt x="136" y="248"/>
                    <a:pt x="134" y="249"/>
                    <a:pt x="135" y="248"/>
                  </a:cubicBezTo>
                  <a:cubicBezTo>
                    <a:pt x="135" y="248"/>
                    <a:pt x="136" y="247"/>
                    <a:pt x="136" y="247"/>
                  </a:cubicBezTo>
                  <a:cubicBezTo>
                    <a:pt x="136" y="248"/>
                    <a:pt x="136" y="248"/>
                    <a:pt x="136" y="248"/>
                  </a:cubicBezTo>
                  <a:cubicBezTo>
                    <a:pt x="141" y="248"/>
                    <a:pt x="143" y="247"/>
                    <a:pt x="147" y="246"/>
                  </a:cubicBezTo>
                  <a:cubicBezTo>
                    <a:pt x="147" y="247"/>
                    <a:pt x="148" y="248"/>
                    <a:pt x="149" y="248"/>
                  </a:cubicBezTo>
                  <a:cubicBezTo>
                    <a:pt x="149" y="249"/>
                    <a:pt x="147" y="248"/>
                    <a:pt x="147" y="249"/>
                  </a:cubicBezTo>
                  <a:cubicBezTo>
                    <a:pt x="148" y="248"/>
                    <a:pt x="148" y="248"/>
                    <a:pt x="149" y="248"/>
                  </a:cubicBezTo>
                  <a:cubicBezTo>
                    <a:pt x="149" y="248"/>
                    <a:pt x="149" y="246"/>
                    <a:pt x="148" y="247"/>
                  </a:cubicBezTo>
                  <a:cubicBezTo>
                    <a:pt x="150" y="245"/>
                    <a:pt x="153" y="245"/>
                    <a:pt x="156" y="245"/>
                  </a:cubicBezTo>
                  <a:cubicBezTo>
                    <a:pt x="157" y="245"/>
                    <a:pt x="157" y="244"/>
                    <a:pt x="158" y="244"/>
                  </a:cubicBezTo>
                  <a:cubicBezTo>
                    <a:pt x="160" y="244"/>
                    <a:pt x="161" y="244"/>
                    <a:pt x="161" y="245"/>
                  </a:cubicBezTo>
                  <a:cubicBezTo>
                    <a:pt x="162" y="245"/>
                    <a:pt x="163" y="244"/>
                    <a:pt x="163" y="243"/>
                  </a:cubicBezTo>
                  <a:cubicBezTo>
                    <a:pt x="164" y="242"/>
                    <a:pt x="163" y="242"/>
                    <a:pt x="163" y="242"/>
                  </a:cubicBezTo>
                  <a:cubicBezTo>
                    <a:pt x="163" y="242"/>
                    <a:pt x="163" y="242"/>
                    <a:pt x="164" y="242"/>
                  </a:cubicBezTo>
                  <a:cubicBezTo>
                    <a:pt x="163" y="240"/>
                    <a:pt x="161" y="240"/>
                    <a:pt x="161" y="239"/>
                  </a:cubicBezTo>
                  <a:cubicBezTo>
                    <a:pt x="161" y="239"/>
                    <a:pt x="161" y="240"/>
                    <a:pt x="159" y="240"/>
                  </a:cubicBezTo>
                  <a:cubicBezTo>
                    <a:pt x="159" y="241"/>
                    <a:pt x="160" y="241"/>
                    <a:pt x="160" y="242"/>
                  </a:cubicBezTo>
                  <a:cubicBezTo>
                    <a:pt x="160" y="242"/>
                    <a:pt x="159" y="242"/>
                    <a:pt x="159" y="242"/>
                  </a:cubicBezTo>
                  <a:cubicBezTo>
                    <a:pt x="159" y="241"/>
                    <a:pt x="159" y="241"/>
                    <a:pt x="159" y="240"/>
                  </a:cubicBezTo>
                  <a:cubicBezTo>
                    <a:pt x="158" y="240"/>
                    <a:pt x="159" y="242"/>
                    <a:pt x="158" y="241"/>
                  </a:cubicBezTo>
                  <a:cubicBezTo>
                    <a:pt x="158" y="241"/>
                    <a:pt x="158" y="240"/>
                    <a:pt x="158" y="240"/>
                  </a:cubicBezTo>
                  <a:cubicBezTo>
                    <a:pt x="157" y="240"/>
                    <a:pt x="157" y="241"/>
                    <a:pt x="156" y="240"/>
                  </a:cubicBezTo>
                  <a:cubicBezTo>
                    <a:pt x="156" y="241"/>
                    <a:pt x="156" y="241"/>
                    <a:pt x="156" y="241"/>
                  </a:cubicBezTo>
                  <a:cubicBezTo>
                    <a:pt x="154" y="241"/>
                    <a:pt x="155" y="242"/>
                    <a:pt x="152" y="242"/>
                  </a:cubicBezTo>
                  <a:cubicBezTo>
                    <a:pt x="152" y="243"/>
                    <a:pt x="152" y="243"/>
                    <a:pt x="153" y="243"/>
                  </a:cubicBezTo>
                  <a:cubicBezTo>
                    <a:pt x="154" y="244"/>
                    <a:pt x="154" y="241"/>
                    <a:pt x="155" y="242"/>
                  </a:cubicBezTo>
                  <a:cubicBezTo>
                    <a:pt x="155" y="243"/>
                    <a:pt x="154" y="243"/>
                    <a:pt x="154" y="244"/>
                  </a:cubicBezTo>
                  <a:cubicBezTo>
                    <a:pt x="153" y="243"/>
                    <a:pt x="152" y="245"/>
                    <a:pt x="151" y="244"/>
                  </a:cubicBezTo>
                  <a:cubicBezTo>
                    <a:pt x="151" y="243"/>
                    <a:pt x="152" y="243"/>
                    <a:pt x="152" y="242"/>
                  </a:cubicBezTo>
                  <a:cubicBezTo>
                    <a:pt x="151" y="243"/>
                    <a:pt x="151" y="242"/>
                    <a:pt x="151" y="242"/>
                  </a:cubicBezTo>
                  <a:cubicBezTo>
                    <a:pt x="151" y="243"/>
                    <a:pt x="150" y="242"/>
                    <a:pt x="149" y="242"/>
                  </a:cubicBezTo>
                  <a:cubicBezTo>
                    <a:pt x="149" y="243"/>
                    <a:pt x="149" y="244"/>
                    <a:pt x="149" y="244"/>
                  </a:cubicBezTo>
                  <a:cubicBezTo>
                    <a:pt x="148" y="244"/>
                    <a:pt x="148" y="243"/>
                    <a:pt x="148" y="243"/>
                  </a:cubicBezTo>
                  <a:cubicBezTo>
                    <a:pt x="147" y="245"/>
                    <a:pt x="145" y="243"/>
                    <a:pt x="145" y="245"/>
                  </a:cubicBezTo>
                  <a:cubicBezTo>
                    <a:pt x="144" y="244"/>
                    <a:pt x="145" y="243"/>
                    <a:pt x="144" y="242"/>
                  </a:cubicBezTo>
                  <a:cubicBezTo>
                    <a:pt x="143" y="243"/>
                    <a:pt x="143" y="245"/>
                    <a:pt x="142" y="244"/>
                  </a:cubicBezTo>
                  <a:cubicBezTo>
                    <a:pt x="142" y="244"/>
                    <a:pt x="142" y="244"/>
                    <a:pt x="143" y="244"/>
                  </a:cubicBezTo>
                  <a:cubicBezTo>
                    <a:pt x="142" y="243"/>
                    <a:pt x="140" y="244"/>
                    <a:pt x="139" y="243"/>
                  </a:cubicBezTo>
                  <a:cubicBezTo>
                    <a:pt x="139" y="243"/>
                    <a:pt x="139" y="243"/>
                    <a:pt x="139" y="242"/>
                  </a:cubicBezTo>
                  <a:cubicBezTo>
                    <a:pt x="139" y="242"/>
                    <a:pt x="139" y="243"/>
                    <a:pt x="138" y="243"/>
                  </a:cubicBezTo>
                  <a:cubicBezTo>
                    <a:pt x="138" y="242"/>
                    <a:pt x="139" y="242"/>
                    <a:pt x="139" y="242"/>
                  </a:cubicBezTo>
                  <a:cubicBezTo>
                    <a:pt x="138" y="242"/>
                    <a:pt x="138" y="243"/>
                    <a:pt x="138" y="244"/>
                  </a:cubicBezTo>
                  <a:cubicBezTo>
                    <a:pt x="136" y="243"/>
                    <a:pt x="134" y="245"/>
                    <a:pt x="132" y="244"/>
                  </a:cubicBezTo>
                  <a:cubicBezTo>
                    <a:pt x="130" y="245"/>
                    <a:pt x="125" y="244"/>
                    <a:pt x="123" y="246"/>
                  </a:cubicBezTo>
                  <a:cubicBezTo>
                    <a:pt x="122" y="246"/>
                    <a:pt x="122" y="245"/>
                    <a:pt x="122" y="245"/>
                  </a:cubicBezTo>
                  <a:cubicBezTo>
                    <a:pt x="121" y="246"/>
                    <a:pt x="119" y="245"/>
                    <a:pt x="118" y="244"/>
                  </a:cubicBezTo>
                  <a:cubicBezTo>
                    <a:pt x="117" y="245"/>
                    <a:pt x="116" y="244"/>
                    <a:pt x="116" y="246"/>
                  </a:cubicBezTo>
                  <a:cubicBezTo>
                    <a:pt x="115" y="246"/>
                    <a:pt x="114" y="245"/>
                    <a:pt x="113" y="246"/>
                  </a:cubicBezTo>
                  <a:cubicBezTo>
                    <a:pt x="112" y="245"/>
                    <a:pt x="112" y="245"/>
                    <a:pt x="113" y="245"/>
                  </a:cubicBezTo>
                  <a:cubicBezTo>
                    <a:pt x="112" y="245"/>
                    <a:pt x="112" y="245"/>
                    <a:pt x="112" y="246"/>
                  </a:cubicBezTo>
                  <a:cubicBezTo>
                    <a:pt x="110" y="246"/>
                    <a:pt x="111" y="245"/>
                    <a:pt x="110" y="245"/>
                  </a:cubicBezTo>
                  <a:cubicBezTo>
                    <a:pt x="109" y="247"/>
                    <a:pt x="105" y="246"/>
                    <a:pt x="103" y="247"/>
                  </a:cubicBezTo>
                  <a:cubicBezTo>
                    <a:pt x="103" y="246"/>
                    <a:pt x="103" y="246"/>
                    <a:pt x="102" y="246"/>
                  </a:cubicBezTo>
                  <a:cubicBezTo>
                    <a:pt x="102" y="245"/>
                    <a:pt x="101" y="244"/>
                    <a:pt x="101" y="245"/>
                  </a:cubicBezTo>
                  <a:cubicBezTo>
                    <a:pt x="101" y="244"/>
                    <a:pt x="104" y="243"/>
                    <a:pt x="105" y="243"/>
                  </a:cubicBezTo>
                  <a:cubicBezTo>
                    <a:pt x="104" y="241"/>
                    <a:pt x="101" y="243"/>
                    <a:pt x="98" y="243"/>
                  </a:cubicBezTo>
                  <a:cubicBezTo>
                    <a:pt x="98" y="243"/>
                    <a:pt x="99" y="243"/>
                    <a:pt x="99" y="244"/>
                  </a:cubicBezTo>
                  <a:cubicBezTo>
                    <a:pt x="98" y="244"/>
                    <a:pt x="98" y="243"/>
                    <a:pt x="97" y="243"/>
                  </a:cubicBezTo>
                  <a:cubicBezTo>
                    <a:pt x="95" y="244"/>
                    <a:pt x="94" y="245"/>
                    <a:pt x="92" y="243"/>
                  </a:cubicBezTo>
                  <a:cubicBezTo>
                    <a:pt x="91" y="244"/>
                    <a:pt x="89" y="244"/>
                    <a:pt x="87" y="245"/>
                  </a:cubicBezTo>
                  <a:cubicBezTo>
                    <a:pt x="86" y="244"/>
                    <a:pt x="88" y="245"/>
                    <a:pt x="88" y="244"/>
                  </a:cubicBezTo>
                  <a:cubicBezTo>
                    <a:pt x="85" y="244"/>
                    <a:pt x="83" y="244"/>
                    <a:pt x="82" y="242"/>
                  </a:cubicBezTo>
                  <a:cubicBezTo>
                    <a:pt x="81" y="243"/>
                    <a:pt x="81" y="243"/>
                    <a:pt x="81" y="243"/>
                  </a:cubicBezTo>
                  <a:cubicBezTo>
                    <a:pt x="81" y="243"/>
                    <a:pt x="79" y="243"/>
                    <a:pt x="79" y="242"/>
                  </a:cubicBezTo>
                  <a:cubicBezTo>
                    <a:pt x="80" y="242"/>
                    <a:pt x="80" y="242"/>
                    <a:pt x="81" y="242"/>
                  </a:cubicBezTo>
                  <a:cubicBezTo>
                    <a:pt x="81" y="241"/>
                    <a:pt x="79" y="241"/>
                    <a:pt x="78" y="242"/>
                  </a:cubicBezTo>
                  <a:cubicBezTo>
                    <a:pt x="79" y="239"/>
                    <a:pt x="83" y="242"/>
                    <a:pt x="83" y="239"/>
                  </a:cubicBezTo>
                  <a:cubicBezTo>
                    <a:pt x="83" y="240"/>
                    <a:pt x="85" y="240"/>
                    <a:pt x="86" y="239"/>
                  </a:cubicBezTo>
                  <a:cubicBezTo>
                    <a:pt x="85" y="238"/>
                    <a:pt x="84" y="238"/>
                    <a:pt x="83" y="238"/>
                  </a:cubicBezTo>
                  <a:cubicBezTo>
                    <a:pt x="83" y="238"/>
                    <a:pt x="83" y="238"/>
                    <a:pt x="83" y="237"/>
                  </a:cubicBezTo>
                  <a:cubicBezTo>
                    <a:pt x="81" y="233"/>
                    <a:pt x="74" y="234"/>
                    <a:pt x="72" y="231"/>
                  </a:cubicBezTo>
                  <a:cubicBezTo>
                    <a:pt x="71" y="231"/>
                    <a:pt x="71" y="230"/>
                    <a:pt x="70" y="230"/>
                  </a:cubicBezTo>
                  <a:cubicBezTo>
                    <a:pt x="70" y="229"/>
                    <a:pt x="69" y="229"/>
                    <a:pt x="68" y="228"/>
                  </a:cubicBezTo>
                  <a:cubicBezTo>
                    <a:pt x="69" y="227"/>
                    <a:pt x="70" y="228"/>
                    <a:pt x="70" y="228"/>
                  </a:cubicBezTo>
                  <a:cubicBezTo>
                    <a:pt x="70" y="224"/>
                    <a:pt x="65" y="226"/>
                    <a:pt x="64" y="223"/>
                  </a:cubicBezTo>
                  <a:cubicBezTo>
                    <a:pt x="63" y="222"/>
                    <a:pt x="60" y="223"/>
                    <a:pt x="60" y="222"/>
                  </a:cubicBezTo>
                  <a:cubicBezTo>
                    <a:pt x="62" y="221"/>
                    <a:pt x="63" y="220"/>
                    <a:pt x="64" y="218"/>
                  </a:cubicBezTo>
                  <a:cubicBezTo>
                    <a:pt x="67" y="218"/>
                    <a:pt x="73" y="216"/>
                    <a:pt x="77" y="214"/>
                  </a:cubicBezTo>
                  <a:cubicBezTo>
                    <a:pt x="80" y="212"/>
                    <a:pt x="85" y="212"/>
                    <a:pt x="87" y="209"/>
                  </a:cubicBezTo>
                  <a:cubicBezTo>
                    <a:pt x="89" y="210"/>
                    <a:pt x="91" y="208"/>
                    <a:pt x="93" y="207"/>
                  </a:cubicBezTo>
                  <a:cubicBezTo>
                    <a:pt x="88" y="206"/>
                    <a:pt x="80" y="207"/>
                    <a:pt x="78" y="203"/>
                  </a:cubicBezTo>
                  <a:cubicBezTo>
                    <a:pt x="68" y="204"/>
                    <a:pt x="50" y="208"/>
                    <a:pt x="49" y="195"/>
                  </a:cubicBezTo>
                  <a:cubicBezTo>
                    <a:pt x="42" y="194"/>
                    <a:pt x="38" y="189"/>
                    <a:pt x="39" y="181"/>
                  </a:cubicBezTo>
                  <a:cubicBezTo>
                    <a:pt x="43" y="179"/>
                    <a:pt x="45" y="176"/>
                    <a:pt x="50" y="175"/>
                  </a:cubicBezTo>
                  <a:cubicBezTo>
                    <a:pt x="50" y="172"/>
                    <a:pt x="48" y="170"/>
                    <a:pt x="49" y="167"/>
                  </a:cubicBezTo>
                  <a:cubicBezTo>
                    <a:pt x="51" y="167"/>
                    <a:pt x="51" y="166"/>
                    <a:pt x="52" y="165"/>
                  </a:cubicBezTo>
                  <a:cubicBezTo>
                    <a:pt x="49" y="166"/>
                    <a:pt x="42" y="167"/>
                    <a:pt x="39" y="165"/>
                  </a:cubicBezTo>
                  <a:cubicBezTo>
                    <a:pt x="38" y="165"/>
                    <a:pt x="38" y="165"/>
                    <a:pt x="37" y="165"/>
                  </a:cubicBezTo>
                  <a:cubicBezTo>
                    <a:pt x="38" y="165"/>
                    <a:pt x="38" y="165"/>
                    <a:pt x="38" y="164"/>
                  </a:cubicBezTo>
                  <a:cubicBezTo>
                    <a:pt x="36" y="165"/>
                    <a:pt x="35" y="163"/>
                    <a:pt x="35" y="163"/>
                  </a:cubicBezTo>
                  <a:cubicBezTo>
                    <a:pt x="34" y="162"/>
                    <a:pt x="36" y="163"/>
                    <a:pt x="37" y="163"/>
                  </a:cubicBezTo>
                  <a:cubicBezTo>
                    <a:pt x="36" y="161"/>
                    <a:pt x="35" y="160"/>
                    <a:pt x="34" y="158"/>
                  </a:cubicBezTo>
                  <a:cubicBezTo>
                    <a:pt x="42" y="156"/>
                    <a:pt x="48" y="152"/>
                    <a:pt x="56" y="149"/>
                  </a:cubicBezTo>
                  <a:cubicBezTo>
                    <a:pt x="55" y="147"/>
                    <a:pt x="54" y="146"/>
                    <a:pt x="53" y="143"/>
                  </a:cubicBezTo>
                  <a:cubicBezTo>
                    <a:pt x="52" y="143"/>
                    <a:pt x="52" y="140"/>
                    <a:pt x="51" y="138"/>
                  </a:cubicBezTo>
                  <a:cubicBezTo>
                    <a:pt x="49" y="139"/>
                    <a:pt x="49" y="140"/>
                    <a:pt x="48" y="140"/>
                  </a:cubicBezTo>
                  <a:cubicBezTo>
                    <a:pt x="48" y="138"/>
                    <a:pt x="47" y="138"/>
                    <a:pt x="47" y="137"/>
                  </a:cubicBezTo>
                  <a:cubicBezTo>
                    <a:pt x="47" y="137"/>
                    <a:pt x="47" y="137"/>
                    <a:pt x="48" y="137"/>
                  </a:cubicBezTo>
                  <a:cubicBezTo>
                    <a:pt x="48" y="135"/>
                    <a:pt x="48" y="135"/>
                    <a:pt x="49" y="133"/>
                  </a:cubicBezTo>
                  <a:cubicBezTo>
                    <a:pt x="50" y="134"/>
                    <a:pt x="53" y="133"/>
                    <a:pt x="54" y="131"/>
                  </a:cubicBezTo>
                  <a:cubicBezTo>
                    <a:pt x="54" y="131"/>
                    <a:pt x="55" y="131"/>
                    <a:pt x="56" y="131"/>
                  </a:cubicBezTo>
                  <a:cubicBezTo>
                    <a:pt x="57" y="128"/>
                    <a:pt x="62" y="130"/>
                    <a:pt x="64" y="128"/>
                  </a:cubicBezTo>
                  <a:cubicBezTo>
                    <a:pt x="53" y="129"/>
                    <a:pt x="47" y="132"/>
                    <a:pt x="37" y="132"/>
                  </a:cubicBezTo>
                  <a:cubicBezTo>
                    <a:pt x="35" y="130"/>
                    <a:pt x="34" y="126"/>
                    <a:pt x="31" y="125"/>
                  </a:cubicBezTo>
                  <a:cubicBezTo>
                    <a:pt x="31" y="124"/>
                    <a:pt x="32" y="124"/>
                    <a:pt x="32" y="123"/>
                  </a:cubicBezTo>
                  <a:cubicBezTo>
                    <a:pt x="29" y="123"/>
                    <a:pt x="30" y="119"/>
                    <a:pt x="32" y="119"/>
                  </a:cubicBezTo>
                  <a:cubicBezTo>
                    <a:pt x="31" y="120"/>
                    <a:pt x="35" y="119"/>
                    <a:pt x="35" y="118"/>
                  </a:cubicBezTo>
                  <a:cubicBezTo>
                    <a:pt x="37" y="118"/>
                    <a:pt x="40" y="116"/>
                    <a:pt x="42" y="115"/>
                  </a:cubicBezTo>
                  <a:cubicBezTo>
                    <a:pt x="42" y="115"/>
                    <a:pt x="41" y="116"/>
                    <a:pt x="39" y="115"/>
                  </a:cubicBezTo>
                  <a:cubicBezTo>
                    <a:pt x="39" y="115"/>
                    <a:pt x="40" y="115"/>
                    <a:pt x="41" y="115"/>
                  </a:cubicBezTo>
                  <a:cubicBezTo>
                    <a:pt x="41" y="114"/>
                    <a:pt x="40" y="114"/>
                    <a:pt x="40" y="114"/>
                  </a:cubicBezTo>
                  <a:cubicBezTo>
                    <a:pt x="39" y="114"/>
                    <a:pt x="37" y="114"/>
                    <a:pt x="35" y="113"/>
                  </a:cubicBezTo>
                  <a:cubicBezTo>
                    <a:pt x="36" y="112"/>
                    <a:pt x="34" y="112"/>
                    <a:pt x="36" y="111"/>
                  </a:cubicBezTo>
                  <a:cubicBezTo>
                    <a:pt x="35" y="110"/>
                    <a:pt x="34" y="110"/>
                    <a:pt x="34" y="109"/>
                  </a:cubicBezTo>
                  <a:cubicBezTo>
                    <a:pt x="34" y="109"/>
                    <a:pt x="35" y="109"/>
                    <a:pt x="35" y="109"/>
                  </a:cubicBezTo>
                  <a:cubicBezTo>
                    <a:pt x="35" y="108"/>
                    <a:pt x="32" y="108"/>
                    <a:pt x="31" y="108"/>
                  </a:cubicBezTo>
                  <a:cubicBezTo>
                    <a:pt x="31" y="107"/>
                    <a:pt x="31" y="107"/>
                    <a:pt x="31" y="106"/>
                  </a:cubicBezTo>
                  <a:cubicBezTo>
                    <a:pt x="31" y="106"/>
                    <a:pt x="31" y="107"/>
                    <a:pt x="30" y="106"/>
                  </a:cubicBezTo>
                  <a:cubicBezTo>
                    <a:pt x="30" y="106"/>
                    <a:pt x="31" y="106"/>
                    <a:pt x="32" y="106"/>
                  </a:cubicBezTo>
                  <a:cubicBezTo>
                    <a:pt x="32" y="105"/>
                    <a:pt x="31" y="105"/>
                    <a:pt x="31" y="105"/>
                  </a:cubicBezTo>
                  <a:cubicBezTo>
                    <a:pt x="33" y="105"/>
                    <a:pt x="35" y="104"/>
                    <a:pt x="36" y="103"/>
                  </a:cubicBezTo>
                  <a:cubicBezTo>
                    <a:pt x="36" y="103"/>
                    <a:pt x="35" y="104"/>
                    <a:pt x="36" y="104"/>
                  </a:cubicBezTo>
                  <a:cubicBezTo>
                    <a:pt x="37" y="104"/>
                    <a:pt x="36" y="103"/>
                    <a:pt x="36" y="103"/>
                  </a:cubicBezTo>
                  <a:cubicBezTo>
                    <a:pt x="37" y="103"/>
                    <a:pt x="37" y="102"/>
                    <a:pt x="38" y="102"/>
                  </a:cubicBezTo>
                  <a:cubicBezTo>
                    <a:pt x="37" y="101"/>
                    <a:pt x="37" y="99"/>
                    <a:pt x="38" y="97"/>
                  </a:cubicBezTo>
                  <a:cubicBezTo>
                    <a:pt x="37" y="97"/>
                    <a:pt x="36" y="98"/>
                    <a:pt x="35" y="98"/>
                  </a:cubicBezTo>
                  <a:cubicBezTo>
                    <a:pt x="35" y="98"/>
                    <a:pt x="34" y="97"/>
                    <a:pt x="34" y="96"/>
                  </a:cubicBezTo>
                  <a:cubicBezTo>
                    <a:pt x="35" y="95"/>
                    <a:pt x="37" y="95"/>
                    <a:pt x="37" y="94"/>
                  </a:cubicBezTo>
                  <a:cubicBezTo>
                    <a:pt x="36" y="94"/>
                    <a:pt x="36" y="95"/>
                    <a:pt x="35" y="95"/>
                  </a:cubicBezTo>
                  <a:cubicBezTo>
                    <a:pt x="34" y="95"/>
                    <a:pt x="36" y="94"/>
                    <a:pt x="35" y="93"/>
                  </a:cubicBezTo>
                  <a:cubicBezTo>
                    <a:pt x="34" y="93"/>
                    <a:pt x="34" y="94"/>
                    <a:pt x="34" y="95"/>
                  </a:cubicBezTo>
                  <a:cubicBezTo>
                    <a:pt x="33" y="95"/>
                    <a:pt x="32" y="96"/>
                    <a:pt x="31" y="95"/>
                  </a:cubicBezTo>
                  <a:cubicBezTo>
                    <a:pt x="29" y="97"/>
                    <a:pt x="25" y="97"/>
                    <a:pt x="23" y="98"/>
                  </a:cubicBezTo>
                  <a:cubicBezTo>
                    <a:pt x="22" y="98"/>
                    <a:pt x="23" y="98"/>
                    <a:pt x="23" y="99"/>
                  </a:cubicBezTo>
                  <a:cubicBezTo>
                    <a:pt x="20" y="99"/>
                    <a:pt x="19" y="99"/>
                    <a:pt x="16" y="100"/>
                  </a:cubicBezTo>
                  <a:cubicBezTo>
                    <a:pt x="16" y="99"/>
                    <a:pt x="17" y="99"/>
                    <a:pt x="17" y="99"/>
                  </a:cubicBezTo>
                  <a:cubicBezTo>
                    <a:pt x="13" y="99"/>
                    <a:pt x="11" y="100"/>
                    <a:pt x="8" y="100"/>
                  </a:cubicBezTo>
                  <a:cubicBezTo>
                    <a:pt x="8" y="100"/>
                    <a:pt x="7" y="100"/>
                    <a:pt x="8" y="99"/>
                  </a:cubicBezTo>
                  <a:cubicBezTo>
                    <a:pt x="6" y="99"/>
                    <a:pt x="6" y="99"/>
                    <a:pt x="4" y="99"/>
                  </a:cubicBezTo>
                  <a:cubicBezTo>
                    <a:pt x="4" y="98"/>
                    <a:pt x="4" y="98"/>
                    <a:pt x="4" y="97"/>
                  </a:cubicBezTo>
                  <a:cubicBezTo>
                    <a:pt x="3" y="97"/>
                    <a:pt x="3" y="98"/>
                    <a:pt x="2" y="98"/>
                  </a:cubicBezTo>
                  <a:cubicBezTo>
                    <a:pt x="2" y="98"/>
                    <a:pt x="3" y="97"/>
                    <a:pt x="3" y="96"/>
                  </a:cubicBezTo>
                  <a:cubicBezTo>
                    <a:pt x="2" y="97"/>
                    <a:pt x="1" y="97"/>
                    <a:pt x="0" y="97"/>
                  </a:cubicBezTo>
                  <a:cubicBezTo>
                    <a:pt x="0" y="96"/>
                    <a:pt x="2" y="95"/>
                    <a:pt x="3" y="94"/>
                  </a:cubicBezTo>
                  <a:cubicBezTo>
                    <a:pt x="3" y="93"/>
                    <a:pt x="3" y="93"/>
                    <a:pt x="2" y="93"/>
                  </a:cubicBezTo>
                  <a:cubicBezTo>
                    <a:pt x="5" y="91"/>
                    <a:pt x="9" y="89"/>
                    <a:pt x="13" y="88"/>
                  </a:cubicBezTo>
                  <a:cubicBezTo>
                    <a:pt x="13" y="88"/>
                    <a:pt x="13" y="87"/>
                    <a:pt x="13" y="87"/>
                  </a:cubicBezTo>
                  <a:cubicBezTo>
                    <a:pt x="14" y="87"/>
                    <a:pt x="14" y="87"/>
                    <a:pt x="14" y="87"/>
                  </a:cubicBezTo>
                  <a:cubicBezTo>
                    <a:pt x="15" y="86"/>
                    <a:pt x="16" y="83"/>
                    <a:pt x="18" y="85"/>
                  </a:cubicBezTo>
                  <a:cubicBezTo>
                    <a:pt x="19" y="85"/>
                    <a:pt x="19" y="84"/>
                    <a:pt x="19" y="83"/>
                  </a:cubicBezTo>
                  <a:cubicBezTo>
                    <a:pt x="20" y="83"/>
                    <a:pt x="20" y="84"/>
                    <a:pt x="19" y="84"/>
                  </a:cubicBezTo>
                  <a:cubicBezTo>
                    <a:pt x="20" y="85"/>
                    <a:pt x="20" y="84"/>
                    <a:pt x="22" y="84"/>
                  </a:cubicBezTo>
                  <a:cubicBezTo>
                    <a:pt x="21" y="84"/>
                    <a:pt x="21" y="84"/>
                    <a:pt x="21" y="85"/>
                  </a:cubicBezTo>
                  <a:cubicBezTo>
                    <a:pt x="22" y="85"/>
                    <a:pt x="22" y="85"/>
                    <a:pt x="22" y="84"/>
                  </a:cubicBezTo>
                  <a:cubicBezTo>
                    <a:pt x="23" y="84"/>
                    <a:pt x="22" y="85"/>
                    <a:pt x="23" y="85"/>
                  </a:cubicBezTo>
                  <a:cubicBezTo>
                    <a:pt x="24" y="85"/>
                    <a:pt x="24" y="83"/>
                    <a:pt x="25" y="81"/>
                  </a:cubicBezTo>
                  <a:cubicBezTo>
                    <a:pt x="25" y="81"/>
                    <a:pt x="26" y="81"/>
                    <a:pt x="26" y="82"/>
                  </a:cubicBezTo>
                  <a:cubicBezTo>
                    <a:pt x="26" y="82"/>
                    <a:pt x="26" y="81"/>
                    <a:pt x="27" y="81"/>
                  </a:cubicBezTo>
                  <a:cubicBezTo>
                    <a:pt x="27" y="80"/>
                    <a:pt x="26" y="80"/>
                    <a:pt x="26" y="79"/>
                  </a:cubicBezTo>
                  <a:cubicBezTo>
                    <a:pt x="28" y="79"/>
                    <a:pt x="28" y="81"/>
                    <a:pt x="29" y="81"/>
                  </a:cubicBezTo>
                  <a:cubicBezTo>
                    <a:pt x="29" y="80"/>
                    <a:pt x="29" y="78"/>
                    <a:pt x="31" y="78"/>
                  </a:cubicBezTo>
                  <a:cubicBezTo>
                    <a:pt x="30" y="79"/>
                    <a:pt x="30" y="79"/>
                    <a:pt x="30" y="80"/>
                  </a:cubicBezTo>
                  <a:cubicBezTo>
                    <a:pt x="30" y="80"/>
                    <a:pt x="30" y="80"/>
                    <a:pt x="30" y="80"/>
                  </a:cubicBezTo>
                  <a:cubicBezTo>
                    <a:pt x="31" y="80"/>
                    <a:pt x="30" y="79"/>
                    <a:pt x="31" y="79"/>
                  </a:cubicBezTo>
                  <a:cubicBezTo>
                    <a:pt x="31" y="79"/>
                    <a:pt x="31" y="78"/>
                    <a:pt x="30" y="78"/>
                  </a:cubicBezTo>
                  <a:cubicBezTo>
                    <a:pt x="30" y="77"/>
                    <a:pt x="31" y="77"/>
                    <a:pt x="31" y="76"/>
                  </a:cubicBezTo>
                  <a:cubicBezTo>
                    <a:pt x="31" y="76"/>
                    <a:pt x="31" y="77"/>
                    <a:pt x="31" y="76"/>
                  </a:cubicBezTo>
                  <a:cubicBezTo>
                    <a:pt x="32" y="76"/>
                    <a:pt x="31" y="77"/>
                    <a:pt x="31" y="77"/>
                  </a:cubicBezTo>
                  <a:cubicBezTo>
                    <a:pt x="32" y="78"/>
                    <a:pt x="36" y="77"/>
                    <a:pt x="34" y="74"/>
                  </a:cubicBezTo>
                  <a:cubicBezTo>
                    <a:pt x="31" y="75"/>
                    <a:pt x="30" y="76"/>
                    <a:pt x="27" y="75"/>
                  </a:cubicBezTo>
                  <a:cubicBezTo>
                    <a:pt x="27" y="75"/>
                    <a:pt x="27" y="74"/>
                    <a:pt x="27" y="74"/>
                  </a:cubicBezTo>
                  <a:cubicBezTo>
                    <a:pt x="26" y="75"/>
                    <a:pt x="26" y="76"/>
                    <a:pt x="26" y="74"/>
                  </a:cubicBezTo>
                  <a:cubicBezTo>
                    <a:pt x="26" y="73"/>
                    <a:pt x="26" y="74"/>
                    <a:pt x="27" y="73"/>
                  </a:cubicBezTo>
                  <a:cubicBezTo>
                    <a:pt x="26" y="72"/>
                    <a:pt x="25" y="73"/>
                    <a:pt x="23" y="73"/>
                  </a:cubicBezTo>
                  <a:cubicBezTo>
                    <a:pt x="23" y="72"/>
                    <a:pt x="24" y="72"/>
                    <a:pt x="23" y="71"/>
                  </a:cubicBezTo>
                  <a:cubicBezTo>
                    <a:pt x="23" y="71"/>
                    <a:pt x="22" y="72"/>
                    <a:pt x="23" y="73"/>
                  </a:cubicBezTo>
                  <a:cubicBezTo>
                    <a:pt x="21" y="72"/>
                    <a:pt x="20" y="72"/>
                    <a:pt x="18" y="72"/>
                  </a:cubicBezTo>
                  <a:cubicBezTo>
                    <a:pt x="17" y="72"/>
                    <a:pt x="18" y="73"/>
                    <a:pt x="17" y="73"/>
                  </a:cubicBezTo>
                  <a:cubicBezTo>
                    <a:pt x="16" y="73"/>
                    <a:pt x="15" y="73"/>
                    <a:pt x="14" y="73"/>
                  </a:cubicBezTo>
                  <a:cubicBezTo>
                    <a:pt x="14" y="71"/>
                    <a:pt x="14" y="71"/>
                    <a:pt x="15" y="70"/>
                  </a:cubicBezTo>
                  <a:cubicBezTo>
                    <a:pt x="15" y="70"/>
                    <a:pt x="16" y="71"/>
                    <a:pt x="16" y="72"/>
                  </a:cubicBezTo>
                  <a:cubicBezTo>
                    <a:pt x="16" y="72"/>
                    <a:pt x="17" y="71"/>
                    <a:pt x="17" y="72"/>
                  </a:cubicBezTo>
                  <a:cubicBezTo>
                    <a:pt x="17" y="71"/>
                    <a:pt x="16" y="72"/>
                    <a:pt x="16" y="71"/>
                  </a:cubicBezTo>
                  <a:cubicBezTo>
                    <a:pt x="16" y="71"/>
                    <a:pt x="16" y="71"/>
                    <a:pt x="16" y="70"/>
                  </a:cubicBezTo>
                  <a:cubicBezTo>
                    <a:pt x="16" y="70"/>
                    <a:pt x="16" y="70"/>
                    <a:pt x="17" y="70"/>
                  </a:cubicBezTo>
                  <a:cubicBezTo>
                    <a:pt x="16" y="69"/>
                    <a:pt x="17" y="68"/>
                    <a:pt x="16" y="68"/>
                  </a:cubicBezTo>
                  <a:cubicBezTo>
                    <a:pt x="16" y="68"/>
                    <a:pt x="16" y="69"/>
                    <a:pt x="16" y="70"/>
                  </a:cubicBezTo>
                  <a:cubicBezTo>
                    <a:pt x="15" y="69"/>
                    <a:pt x="15" y="69"/>
                    <a:pt x="14" y="69"/>
                  </a:cubicBezTo>
                  <a:cubicBezTo>
                    <a:pt x="14" y="68"/>
                    <a:pt x="13" y="68"/>
                    <a:pt x="14" y="67"/>
                  </a:cubicBezTo>
                  <a:cubicBezTo>
                    <a:pt x="14" y="67"/>
                    <a:pt x="15" y="67"/>
                    <a:pt x="15" y="67"/>
                  </a:cubicBezTo>
                  <a:cubicBezTo>
                    <a:pt x="15" y="66"/>
                    <a:pt x="13" y="67"/>
                    <a:pt x="13" y="67"/>
                  </a:cubicBezTo>
                  <a:cubicBezTo>
                    <a:pt x="12" y="66"/>
                    <a:pt x="14" y="66"/>
                    <a:pt x="14" y="65"/>
                  </a:cubicBezTo>
                  <a:cubicBezTo>
                    <a:pt x="14" y="65"/>
                    <a:pt x="12" y="67"/>
                    <a:pt x="12" y="65"/>
                  </a:cubicBezTo>
                  <a:cubicBezTo>
                    <a:pt x="11" y="66"/>
                    <a:pt x="11" y="66"/>
                    <a:pt x="10" y="66"/>
                  </a:cubicBezTo>
                  <a:cubicBezTo>
                    <a:pt x="10" y="66"/>
                    <a:pt x="10" y="64"/>
                    <a:pt x="11" y="64"/>
                  </a:cubicBezTo>
                  <a:cubicBezTo>
                    <a:pt x="11" y="64"/>
                    <a:pt x="12" y="63"/>
                    <a:pt x="12" y="64"/>
                  </a:cubicBezTo>
                  <a:cubicBezTo>
                    <a:pt x="16" y="59"/>
                    <a:pt x="22" y="55"/>
                    <a:pt x="28" y="54"/>
                  </a:cubicBezTo>
                  <a:cubicBezTo>
                    <a:pt x="29" y="53"/>
                    <a:pt x="29" y="53"/>
                    <a:pt x="29" y="52"/>
                  </a:cubicBezTo>
                  <a:cubicBezTo>
                    <a:pt x="30" y="53"/>
                    <a:pt x="29" y="53"/>
                    <a:pt x="29" y="54"/>
                  </a:cubicBezTo>
                  <a:cubicBezTo>
                    <a:pt x="32" y="54"/>
                    <a:pt x="32" y="52"/>
                    <a:pt x="34" y="52"/>
                  </a:cubicBezTo>
                  <a:cubicBezTo>
                    <a:pt x="35" y="53"/>
                    <a:pt x="35" y="54"/>
                    <a:pt x="34" y="54"/>
                  </a:cubicBezTo>
                  <a:cubicBezTo>
                    <a:pt x="35" y="55"/>
                    <a:pt x="36" y="53"/>
                    <a:pt x="37" y="54"/>
                  </a:cubicBezTo>
                  <a:cubicBezTo>
                    <a:pt x="38" y="53"/>
                    <a:pt x="39" y="51"/>
                    <a:pt x="39" y="51"/>
                  </a:cubicBezTo>
                  <a:cubicBezTo>
                    <a:pt x="39" y="50"/>
                    <a:pt x="41" y="51"/>
                    <a:pt x="40" y="49"/>
                  </a:cubicBezTo>
                  <a:cubicBezTo>
                    <a:pt x="41" y="49"/>
                    <a:pt x="42" y="49"/>
                    <a:pt x="42" y="48"/>
                  </a:cubicBezTo>
                  <a:cubicBezTo>
                    <a:pt x="44" y="50"/>
                    <a:pt x="37" y="50"/>
                    <a:pt x="40" y="53"/>
                  </a:cubicBezTo>
                  <a:cubicBezTo>
                    <a:pt x="40" y="53"/>
                    <a:pt x="40" y="52"/>
                    <a:pt x="40" y="52"/>
                  </a:cubicBezTo>
                  <a:cubicBezTo>
                    <a:pt x="41" y="52"/>
                    <a:pt x="41" y="52"/>
                    <a:pt x="42" y="52"/>
                  </a:cubicBezTo>
                  <a:cubicBezTo>
                    <a:pt x="42" y="53"/>
                    <a:pt x="39" y="53"/>
                    <a:pt x="39" y="54"/>
                  </a:cubicBezTo>
                  <a:cubicBezTo>
                    <a:pt x="39" y="56"/>
                    <a:pt x="39" y="58"/>
                    <a:pt x="37" y="56"/>
                  </a:cubicBezTo>
                  <a:cubicBezTo>
                    <a:pt x="37" y="57"/>
                    <a:pt x="38" y="58"/>
                    <a:pt x="39" y="59"/>
                  </a:cubicBezTo>
                  <a:cubicBezTo>
                    <a:pt x="39" y="59"/>
                    <a:pt x="39" y="58"/>
                    <a:pt x="39" y="58"/>
                  </a:cubicBezTo>
                  <a:cubicBezTo>
                    <a:pt x="38" y="58"/>
                    <a:pt x="41" y="56"/>
                    <a:pt x="39" y="54"/>
                  </a:cubicBezTo>
                  <a:cubicBezTo>
                    <a:pt x="40" y="54"/>
                    <a:pt x="41" y="54"/>
                    <a:pt x="42" y="53"/>
                  </a:cubicBezTo>
                  <a:cubicBezTo>
                    <a:pt x="43" y="54"/>
                    <a:pt x="45" y="52"/>
                    <a:pt x="46" y="51"/>
                  </a:cubicBezTo>
                  <a:cubicBezTo>
                    <a:pt x="45" y="50"/>
                    <a:pt x="45" y="52"/>
                    <a:pt x="44" y="51"/>
                  </a:cubicBezTo>
                  <a:cubicBezTo>
                    <a:pt x="43" y="51"/>
                    <a:pt x="44" y="50"/>
                    <a:pt x="45" y="50"/>
                  </a:cubicBezTo>
                  <a:cubicBezTo>
                    <a:pt x="46" y="50"/>
                    <a:pt x="45" y="50"/>
                    <a:pt x="47" y="50"/>
                  </a:cubicBezTo>
                  <a:cubicBezTo>
                    <a:pt x="46" y="50"/>
                    <a:pt x="46" y="50"/>
                    <a:pt x="46" y="51"/>
                  </a:cubicBezTo>
                  <a:cubicBezTo>
                    <a:pt x="47" y="51"/>
                    <a:pt x="47" y="51"/>
                    <a:pt x="48" y="51"/>
                  </a:cubicBezTo>
                  <a:cubicBezTo>
                    <a:pt x="48" y="51"/>
                    <a:pt x="48" y="50"/>
                    <a:pt x="48" y="50"/>
                  </a:cubicBezTo>
                  <a:cubicBezTo>
                    <a:pt x="48" y="49"/>
                    <a:pt x="47" y="50"/>
                    <a:pt x="47" y="49"/>
                  </a:cubicBezTo>
                  <a:cubicBezTo>
                    <a:pt x="47" y="49"/>
                    <a:pt x="48" y="48"/>
                    <a:pt x="49" y="48"/>
                  </a:cubicBezTo>
                  <a:cubicBezTo>
                    <a:pt x="49" y="49"/>
                    <a:pt x="50" y="49"/>
                    <a:pt x="50" y="50"/>
                  </a:cubicBezTo>
                  <a:cubicBezTo>
                    <a:pt x="50" y="50"/>
                    <a:pt x="49" y="50"/>
                    <a:pt x="49" y="51"/>
                  </a:cubicBezTo>
                  <a:cubicBezTo>
                    <a:pt x="50" y="51"/>
                    <a:pt x="51" y="51"/>
                    <a:pt x="51" y="53"/>
                  </a:cubicBezTo>
                  <a:cubicBezTo>
                    <a:pt x="52" y="52"/>
                    <a:pt x="51" y="51"/>
                    <a:pt x="52" y="51"/>
                  </a:cubicBezTo>
                  <a:cubicBezTo>
                    <a:pt x="52" y="51"/>
                    <a:pt x="52" y="51"/>
                    <a:pt x="52" y="50"/>
                  </a:cubicBezTo>
                  <a:cubicBezTo>
                    <a:pt x="52" y="50"/>
                    <a:pt x="51" y="50"/>
                    <a:pt x="51" y="50"/>
                  </a:cubicBezTo>
                  <a:cubicBezTo>
                    <a:pt x="50" y="49"/>
                    <a:pt x="51" y="49"/>
                    <a:pt x="51" y="48"/>
                  </a:cubicBezTo>
                  <a:cubicBezTo>
                    <a:pt x="52" y="48"/>
                    <a:pt x="52" y="49"/>
                    <a:pt x="53" y="49"/>
                  </a:cubicBezTo>
                  <a:cubicBezTo>
                    <a:pt x="53" y="48"/>
                    <a:pt x="53" y="48"/>
                    <a:pt x="54" y="48"/>
                  </a:cubicBezTo>
                  <a:cubicBezTo>
                    <a:pt x="54" y="47"/>
                    <a:pt x="55" y="46"/>
                    <a:pt x="54" y="46"/>
                  </a:cubicBezTo>
                  <a:cubicBezTo>
                    <a:pt x="55" y="46"/>
                    <a:pt x="57" y="44"/>
                    <a:pt x="57" y="46"/>
                  </a:cubicBezTo>
                  <a:cubicBezTo>
                    <a:pt x="56" y="45"/>
                    <a:pt x="56" y="46"/>
                    <a:pt x="55" y="46"/>
                  </a:cubicBezTo>
                  <a:cubicBezTo>
                    <a:pt x="54" y="47"/>
                    <a:pt x="55" y="47"/>
                    <a:pt x="55" y="48"/>
                  </a:cubicBezTo>
                  <a:cubicBezTo>
                    <a:pt x="56" y="48"/>
                    <a:pt x="56" y="47"/>
                    <a:pt x="57" y="48"/>
                  </a:cubicBezTo>
                  <a:cubicBezTo>
                    <a:pt x="56" y="49"/>
                    <a:pt x="56" y="50"/>
                    <a:pt x="57" y="52"/>
                  </a:cubicBezTo>
                  <a:cubicBezTo>
                    <a:pt x="58" y="52"/>
                    <a:pt x="57" y="49"/>
                    <a:pt x="57" y="48"/>
                  </a:cubicBezTo>
                  <a:cubicBezTo>
                    <a:pt x="58" y="48"/>
                    <a:pt x="58" y="49"/>
                    <a:pt x="58" y="50"/>
                  </a:cubicBezTo>
                  <a:cubicBezTo>
                    <a:pt x="59" y="50"/>
                    <a:pt x="58" y="48"/>
                    <a:pt x="58" y="47"/>
                  </a:cubicBezTo>
                  <a:cubicBezTo>
                    <a:pt x="59" y="47"/>
                    <a:pt x="59" y="46"/>
                    <a:pt x="60" y="46"/>
                  </a:cubicBezTo>
                  <a:cubicBezTo>
                    <a:pt x="60" y="46"/>
                    <a:pt x="59" y="44"/>
                    <a:pt x="61" y="45"/>
                  </a:cubicBezTo>
                  <a:cubicBezTo>
                    <a:pt x="60" y="44"/>
                    <a:pt x="60" y="44"/>
                    <a:pt x="59" y="44"/>
                  </a:cubicBezTo>
                  <a:cubicBezTo>
                    <a:pt x="60" y="43"/>
                    <a:pt x="62" y="42"/>
                    <a:pt x="63" y="42"/>
                  </a:cubicBezTo>
                  <a:cubicBezTo>
                    <a:pt x="62" y="45"/>
                    <a:pt x="62" y="46"/>
                    <a:pt x="61" y="48"/>
                  </a:cubicBezTo>
                  <a:cubicBezTo>
                    <a:pt x="61" y="48"/>
                    <a:pt x="62" y="47"/>
                    <a:pt x="62" y="47"/>
                  </a:cubicBezTo>
                  <a:cubicBezTo>
                    <a:pt x="62" y="47"/>
                    <a:pt x="62" y="48"/>
                    <a:pt x="62" y="48"/>
                  </a:cubicBezTo>
                  <a:cubicBezTo>
                    <a:pt x="63" y="48"/>
                    <a:pt x="63" y="47"/>
                    <a:pt x="64" y="47"/>
                  </a:cubicBezTo>
                  <a:cubicBezTo>
                    <a:pt x="64" y="46"/>
                    <a:pt x="63" y="46"/>
                    <a:pt x="63" y="45"/>
                  </a:cubicBezTo>
                  <a:cubicBezTo>
                    <a:pt x="64" y="45"/>
                    <a:pt x="64" y="45"/>
                    <a:pt x="66" y="44"/>
                  </a:cubicBezTo>
                  <a:cubicBezTo>
                    <a:pt x="66" y="46"/>
                    <a:pt x="65" y="45"/>
                    <a:pt x="64" y="45"/>
                  </a:cubicBezTo>
                  <a:cubicBezTo>
                    <a:pt x="65" y="47"/>
                    <a:pt x="65" y="45"/>
                    <a:pt x="66" y="45"/>
                  </a:cubicBezTo>
                  <a:cubicBezTo>
                    <a:pt x="66" y="45"/>
                    <a:pt x="66" y="44"/>
                    <a:pt x="66" y="44"/>
                  </a:cubicBezTo>
                  <a:cubicBezTo>
                    <a:pt x="67" y="44"/>
                    <a:pt x="67" y="45"/>
                    <a:pt x="68" y="45"/>
                  </a:cubicBezTo>
                  <a:cubicBezTo>
                    <a:pt x="69" y="44"/>
                    <a:pt x="67" y="44"/>
                    <a:pt x="67" y="43"/>
                  </a:cubicBezTo>
                  <a:cubicBezTo>
                    <a:pt x="69" y="43"/>
                    <a:pt x="71" y="42"/>
                    <a:pt x="73" y="41"/>
                  </a:cubicBezTo>
                  <a:cubicBezTo>
                    <a:pt x="73" y="40"/>
                    <a:pt x="72" y="41"/>
                    <a:pt x="73" y="40"/>
                  </a:cubicBezTo>
                  <a:cubicBezTo>
                    <a:pt x="73" y="40"/>
                    <a:pt x="74" y="40"/>
                    <a:pt x="74" y="40"/>
                  </a:cubicBezTo>
                  <a:cubicBezTo>
                    <a:pt x="73" y="40"/>
                    <a:pt x="74" y="42"/>
                    <a:pt x="74" y="44"/>
                  </a:cubicBezTo>
                  <a:cubicBezTo>
                    <a:pt x="75" y="44"/>
                    <a:pt x="74" y="43"/>
                    <a:pt x="75" y="43"/>
                  </a:cubicBezTo>
                  <a:cubicBezTo>
                    <a:pt x="75" y="44"/>
                    <a:pt x="76" y="45"/>
                    <a:pt x="76" y="46"/>
                  </a:cubicBezTo>
                  <a:cubicBezTo>
                    <a:pt x="76" y="44"/>
                    <a:pt x="77" y="46"/>
                    <a:pt x="79" y="45"/>
                  </a:cubicBezTo>
                  <a:cubicBezTo>
                    <a:pt x="79" y="44"/>
                    <a:pt x="78" y="44"/>
                    <a:pt x="78" y="43"/>
                  </a:cubicBezTo>
                  <a:cubicBezTo>
                    <a:pt x="77" y="43"/>
                    <a:pt x="78" y="44"/>
                    <a:pt x="77" y="44"/>
                  </a:cubicBezTo>
                  <a:cubicBezTo>
                    <a:pt x="77" y="43"/>
                    <a:pt x="77" y="43"/>
                    <a:pt x="77" y="42"/>
                  </a:cubicBezTo>
                  <a:cubicBezTo>
                    <a:pt x="77" y="41"/>
                    <a:pt x="76" y="41"/>
                    <a:pt x="77" y="41"/>
                  </a:cubicBezTo>
                  <a:cubicBezTo>
                    <a:pt x="76" y="41"/>
                    <a:pt x="75" y="42"/>
                    <a:pt x="76" y="43"/>
                  </a:cubicBezTo>
                  <a:cubicBezTo>
                    <a:pt x="74" y="43"/>
                    <a:pt x="75" y="41"/>
                    <a:pt x="75" y="41"/>
                  </a:cubicBezTo>
                  <a:cubicBezTo>
                    <a:pt x="76" y="41"/>
                    <a:pt x="76" y="40"/>
                    <a:pt x="77" y="40"/>
                  </a:cubicBezTo>
                  <a:cubicBezTo>
                    <a:pt x="77" y="39"/>
                    <a:pt x="76" y="40"/>
                    <a:pt x="76" y="39"/>
                  </a:cubicBezTo>
                  <a:cubicBezTo>
                    <a:pt x="75" y="39"/>
                    <a:pt x="76" y="40"/>
                    <a:pt x="75" y="40"/>
                  </a:cubicBezTo>
                  <a:cubicBezTo>
                    <a:pt x="74" y="40"/>
                    <a:pt x="76" y="37"/>
                    <a:pt x="74" y="38"/>
                  </a:cubicBezTo>
                  <a:cubicBezTo>
                    <a:pt x="74" y="37"/>
                    <a:pt x="75" y="37"/>
                    <a:pt x="76" y="37"/>
                  </a:cubicBezTo>
                  <a:cubicBezTo>
                    <a:pt x="75" y="38"/>
                    <a:pt x="77" y="39"/>
                    <a:pt x="78" y="38"/>
                  </a:cubicBezTo>
                  <a:cubicBezTo>
                    <a:pt x="78" y="39"/>
                    <a:pt x="78" y="42"/>
                    <a:pt x="78" y="43"/>
                  </a:cubicBezTo>
                  <a:cubicBezTo>
                    <a:pt x="79" y="43"/>
                    <a:pt x="78" y="41"/>
                    <a:pt x="78" y="41"/>
                  </a:cubicBezTo>
                  <a:cubicBezTo>
                    <a:pt x="79" y="40"/>
                    <a:pt x="79" y="41"/>
                    <a:pt x="79" y="41"/>
                  </a:cubicBezTo>
                  <a:cubicBezTo>
                    <a:pt x="80" y="40"/>
                    <a:pt x="79" y="40"/>
                    <a:pt x="79" y="40"/>
                  </a:cubicBezTo>
                  <a:cubicBezTo>
                    <a:pt x="79" y="39"/>
                    <a:pt x="80" y="38"/>
                    <a:pt x="80" y="38"/>
                  </a:cubicBezTo>
                  <a:cubicBezTo>
                    <a:pt x="80" y="39"/>
                    <a:pt x="80" y="41"/>
                    <a:pt x="81" y="40"/>
                  </a:cubicBezTo>
                  <a:cubicBezTo>
                    <a:pt x="82" y="41"/>
                    <a:pt x="81" y="41"/>
                    <a:pt x="80" y="41"/>
                  </a:cubicBezTo>
                  <a:cubicBezTo>
                    <a:pt x="81" y="42"/>
                    <a:pt x="82" y="41"/>
                    <a:pt x="83" y="41"/>
                  </a:cubicBezTo>
                  <a:cubicBezTo>
                    <a:pt x="82" y="40"/>
                    <a:pt x="82" y="39"/>
                    <a:pt x="83" y="40"/>
                  </a:cubicBezTo>
                  <a:cubicBezTo>
                    <a:pt x="83" y="39"/>
                    <a:pt x="83" y="38"/>
                    <a:pt x="83" y="37"/>
                  </a:cubicBezTo>
                  <a:cubicBezTo>
                    <a:pt x="84" y="37"/>
                    <a:pt x="83" y="39"/>
                    <a:pt x="84" y="39"/>
                  </a:cubicBezTo>
                  <a:cubicBezTo>
                    <a:pt x="84" y="40"/>
                    <a:pt x="85" y="41"/>
                    <a:pt x="84" y="42"/>
                  </a:cubicBezTo>
                  <a:cubicBezTo>
                    <a:pt x="84" y="42"/>
                    <a:pt x="85" y="41"/>
                    <a:pt x="84" y="42"/>
                  </a:cubicBezTo>
                  <a:cubicBezTo>
                    <a:pt x="83" y="42"/>
                    <a:pt x="83" y="42"/>
                    <a:pt x="83" y="43"/>
                  </a:cubicBezTo>
                  <a:cubicBezTo>
                    <a:pt x="83" y="43"/>
                    <a:pt x="84" y="42"/>
                    <a:pt x="85" y="43"/>
                  </a:cubicBezTo>
                  <a:cubicBezTo>
                    <a:pt x="85" y="40"/>
                    <a:pt x="86" y="40"/>
                    <a:pt x="85" y="38"/>
                  </a:cubicBezTo>
                  <a:cubicBezTo>
                    <a:pt x="86" y="38"/>
                    <a:pt x="86" y="38"/>
                    <a:pt x="86" y="38"/>
                  </a:cubicBezTo>
                  <a:cubicBezTo>
                    <a:pt x="87" y="38"/>
                    <a:pt x="87" y="39"/>
                    <a:pt x="87" y="40"/>
                  </a:cubicBezTo>
                  <a:cubicBezTo>
                    <a:pt x="87" y="39"/>
                    <a:pt x="89" y="39"/>
                    <a:pt x="89" y="40"/>
                  </a:cubicBezTo>
                  <a:cubicBezTo>
                    <a:pt x="89" y="39"/>
                    <a:pt x="89" y="39"/>
                    <a:pt x="89" y="38"/>
                  </a:cubicBezTo>
                  <a:cubicBezTo>
                    <a:pt x="90" y="37"/>
                    <a:pt x="91" y="38"/>
                    <a:pt x="91" y="37"/>
                  </a:cubicBezTo>
                  <a:cubicBezTo>
                    <a:pt x="92" y="37"/>
                    <a:pt x="91" y="38"/>
                    <a:pt x="90" y="38"/>
                  </a:cubicBezTo>
                  <a:cubicBezTo>
                    <a:pt x="90" y="40"/>
                    <a:pt x="92" y="36"/>
                    <a:pt x="93" y="38"/>
                  </a:cubicBezTo>
                  <a:cubicBezTo>
                    <a:pt x="93" y="37"/>
                    <a:pt x="92" y="35"/>
                    <a:pt x="92" y="34"/>
                  </a:cubicBezTo>
                  <a:cubicBezTo>
                    <a:pt x="95" y="35"/>
                    <a:pt x="93" y="31"/>
                    <a:pt x="94" y="29"/>
                  </a:cubicBezTo>
                  <a:cubicBezTo>
                    <a:pt x="95" y="29"/>
                    <a:pt x="95" y="30"/>
                    <a:pt x="95" y="30"/>
                  </a:cubicBezTo>
                  <a:cubicBezTo>
                    <a:pt x="95" y="30"/>
                    <a:pt x="95" y="29"/>
                    <a:pt x="96" y="29"/>
                  </a:cubicBezTo>
                  <a:cubicBezTo>
                    <a:pt x="95" y="29"/>
                    <a:pt x="95" y="28"/>
                    <a:pt x="96" y="27"/>
                  </a:cubicBezTo>
                  <a:cubicBezTo>
                    <a:pt x="97" y="28"/>
                    <a:pt x="95" y="31"/>
                    <a:pt x="96" y="32"/>
                  </a:cubicBezTo>
                  <a:cubicBezTo>
                    <a:pt x="97" y="32"/>
                    <a:pt x="97" y="32"/>
                    <a:pt x="97" y="32"/>
                  </a:cubicBezTo>
                  <a:cubicBezTo>
                    <a:pt x="98" y="32"/>
                    <a:pt x="98" y="31"/>
                    <a:pt x="98" y="31"/>
                  </a:cubicBezTo>
                  <a:cubicBezTo>
                    <a:pt x="98" y="30"/>
                    <a:pt x="99" y="32"/>
                    <a:pt x="99" y="32"/>
                  </a:cubicBezTo>
                  <a:cubicBezTo>
                    <a:pt x="100" y="31"/>
                    <a:pt x="101" y="31"/>
                    <a:pt x="100" y="30"/>
                  </a:cubicBezTo>
                  <a:cubicBezTo>
                    <a:pt x="101" y="31"/>
                    <a:pt x="102" y="30"/>
                    <a:pt x="102" y="31"/>
                  </a:cubicBezTo>
                  <a:cubicBezTo>
                    <a:pt x="103" y="30"/>
                    <a:pt x="102" y="30"/>
                    <a:pt x="103" y="29"/>
                  </a:cubicBezTo>
                  <a:cubicBezTo>
                    <a:pt x="104" y="29"/>
                    <a:pt x="104" y="30"/>
                    <a:pt x="103" y="30"/>
                  </a:cubicBezTo>
                  <a:cubicBezTo>
                    <a:pt x="104" y="30"/>
                    <a:pt x="104" y="30"/>
                    <a:pt x="104" y="30"/>
                  </a:cubicBezTo>
                  <a:cubicBezTo>
                    <a:pt x="105" y="30"/>
                    <a:pt x="105" y="29"/>
                    <a:pt x="105" y="29"/>
                  </a:cubicBezTo>
                  <a:cubicBezTo>
                    <a:pt x="105" y="28"/>
                    <a:pt x="104" y="29"/>
                    <a:pt x="104" y="28"/>
                  </a:cubicBezTo>
                  <a:cubicBezTo>
                    <a:pt x="104" y="28"/>
                    <a:pt x="105" y="28"/>
                    <a:pt x="104" y="28"/>
                  </a:cubicBezTo>
                  <a:cubicBezTo>
                    <a:pt x="104" y="27"/>
                    <a:pt x="105" y="27"/>
                    <a:pt x="106" y="27"/>
                  </a:cubicBezTo>
                  <a:cubicBezTo>
                    <a:pt x="107" y="27"/>
                    <a:pt x="105" y="26"/>
                    <a:pt x="107" y="26"/>
                  </a:cubicBezTo>
                  <a:cubicBezTo>
                    <a:pt x="106" y="26"/>
                    <a:pt x="105" y="26"/>
                    <a:pt x="105" y="27"/>
                  </a:cubicBezTo>
                  <a:cubicBezTo>
                    <a:pt x="104" y="26"/>
                    <a:pt x="106" y="26"/>
                    <a:pt x="107" y="26"/>
                  </a:cubicBezTo>
                  <a:cubicBezTo>
                    <a:pt x="107" y="26"/>
                    <a:pt x="107" y="27"/>
                    <a:pt x="107" y="27"/>
                  </a:cubicBezTo>
                  <a:cubicBezTo>
                    <a:pt x="108" y="26"/>
                    <a:pt x="108" y="25"/>
                    <a:pt x="109" y="26"/>
                  </a:cubicBezTo>
                  <a:cubicBezTo>
                    <a:pt x="109" y="26"/>
                    <a:pt x="109" y="25"/>
                    <a:pt x="108" y="25"/>
                  </a:cubicBezTo>
                  <a:cubicBezTo>
                    <a:pt x="108" y="25"/>
                    <a:pt x="108" y="25"/>
                    <a:pt x="108" y="24"/>
                  </a:cubicBezTo>
                  <a:cubicBezTo>
                    <a:pt x="109" y="24"/>
                    <a:pt x="109" y="25"/>
                    <a:pt x="109" y="26"/>
                  </a:cubicBezTo>
                  <a:cubicBezTo>
                    <a:pt x="110" y="25"/>
                    <a:pt x="111" y="24"/>
                    <a:pt x="112" y="24"/>
                  </a:cubicBezTo>
                  <a:cubicBezTo>
                    <a:pt x="111" y="24"/>
                    <a:pt x="111" y="23"/>
                    <a:pt x="111" y="23"/>
                  </a:cubicBezTo>
                  <a:cubicBezTo>
                    <a:pt x="112" y="23"/>
                    <a:pt x="111" y="24"/>
                    <a:pt x="112" y="24"/>
                  </a:cubicBezTo>
                  <a:cubicBezTo>
                    <a:pt x="112" y="25"/>
                    <a:pt x="111" y="25"/>
                    <a:pt x="111" y="26"/>
                  </a:cubicBezTo>
                  <a:cubicBezTo>
                    <a:pt x="112" y="26"/>
                    <a:pt x="112" y="25"/>
                    <a:pt x="113" y="24"/>
                  </a:cubicBezTo>
                  <a:cubicBezTo>
                    <a:pt x="113" y="25"/>
                    <a:pt x="115" y="25"/>
                    <a:pt x="115" y="24"/>
                  </a:cubicBezTo>
                  <a:cubicBezTo>
                    <a:pt x="115" y="24"/>
                    <a:pt x="114" y="24"/>
                    <a:pt x="114" y="24"/>
                  </a:cubicBezTo>
                  <a:cubicBezTo>
                    <a:pt x="114" y="23"/>
                    <a:pt x="115" y="24"/>
                    <a:pt x="115" y="23"/>
                  </a:cubicBezTo>
                  <a:cubicBezTo>
                    <a:pt x="115" y="22"/>
                    <a:pt x="115" y="24"/>
                    <a:pt x="115" y="24"/>
                  </a:cubicBezTo>
                  <a:cubicBezTo>
                    <a:pt x="117" y="24"/>
                    <a:pt x="118" y="24"/>
                    <a:pt x="119" y="23"/>
                  </a:cubicBezTo>
                  <a:cubicBezTo>
                    <a:pt x="120" y="24"/>
                    <a:pt x="124" y="23"/>
                    <a:pt x="124" y="21"/>
                  </a:cubicBezTo>
                  <a:cubicBezTo>
                    <a:pt x="125" y="21"/>
                    <a:pt x="127" y="23"/>
                    <a:pt x="125" y="23"/>
                  </a:cubicBezTo>
                  <a:cubicBezTo>
                    <a:pt x="125" y="24"/>
                    <a:pt x="126" y="24"/>
                    <a:pt x="126" y="24"/>
                  </a:cubicBezTo>
                  <a:cubicBezTo>
                    <a:pt x="127" y="23"/>
                    <a:pt x="125" y="22"/>
                    <a:pt x="127" y="23"/>
                  </a:cubicBezTo>
                  <a:cubicBezTo>
                    <a:pt x="127" y="22"/>
                    <a:pt x="125" y="22"/>
                    <a:pt x="125" y="20"/>
                  </a:cubicBezTo>
                  <a:cubicBezTo>
                    <a:pt x="126" y="22"/>
                    <a:pt x="130" y="21"/>
                    <a:pt x="128" y="20"/>
                  </a:cubicBezTo>
                  <a:cubicBezTo>
                    <a:pt x="129" y="19"/>
                    <a:pt x="130" y="19"/>
                    <a:pt x="130" y="20"/>
                  </a:cubicBezTo>
                  <a:cubicBezTo>
                    <a:pt x="130" y="20"/>
                    <a:pt x="130" y="20"/>
                    <a:pt x="129" y="20"/>
                  </a:cubicBezTo>
                  <a:cubicBezTo>
                    <a:pt x="129" y="21"/>
                    <a:pt x="131" y="21"/>
                    <a:pt x="131" y="22"/>
                  </a:cubicBezTo>
                  <a:cubicBezTo>
                    <a:pt x="132" y="22"/>
                    <a:pt x="131" y="20"/>
                    <a:pt x="132" y="20"/>
                  </a:cubicBezTo>
                  <a:cubicBezTo>
                    <a:pt x="132" y="19"/>
                    <a:pt x="133" y="20"/>
                    <a:pt x="133" y="19"/>
                  </a:cubicBezTo>
                  <a:cubicBezTo>
                    <a:pt x="134" y="19"/>
                    <a:pt x="134" y="20"/>
                    <a:pt x="136" y="20"/>
                  </a:cubicBezTo>
                  <a:cubicBezTo>
                    <a:pt x="137" y="19"/>
                    <a:pt x="134" y="19"/>
                    <a:pt x="135" y="18"/>
                  </a:cubicBezTo>
                  <a:cubicBezTo>
                    <a:pt x="137" y="18"/>
                    <a:pt x="137" y="19"/>
                    <a:pt x="138" y="20"/>
                  </a:cubicBezTo>
                  <a:cubicBezTo>
                    <a:pt x="138" y="19"/>
                    <a:pt x="134" y="15"/>
                    <a:pt x="135" y="17"/>
                  </a:cubicBezTo>
                  <a:cubicBezTo>
                    <a:pt x="134" y="17"/>
                    <a:pt x="135" y="15"/>
                    <a:pt x="136" y="16"/>
                  </a:cubicBezTo>
                  <a:cubicBezTo>
                    <a:pt x="136" y="18"/>
                    <a:pt x="137" y="16"/>
                    <a:pt x="138" y="18"/>
                  </a:cubicBezTo>
                  <a:cubicBezTo>
                    <a:pt x="139" y="18"/>
                    <a:pt x="139" y="17"/>
                    <a:pt x="139" y="18"/>
                  </a:cubicBezTo>
                  <a:cubicBezTo>
                    <a:pt x="138" y="17"/>
                    <a:pt x="140" y="16"/>
                    <a:pt x="139" y="14"/>
                  </a:cubicBezTo>
                  <a:cubicBezTo>
                    <a:pt x="140" y="15"/>
                    <a:pt x="140" y="14"/>
                    <a:pt x="142" y="14"/>
                  </a:cubicBezTo>
                  <a:cubicBezTo>
                    <a:pt x="142" y="16"/>
                    <a:pt x="140" y="15"/>
                    <a:pt x="140" y="15"/>
                  </a:cubicBezTo>
                  <a:cubicBezTo>
                    <a:pt x="140" y="16"/>
                    <a:pt x="140" y="16"/>
                    <a:pt x="140" y="17"/>
                  </a:cubicBezTo>
                  <a:cubicBezTo>
                    <a:pt x="141" y="17"/>
                    <a:pt x="141" y="16"/>
                    <a:pt x="141" y="16"/>
                  </a:cubicBezTo>
                  <a:cubicBezTo>
                    <a:pt x="141" y="16"/>
                    <a:pt x="142" y="17"/>
                    <a:pt x="141" y="17"/>
                  </a:cubicBezTo>
                  <a:cubicBezTo>
                    <a:pt x="142" y="18"/>
                    <a:pt x="143" y="18"/>
                    <a:pt x="144" y="18"/>
                  </a:cubicBezTo>
                  <a:cubicBezTo>
                    <a:pt x="144" y="18"/>
                    <a:pt x="144" y="18"/>
                    <a:pt x="144" y="17"/>
                  </a:cubicBezTo>
                  <a:cubicBezTo>
                    <a:pt x="143" y="17"/>
                    <a:pt x="143" y="17"/>
                    <a:pt x="142" y="17"/>
                  </a:cubicBezTo>
                  <a:cubicBezTo>
                    <a:pt x="143" y="16"/>
                    <a:pt x="145" y="16"/>
                    <a:pt x="146" y="17"/>
                  </a:cubicBezTo>
                  <a:cubicBezTo>
                    <a:pt x="147" y="17"/>
                    <a:pt x="147" y="16"/>
                    <a:pt x="147" y="16"/>
                  </a:cubicBezTo>
                  <a:cubicBezTo>
                    <a:pt x="147" y="16"/>
                    <a:pt x="147" y="15"/>
                    <a:pt x="147" y="15"/>
                  </a:cubicBezTo>
                  <a:cubicBezTo>
                    <a:pt x="147" y="16"/>
                    <a:pt x="146" y="15"/>
                    <a:pt x="146" y="14"/>
                  </a:cubicBezTo>
                  <a:cubicBezTo>
                    <a:pt x="145" y="14"/>
                    <a:pt x="144" y="15"/>
                    <a:pt x="145" y="16"/>
                  </a:cubicBezTo>
                  <a:cubicBezTo>
                    <a:pt x="144" y="15"/>
                    <a:pt x="143" y="15"/>
                    <a:pt x="143" y="14"/>
                  </a:cubicBezTo>
                  <a:cubicBezTo>
                    <a:pt x="144" y="13"/>
                    <a:pt x="146" y="13"/>
                    <a:pt x="146" y="14"/>
                  </a:cubicBezTo>
                  <a:cubicBezTo>
                    <a:pt x="147" y="13"/>
                    <a:pt x="148" y="13"/>
                    <a:pt x="149" y="14"/>
                  </a:cubicBezTo>
                  <a:cubicBezTo>
                    <a:pt x="149" y="14"/>
                    <a:pt x="149" y="14"/>
                    <a:pt x="149" y="15"/>
                  </a:cubicBezTo>
                  <a:cubicBezTo>
                    <a:pt x="152" y="15"/>
                    <a:pt x="153" y="14"/>
                    <a:pt x="155" y="15"/>
                  </a:cubicBezTo>
                  <a:cubicBezTo>
                    <a:pt x="154" y="16"/>
                    <a:pt x="154" y="17"/>
                    <a:pt x="155" y="17"/>
                  </a:cubicBezTo>
                  <a:cubicBezTo>
                    <a:pt x="155" y="17"/>
                    <a:pt x="155" y="17"/>
                    <a:pt x="155" y="17"/>
                  </a:cubicBezTo>
                  <a:cubicBezTo>
                    <a:pt x="156" y="16"/>
                    <a:pt x="155" y="17"/>
                    <a:pt x="155" y="16"/>
                  </a:cubicBezTo>
                  <a:cubicBezTo>
                    <a:pt x="154" y="16"/>
                    <a:pt x="156" y="16"/>
                    <a:pt x="155" y="15"/>
                  </a:cubicBezTo>
                  <a:cubicBezTo>
                    <a:pt x="155" y="14"/>
                    <a:pt x="157" y="16"/>
                    <a:pt x="157" y="14"/>
                  </a:cubicBezTo>
                  <a:cubicBezTo>
                    <a:pt x="158" y="14"/>
                    <a:pt x="160" y="13"/>
                    <a:pt x="161" y="13"/>
                  </a:cubicBezTo>
                  <a:cubicBezTo>
                    <a:pt x="161" y="12"/>
                    <a:pt x="160" y="12"/>
                    <a:pt x="160" y="11"/>
                  </a:cubicBezTo>
                  <a:cubicBezTo>
                    <a:pt x="159" y="10"/>
                    <a:pt x="159" y="11"/>
                    <a:pt x="158" y="12"/>
                  </a:cubicBezTo>
                  <a:cubicBezTo>
                    <a:pt x="158" y="13"/>
                    <a:pt x="159" y="12"/>
                    <a:pt x="159" y="13"/>
                  </a:cubicBezTo>
                  <a:cubicBezTo>
                    <a:pt x="157" y="13"/>
                    <a:pt x="157" y="14"/>
                    <a:pt x="156" y="14"/>
                  </a:cubicBezTo>
                  <a:cubicBezTo>
                    <a:pt x="156" y="13"/>
                    <a:pt x="155" y="12"/>
                    <a:pt x="156" y="11"/>
                  </a:cubicBezTo>
                  <a:cubicBezTo>
                    <a:pt x="157" y="11"/>
                    <a:pt x="155" y="12"/>
                    <a:pt x="156" y="13"/>
                  </a:cubicBezTo>
                  <a:cubicBezTo>
                    <a:pt x="157" y="12"/>
                    <a:pt x="157" y="12"/>
                    <a:pt x="158" y="12"/>
                  </a:cubicBezTo>
                  <a:cubicBezTo>
                    <a:pt x="158" y="12"/>
                    <a:pt x="158" y="11"/>
                    <a:pt x="157" y="11"/>
                  </a:cubicBezTo>
                  <a:cubicBezTo>
                    <a:pt x="158" y="10"/>
                    <a:pt x="160" y="10"/>
                    <a:pt x="162" y="9"/>
                  </a:cubicBezTo>
                  <a:cubicBezTo>
                    <a:pt x="161" y="11"/>
                    <a:pt x="162" y="11"/>
                    <a:pt x="161" y="12"/>
                  </a:cubicBezTo>
                  <a:cubicBezTo>
                    <a:pt x="162" y="12"/>
                    <a:pt x="162" y="13"/>
                    <a:pt x="162" y="14"/>
                  </a:cubicBezTo>
                  <a:cubicBezTo>
                    <a:pt x="163" y="13"/>
                    <a:pt x="166" y="13"/>
                    <a:pt x="167" y="13"/>
                  </a:cubicBezTo>
                  <a:cubicBezTo>
                    <a:pt x="166" y="11"/>
                    <a:pt x="168" y="12"/>
                    <a:pt x="169" y="11"/>
                  </a:cubicBezTo>
                  <a:cubicBezTo>
                    <a:pt x="170" y="12"/>
                    <a:pt x="168" y="12"/>
                    <a:pt x="168" y="12"/>
                  </a:cubicBezTo>
                  <a:cubicBezTo>
                    <a:pt x="169" y="13"/>
                    <a:pt x="170" y="13"/>
                    <a:pt x="170" y="13"/>
                  </a:cubicBezTo>
                  <a:cubicBezTo>
                    <a:pt x="171" y="13"/>
                    <a:pt x="171" y="12"/>
                    <a:pt x="171" y="11"/>
                  </a:cubicBezTo>
                  <a:cubicBezTo>
                    <a:pt x="171" y="12"/>
                    <a:pt x="172" y="12"/>
                    <a:pt x="172" y="11"/>
                  </a:cubicBezTo>
                  <a:cubicBezTo>
                    <a:pt x="172" y="12"/>
                    <a:pt x="173" y="12"/>
                    <a:pt x="173" y="13"/>
                  </a:cubicBezTo>
                  <a:cubicBezTo>
                    <a:pt x="173" y="11"/>
                    <a:pt x="176" y="12"/>
                    <a:pt x="175" y="10"/>
                  </a:cubicBezTo>
                  <a:cubicBezTo>
                    <a:pt x="175" y="11"/>
                    <a:pt x="174" y="11"/>
                    <a:pt x="174" y="10"/>
                  </a:cubicBezTo>
                  <a:cubicBezTo>
                    <a:pt x="173" y="10"/>
                    <a:pt x="172" y="10"/>
                    <a:pt x="172" y="11"/>
                  </a:cubicBezTo>
                  <a:cubicBezTo>
                    <a:pt x="172" y="10"/>
                    <a:pt x="172" y="11"/>
                    <a:pt x="171" y="11"/>
                  </a:cubicBezTo>
                  <a:cubicBezTo>
                    <a:pt x="170" y="11"/>
                    <a:pt x="171" y="10"/>
                    <a:pt x="172" y="9"/>
                  </a:cubicBezTo>
                  <a:cubicBezTo>
                    <a:pt x="171" y="8"/>
                    <a:pt x="170" y="9"/>
                    <a:pt x="169" y="9"/>
                  </a:cubicBezTo>
                  <a:cubicBezTo>
                    <a:pt x="169" y="7"/>
                    <a:pt x="172" y="9"/>
                    <a:pt x="172" y="7"/>
                  </a:cubicBezTo>
                  <a:cubicBezTo>
                    <a:pt x="173" y="8"/>
                    <a:pt x="175" y="7"/>
                    <a:pt x="176" y="7"/>
                  </a:cubicBezTo>
                  <a:cubicBezTo>
                    <a:pt x="176" y="8"/>
                    <a:pt x="175" y="8"/>
                    <a:pt x="176" y="9"/>
                  </a:cubicBezTo>
                  <a:cubicBezTo>
                    <a:pt x="176" y="8"/>
                    <a:pt x="177" y="8"/>
                    <a:pt x="177" y="9"/>
                  </a:cubicBezTo>
                  <a:cubicBezTo>
                    <a:pt x="177" y="8"/>
                    <a:pt x="178" y="7"/>
                    <a:pt x="178" y="6"/>
                  </a:cubicBezTo>
                  <a:cubicBezTo>
                    <a:pt x="178" y="6"/>
                    <a:pt x="178" y="7"/>
                    <a:pt x="178" y="7"/>
                  </a:cubicBezTo>
                  <a:cubicBezTo>
                    <a:pt x="179" y="7"/>
                    <a:pt x="178" y="6"/>
                    <a:pt x="179" y="6"/>
                  </a:cubicBezTo>
                  <a:cubicBezTo>
                    <a:pt x="179" y="6"/>
                    <a:pt x="180" y="6"/>
                    <a:pt x="181" y="6"/>
                  </a:cubicBezTo>
                  <a:cubicBezTo>
                    <a:pt x="181" y="6"/>
                    <a:pt x="181" y="7"/>
                    <a:pt x="182" y="7"/>
                  </a:cubicBezTo>
                  <a:cubicBezTo>
                    <a:pt x="183" y="7"/>
                    <a:pt x="181" y="6"/>
                    <a:pt x="182" y="5"/>
                  </a:cubicBezTo>
                  <a:cubicBezTo>
                    <a:pt x="183" y="6"/>
                    <a:pt x="184" y="5"/>
                    <a:pt x="185" y="6"/>
                  </a:cubicBezTo>
                  <a:cubicBezTo>
                    <a:pt x="186" y="6"/>
                    <a:pt x="186" y="4"/>
                    <a:pt x="186" y="4"/>
                  </a:cubicBezTo>
                  <a:cubicBezTo>
                    <a:pt x="187" y="4"/>
                    <a:pt x="186" y="5"/>
                    <a:pt x="188" y="5"/>
                  </a:cubicBezTo>
                  <a:cubicBezTo>
                    <a:pt x="187" y="6"/>
                    <a:pt x="185" y="6"/>
                    <a:pt x="184" y="6"/>
                  </a:cubicBezTo>
                  <a:cubicBezTo>
                    <a:pt x="183" y="7"/>
                    <a:pt x="185" y="6"/>
                    <a:pt x="185" y="7"/>
                  </a:cubicBezTo>
                  <a:cubicBezTo>
                    <a:pt x="184" y="8"/>
                    <a:pt x="183" y="6"/>
                    <a:pt x="183" y="7"/>
                  </a:cubicBezTo>
                  <a:cubicBezTo>
                    <a:pt x="183" y="8"/>
                    <a:pt x="184" y="7"/>
                    <a:pt x="184" y="9"/>
                  </a:cubicBezTo>
                  <a:cubicBezTo>
                    <a:pt x="183" y="8"/>
                    <a:pt x="181" y="11"/>
                    <a:pt x="181" y="9"/>
                  </a:cubicBezTo>
                  <a:cubicBezTo>
                    <a:pt x="181" y="8"/>
                    <a:pt x="182" y="9"/>
                    <a:pt x="183" y="8"/>
                  </a:cubicBezTo>
                  <a:cubicBezTo>
                    <a:pt x="182" y="8"/>
                    <a:pt x="181" y="8"/>
                    <a:pt x="180" y="6"/>
                  </a:cubicBezTo>
                  <a:cubicBezTo>
                    <a:pt x="180" y="6"/>
                    <a:pt x="180" y="7"/>
                    <a:pt x="179" y="7"/>
                  </a:cubicBezTo>
                  <a:cubicBezTo>
                    <a:pt x="180" y="8"/>
                    <a:pt x="180" y="10"/>
                    <a:pt x="181" y="11"/>
                  </a:cubicBezTo>
                  <a:cubicBezTo>
                    <a:pt x="183" y="10"/>
                    <a:pt x="186" y="10"/>
                    <a:pt x="189" y="9"/>
                  </a:cubicBezTo>
                  <a:cubicBezTo>
                    <a:pt x="189" y="7"/>
                    <a:pt x="187" y="9"/>
                    <a:pt x="186" y="8"/>
                  </a:cubicBezTo>
                  <a:cubicBezTo>
                    <a:pt x="187" y="7"/>
                    <a:pt x="188" y="8"/>
                    <a:pt x="187" y="6"/>
                  </a:cubicBezTo>
                  <a:cubicBezTo>
                    <a:pt x="188" y="6"/>
                    <a:pt x="188" y="6"/>
                    <a:pt x="189" y="6"/>
                  </a:cubicBezTo>
                  <a:cubicBezTo>
                    <a:pt x="189" y="7"/>
                    <a:pt x="188" y="7"/>
                    <a:pt x="188" y="8"/>
                  </a:cubicBezTo>
                  <a:cubicBezTo>
                    <a:pt x="189" y="7"/>
                    <a:pt x="191" y="8"/>
                    <a:pt x="191" y="7"/>
                  </a:cubicBezTo>
                  <a:cubicBezTo>
                    <a:pt x="192" y="8"/>
                    <a:pt x="191" y="8"/>
                    <a:pt x="189" y="8"/>
                  </a:cubicBezTo>
                  <a:cubicBezTo>
                    <a:pt x="189" y="9"/>
                    <a:pt x="189" y="9"/>
                    <a:pt x="190" y="10"/>
                  </a:cubicBezTo>
                  <a:cubicBezTo>
                    <a:pt x="195" y="8"/>
                    <a:pt x="202" y="10"/>
                    <a:pt x="205" y="7"/>
                  </a:cubicBezTo>
                  <a:cubicBezTo>
                    <a:pt x="205" y="7"/>
                    <a:pt x="205" y="8"/>
                    <a:pt x="206" y="8"/>
                  </a:cubicBezTo>
                  <a:cubicBezTo>
                    <a:pt x="206" y="8"/>
                    <a:pt x="206" y="7"/>
                    <a:pt x="206" y="6"/>
                  </a:cubicBezTo>
                  <a:cubicBezTo>
                    <a:pt x="204" y="6"/>
                    <a:pt x="203" y="7"/>
                    <a:pt x="200" y="6"/>
                  </a:cubicBezTo>
                  <a:cubicBezTo>
                    <a:pt x="200" y="5"/>
                    <a:pt x="203" y="5"/>
                    <a:pt x="201" y="4"/>
                  </a:cubicBezTo>
                  <a:cubicBezTo>
                    <a:pt x="201" y="3"/>
                    <a:pt x="205" y="4"/>
                    <a:pt x="204" y="3"/>
                  </a:cubicBezTo>
                  <a:cubicBezTo>
                    <a:pt x="204" y="3"/>
                    <a:pt x="204" y="3"/>
                    <a:pt x="204" y="3"/>
                  </a:cubicBezTo>
                  <a:cubicBezTo>
                    <a:pt x="205" y="3"/>
                    <a:pt x="205" y="4"/>
                    <a:pt x="205" y="4"/>
                  </a:cubicBezTo>
                  <a:cubicBezTo>
                    <a:pt x="204" y="4"/>
                    <a:pt x="203" y="4"/>
                    <a:pt x="203" y="4"/>
                  </a:cubicBezTo>
                  <a:cubicBezTo>
                    <a:pt x="204" y="5"/>
                    <a:pt x="205" y="6"/>
                    <a:pt x="208" y="6"/>
                  </a:cubicBezTo>
                  <a:cubicBezTo>
                    <a:pt x="208" y="6"/>
                    <a:pt x="207" y="6"/>
                    <a:pt x="207" y="7"/>
                  </a:cubicBezTo>
                  <a:cubicBezTo>
                    <a:pt x="210" y="8"/>
                    <a:pt x="213" y="6"/>
                    <a:pt x="216" y="6"/>
                  </a:cubicBezTo>
                  <a:cubicBezTo>
                    <a:pt x="215" y="6"/>
                    <a:pt x="213" y="6"/>
                    <a:pt x="213" y="4"/>
                  </a:cubicBezTo>
                  <a:cubicBezTo>
                    <a:pt x="212" y="6"/>
                    <a:pt x="211" y="6"/>
                    <a:pt x="208" y="6"/>
                  </a:cubicBezTo>
                  <a:cubicBezTo>
                    <a:pt x="209" y="6"/>
                    <a:pt x="209" y="5"/>
                    <a:pt x="210" y="6"/>
                  </a:cubicBezTo>
                  <a:cubicBezTo>
                    <a:pt x="209" y="5"/>
                    <a:pt x="209" y="4"/>
                    <a:pt x="207" y="5"/>
                  </a:cubicBezTo>
                  <a:cubicBezTo>
                    <a:pt x="208" y="4"/>
                    <a:pt x="209" y="3"/>
                    <a:pt x="208" y="1"/>
                  </a:cubicBezTo>
                  <a:cubicBezTo>
                    <a:pt x="209" y="1"/>
                    <a:pt x="209" y="1"/>
                    <a:pt x="210" y="1"/>
                  </a:cubicBezTo>
                  <a:cubicBezTo>
                    <a:pt x="210" y="2"/>
                    <a:pt x="209" y="2"/>
                    <a:pt x="209" y="2"/>
                  </a:cubicBezTo>
                  <a:cubicBezTo>
                    <a:pt x="211" y="3"/>
                    <a:pt x="213" y="1"/>
                    <a:pt x="213" y="3"/>
                  </a:cubicBezTo>
                  <a:cubicBezTo>
                    <a:pt x="213" y="3"/>
                    <a:pt x="212" y="3"/>
                    <a:pt x="212" y="3"/>
                  </a:cubicBezTo>
                  <a:cubicBezTo>
                    <a:pt x="214" y="5"/>
                    <a:pt x="217" y="2"/>
                    <a:pt x="218" y="5"/>
                  </a:cubicBezTo>
                  <a:cubicBezTo>
                    <a:pt x="219" y="5"/>
                    <a:pt x="218" y="4"/>
                    <a:pt x="218" y="3"/>
                  </a:cubicBezTo>
                  <a:cubicBezTo>
                    <a:pt x="220" y="3"/>
                    <a:pt x="221" y="3"/>
                    <a:pt x="224" y="3"/>
                  </a:cubicBezTo>
                  <a:cubicBezTo>
                    <a:pt x="221" y="2"/>
                    <a:pt x="218" y="4"/>
                    <a:pt x="216" y="3"/>
                  </a:cubicBezTo>
                  <a:cubicBezTo>
                    <a:pt x="216" y="2"/>
                    <a:pt x="217" y="2"/>
                    <a:pt x="217" y="2"/>
                  </a:cubicBezTo>
                  <a:cubicBezTo>
                    <a:pt x="216" y="0"/>
                    <a:pt x="214" y="2"/>
                    <a:pt x="212" y="1"/>
                  </a:cubicBezTo>
                  <a:cubicBezTo>
                    <a:pt x="215" y="0"/>
                    <a:pt x="219" y="1"/>
                    <a:pt x="222" y="0"/>
                  </a:cubicBezTo>
                  <a:cubicBezTo>
                    <a:pt x="223" y="2"/>
                    <a:pt x="221" y="1"/>
                    <a:pt x="222" y="2"/>
                  </a:cubicBezTo>
                  <a:cubicBezTo>
                    <a:pt x="223" y="1"/>
                    <a:pt x="224" y="2"/>
                    <a:pt x="225" y="0"/>
                  </a:cubicBezTo>
                  <a:cubicBezTo>
                    <a:pt x="226" y="0"/>
                    <a:pt x="225" y="1"/>
                    <a:pt x="225" y="1"/>
                  </a:cubicBezTo>
                  <a:cubicBezTo>
                    <a:pt x="226" y="1"/>
                    <a:pt x="229" y="0"/>
                    <a:pt x="229" y="1"/>
                  </a:cubicBezTo>
                  <a:cubicBezTo>
                    <a:pt x="228" y="1"/>
                    <a:pt x="227" y="1"/>
                    <a:pt x="227" y="1"/>
                  </a:cubicBezTo>
                  <a:cubicBezTo>
                    <a:pt x="226" y="1"/>
                    <a:pt x="227" y="2"/>
                    <a:pt x="226" y="3"/>
                  </a:cubicBezTo>
                  <a:cubicBezTo>
                    <a:pt x="229" y="3"/>
                    <a:pt x="230" y="2"/>
                    <a:pt x="233" y="2"/>
                  </a:cubicBezTo>
                  <a:cubicBezTo>
                    <a:pt x="232" y="3"/>
                    <a:pt x="235" y="2"/>
                    <a:pt x="234" y="4"/>
                  </a:cubicBezTo>
                  <a:cubicBezTo>
                    <a:pt x="235" y="4"/>
                    <a:pt x="235" y="4"/>
                    <a:pt x="236" y="3"/>
                  </a:cubicBezTo>
                  <a:cubicBezTo>
                    <a:pt x="236" y="2"/>
                    <a:pt x="234" y="3"/>
                    <a:pt x="233" y="2"/>
                  </a:cubicBezTo>
                  <a:cubicBezTo>
                    <a:pt x="236" y="1"/>
                    <a:pt x="240" y="1"/>
                    <a:pt x="242" y="2"/>
                  </a:cubicBezTo>
                  <a:cubicBezTo>
                    <a:pt x="242" y="2"/>
                    <a:pt x="242" y="2"/>
                    <a:pt x="241" y="2"/>
                  </a:cubicBezTo>
                  <a:cubicBezTo>
                    <a:pt x="241" y="3"/>
                    <a:pt x="242" y="2"/>
                    <a:pt x="242" y="3"/>
                  </a:cubicBezTo>
                  <a:cubicBezTo>
                    <a:pt x="243" y="2"/>
                    <a:pt x="243" y="2"/>
                    <a:pt x="243" y="0"/>
                  </a:cubicBezTo>
                  <a:cubicBezTo>
                    <a:pt x="244" y="0"/>
                    <a:pt x="244" y="0"/>
                    <a:pt x="245" y="0"/>
                  </a:cubicBezTo>
                  <a:cubicBezTo>
                    <a:pt x="244" y="1"/>
                    <a:pt x="244" y="1"/>
                    <a:pt x="243" y="1"/>
                  </a:cubicBezTo>
                  <a:cubicBezTo>
                    <a:pt x="244" y="2"/>
                    <a:pt x="245" y="0"/>
                    <a:pt x="245" y="2"/>
                  </a:cubicBezTo>
                  <a:cubicBezTo>
                    <a:pt x="246" y="1"/>
                    <a:pt x="245" y="1"/>
                    <a:pt x="246" y="0"/>
                  </a:cubicBezTo>
                  <a:cubicBezTo>
                    <a:pt x="246" y="0"/>
                    <a:pt x="246" y="0"/>
                    <a:pt x="247" y="0"/>
                  </a:cubicBezTo>
                  <a:cubicBezTo>
                    <a:pt x="247" y="2"/>
                    <a:pt x="246" y="2"/>
                    <a:pt x="247" y="3"/>
                  </a:cubicBezTo>
                  <a:cubicBezTo>
                    <a:pt x="248" y="1"/>
                    <a:pt x="253" y="0"/>
                    <a:pt x="253" y="3"/>
                  </a:cubicBezTo>
                  <a:cubicBezTo>
                    <a:pt x="252" y="2"/>
                    <a:pt x="252" y="4"/>
                    <a:pt x="253" y="4"/>
                  </a:cubicBezTo>
                  <a:cubicBezTo>
                    <a:pt x="254" y="4"/>
                    <a:pt x="253" y="2"/>
                    <a:pt x="253" y="1"/>
                  </a:cubicBezTo>
                  <a:cubicBezTo>
                    <a:pt x="256" y="1"/>
                    <a:pt x="257" y="2"/>
                    <a:pt x="258" y="2"/>
                  </a:cubicBezTo>
                  <a:cubicBezTo>
                    <a:pt x="259" y="1"/>
                    <a:pt x="257" y="2"/>
                    <a:pt x="257" y="1"/>
                  </a:cubicBezTo>
                  <a:cubicBezTo>
                    <a:pt x="258" y="1"/>
                    <a:pt x="260" y="2"/>
                    <a:pt x="261" y="2"/>
                  </a:cubicBezTo>
                  <a:cubicBezTo>
                    <a:pt x="260" y="3"/>
                    <a:pt x="259" y="2"/>
                    <a:pt x="258" y="3"/>
                  </a:cubicBezTo>
                  <a:cubicBezTo>
                    <a:pt x="258" y="3"/>
                    <a:pt x="258" y="4"/>
                    <a:pt x="259" y="4"/>
                  </a:cubicBezTo>
                  <a:cubicBezTo>
                    <a:pt x="258" y="4"/>
                    <a:pt x="257" y="5"/>
                    <a:pt x="257" y="5"/>
                  </a:cubicBezTo>
                  <a:cubicBezTo>
                    <a:pt x="257" y="6"/>
                    <a:pt x="258" y="6"/>
                    <a:pt x="257" y="7"/>
                  </a:cubicBezTo>
                  <a:cubicBezTo>
                    <a:pt x="258" y="7"/>
                    <a:pt x="258" y="7"/>
                    <a:pt x="259" y="7"/>
                  </a:cubicBezTo>
                  <a:cubicBezTo>
                    <a:pt x="259" y="7"/>
                    <a:pt x="259" y="6"/>
                    <a:pt x="259" y="6"/>
                  </a:cubicBezTo>
                  <a:cubicBezTo>
                    <a:pt x="259" y="5"/>
                    <a:pt x="260" y="7"/>
                    <a:pt x="260" y="6"/>
                  </a:cubicBezTo>
                  <a:cubicBezTo>
                    <a:pt x="260" y="6"/>
                    <a:pt x="260" y="6"/>
                    <a:pt x="260" y="6"/>
                  </a:cubicBezTo>
                  <a:cubicBezTo>
                    <a:pt x="262" y="6"/>
                    <a:pt x="262" y="6"/>
                    <a:pt x="264" y="6"/>
                  </a:cubicBezTo>
                  <a:cubicBezTo>
                    <a:pt x="263" y="4"/>
                    <a:pt x="262" y="6"/>
                    <a:pt x="260" y="6"/>
                  </a:cubicBezTo>
                  <a:cubicBezTo>
                    <a:pt x="261" y="4"/>
                    <a:pt x="260" y="4"/>
                    <a:pt x="260" y="3"/>
                  </a:cubicBezTo>
                  <a:cubicBezTo>
                    <a:pt x="260" y="4"/>
                    <a:pt x="260" y="4"/>
                    <a:pt x="261" y="4"/>
                  </a:cubicBezTo>
                  <a:cubicBezTo>
                    <a:pt x="262" y="4"/>
                    <a:pt x="261" y="3"/>
                    <a:pt x="261" y="3"/>
                  </a:cubicBezTo>
                  <a:cubicBezTo>
                    <a:pt x="262" y="1"/>
                    <a:pt x="266" y="1"/>
                    <a:pt x="267" y="2"/>
                  </a:cubicBezTo>
                  <a:cubicBezTo>
                    <a:pt x="267" y="2"/>
                    <a:pt x="267" y="1"/>
                    <a:pt x="268" y="1"/>
                  </a:cubicBezTo>
                  <a:cubicBezTo>
                    <a:pt x="270" y="3"/>
                    <a:pt x="273" y="1"/>
                    <a:pt x="275" y="2"/>
                  </a:cubicBezTo>
                  <a:cubicBezTo>
                    <a:pt x="276" y="3"/>
                    <a:pt x="275" y="1"/>
                    <a:pt x="276" y="1"/>
                  </a:cubicBezTo>
                  <a:cubicBezTo>
                    <a:pt x="278" y="3"/>
                    <a:pt x="282" y="1"/>
                    <a:pt x="283" y="3"/>
                  </a:cubicBezTo>
                  <a:cubicBezTo>
                    <a:pt x="284" y="4"/>
                    <a:pt x="284" y="2"/>
                    <a:pt x="285" y="3"/>
                  </a:cubicBezTo>
                  <a:cubicBezTo>
                    <a:pt x="285" y="2"/>
                    <a:pt x="286" y="2"/>
                    <a:pt x="286" y="1"/>
                  </a:cubicBezTo>
                  <a:cubicBezTo>
                    <a:pt x="287" y="1"/>
                    <a:pt x="286" y="3"/>
                    <a:pt x="287" y="3"/>
                  </a:cubicBezTo>
                  <a:cubicBezTo>
                    <a:pt x="287" y="3"/>
                    <a:pt x="287" y="4"/>
                    <a:pt x="286" y="3"/>
                  </a:cubicBezTo>
                  <a:cubicBezTo>
                    <a:pt x="286" y="3"/>
                    <a:pt x="286" y="4"/>
                    <a:pt x="286" y="4"/>
                  </a:cubicBezTo>
                  <a:cubicBezTo>
                    <a:pt x="287" y="4"/>
                    <a:pt x="287" y="3"/>
                    <a:pt x="288" y="4"/>
                  </a:cubicBezTo>
                  <a:cubicBezTo>
                    <a:pt x="288" y="5"/>
                    <a:pt x="289" y="5"/>
                    <a:pt x="289" y="6"/>
                  </a:cubicBezTo>
                  <a:cubicBezTo>
                    <a:pt x="289" y="5"/>
                    <a:pt x="290" y="5"/>
                    <a:pt x="291" y="6"/>
                  </a:cubicBezTo>
                  <a:cubicBezTo>
                    <a:pt x="291" y="4"/>
                    <a:pt x="290" y="5"/>
                    <a:pt x="289" y="4"/>
                  </a:cubicBezTo>
                  <a:cubicBezTo>
                    <a:pt x="289" y="4"/>
                    <a:pt x="291" y="4"/>
                    <a:pt x="290" y="3"/>
                  </a:cubicBezTo>
                  <a:cubicBezTo>
                    <a:pt x="290" y="2"/>
                    <a:pt x="291" y="3"/>
                    <a:pt x="291" y="4"/>
                  </a:cubicBezTo>
                  <a:cubicBezTo>
                    <a:pt x="292" y="4"/>
                    <a:pt x="292" y="3"/>
                    <a:pt x="292" y="2"/>
                  </a:cubicBezTo>
                  <a:cubicBezTo>
                    <a:pt x="292" y="3"/>
                    <a:pt x="295" y="4"/>
                    <a:pt x="297" y="4"/>
                  </a:cubicBezTo>
                  <a:cubicBezTo>
                    <a:pt x="302" y="4"/>
                    <a:pt x="310" y="4"/>
                    <a:pt x="314" y="5"/>
                  </a:cubicBezTo>
                  <a:cubicBezTo>
                    <a:pt x="314" y="5"/>
                    <a:pt x="314" y="4"/>
                    <a:pt x="314" y="4"/>
                  </a:cubicBezTo>
                  <a:cubicBezTo>
                    <a:pt x="314" y="5"/>
                    <a:pt x="316" y="4"/>
                    <a:pt x="316" y="6"/>
                  </a:cubicBezTo>
                  <a:cubicBezTo>
                    <a:pt x="316" y="5"/>
                    <a:pt x="316" y="5"/>
                    <a:pt x="316" y="4"/>
                  </a:cubicBezTo>
                  <a:cubicBezTo>
                    <a:pt x="321" y="6"/>
                    <a:pt x="326" y="6"/>
                    <a:pt x="331" y="7"/>
                  </a:cubicBezTo>
                  <a:cubicBezTo>
                    <a:pt x="331" y="7"/>
                    <a:pt x="331" y="6"/>
                    <a:pt x="332" y="6"/>
                  </a:cubicBezTo>
                  <a:cubicBezTo>
                    <a:pt x="332" y="5"/>
                    <a:pt x="330" y="6"/>
                    <a:pt x="331" y="5"/>
                  </a:cubicBezTo>
                  <a:cubicBezTo>
                    <a:pt x="331" y="5"/>
                    <a:pt x="331" y="5"/>
                    <a:pt x="332" y="5"/>
                  </a:cubicBezTo>
                  <a:cubicBezTo>
                    <a:pt x="331" y="4"/>
                    <a:pt x="329" y="5"/>
                    <a:pt x="329" y="3"/>
                  </a:cubicBezTo>
                  <a:cubicBezTo>
                    <a:pt x="328" y="4"/>
                    <a:pt x="329" y="4"/>
                    <a:pt x="329" y="6"/>
                  </a:cubicBezTo>
                  <a:cubicBezTo>
                    <a:pt x="328" y="5"/>
                    <a:pt x="328" y="5"/>
                    <a:pt x="328" y="3"/>
                  </a:cubicBezTo>
                  <a:cubicBezTo>
                    <a:pt x="330" y="3"/>
                    <a:pt x="333" y="2"/>
                    <a:pt x="333" y="5"/>
                  </a:cubicBezTo>
                  <a:cubicBezTo>
                    <a:pt x="335" y="5"/>
                    <a:pt x="334" y="4"/>
                    <a:pt x="334" y="3"/>
                  </a:cubicBezTo>
                  <a:cubicBezTo>
                    <a:pt x="335" y="3"/>
                    <a:pt x="335" y="2"/>
                    <a:pt x="335" y="2"/>
                  </a:cubicBezTo>
                  <a:cubicBezTo>
                    <a:pt x="335" y="3"/>
                    <a:pt x="335" y="3"/>
                    <a:pt x="335" y="4"/>
                  </a:cubicBezTo>
                  <a:cubicBezTo>
                    <a:pt x="336" y="5"/>
                    <a:pt x="338" y="4"/>
                    <a:pt x="338" y="6"/>
                  </a:cubicBezTo>
                  <a:cubicBezTo>
                    <a:pt x="339" y="5"/>
                    <a:pt x="340" y="6"/>
                    <a:pt x="340" y="4"/>
                  </a:cubicBezTo>
                  <a:cubicBezTo>
                    <a:pt x="341" y="4"/>
                    <a:pt x="341" y="6"/>
                    <a:pt x="342" y="6"/>
                  </a:cubicBezTo>
                  <a:cubicBezTo>
                    <a:pt x="342" y="10"/>
                    <a:pt x="343" y="13"/>
                    <a:pt x="347" y="15"/>
                  </a:cubicBezTo>
                  <a:cubicBezTo>
                    <a:pt x="347" y="16"/>
                    <a:pt x="347" y="16"/>
                    <a:pt x="347" y="17"/>
                  </a:cubicBezTo>
                  <a:cubicBezTo>
                    <a:pt x="347" y="18"/>
                    <a:pt x="347" y="16"/>
                    <a:pt x="348" y="17"/>
                  </a:cubicBezTo>
                  <a:cubicBezTo>
                    <a:pt x="348" y="18"/>
                    <a:pt x="349" y="20"/>
                    <a:pt x="349" y="21"/>
                  </a:cubicBezTo>
                  <a:cubicBezTo>
                    <a:pt x="350" y="20"/>
                    <a:pt x="350" y="20"/>
                    <a:pt x="350" y="19"/>
                  </a:cubicBezTo>
                  <a:cubicBezTo>
                    <a:pt x="351" y="20"/>
                    <a:pt x="351" y="21"/>
                    <a:pt x="351" y="22"/>
                  </a:cubicBezTo>
                  <a:cubicBezTo>
                    <a:pt x="352" y="22"/>
                    <a:pt x="352" y="22"/>
                    <a:pt x="352" y="20"/>
                  </a:cubicBezTo>
                  <a:cubicBezTo>
                    <a:pt x="353" y="21"/>
                    <a:pt x="353" y="23"/>
                    <a:pt x="352" y="24"/>
                  </a:cubicBezTo>
                  <a:cubicBezTo>
                    <a:pt x="355" y="26"/>
                    <a:pt x="352" y="30"/>
                    <a:pt x="356" y="30"/>
                  </a:cubicBezTo>
                  <a:cubicBezTo>
                    <a:pt x="358" y="30"/>
                    <a:pt x="357" y="34"/>
                    <a:pt x="359" y="34"/>
                  </a:cubicBezTo>
                  <a:cubicBezTo>
                    <a:pt x="359" y="35"/>
                    <a:pt x="359" y="35"/>
                    <a:pt x="358" y="35"/>
                  </a:cubicBezTo>
                  <a:cubicBezTo>
                    <a:pt x="358" y="35"/>
                    <a:pt x="358" y="35"/>
                    <a:pt x="357" y="35"/>
                  </a:cubicBezTo>
                  <a:cubicBezTo>
                    <a:pt x="357" y="36"/>
                    <a:pt x="357" y="36"/>
                    <a:pt x="357" y="37"/>
                  </a:cubicBezTo>
                  <a:cubicBezTo>
                    <a:pt x="357" y="37"/>
                    <a:pt x="357" y="36"/>
                    <a:pt x="357" y="36"/>
                  </a:cubicBezTo>
                  <a:cubicBezTo>
                    <a:pt x="357" y="37"/>
                    <a:pt x="358" y="37"/>
                    <a:pt x="359" y="37"/>
                  </a:cubicBezTo>
                  <a:cubicBezTo>
                    <a:pt x="359" y="38"/>
                    <a:pt x="359" y="36"/>
                    <a:pt x="358" y="37"/>
                  </a:cubicBezTo>
                  <a:cubicBezTo>
                    <a:pt x="360" y="37"/>
                    <a:pt x="362" y="39"/>
                    <a:pt x="363" y="42"/>
                  </a:cubicBezTo>
                  <a:cubicBezTo>
                    <a:pt x="362" y="41"/>
                    <a:pt x="362" y="42"/>
                    <a:pt x="361" y="42"/>
                  </a:cubicBezTo>
                  <a:cubicBezTo>
                    <a:pt x="361" y="41"/>
                    <a:pt x="361" y="39"/>
                    <a:pt x="360" y="39"/>
                  </a:cubicBezTo>
                  <a:cubicBezTo>
                    <a:pt x="359" y="39"/>
                    <a:pt x="359" y="39"/>
                    <a:pt x="359" y="39"/>
                  </a:cubicBezTo>
                  <a:cubicBezTo>
                    <a:pt x="359" y="40"/>
                    <a:pt x="359" y="40"/>
                    <a:pt x="359" y="41"/>
                  </a:cubicBezTo>
                  <a:cubicBezTo>
                    <a:pt x="359" y="41"/>
                    <a:pt x="358" y="41"/>
                    <a:pt x="358" y="41"/>
                  </a:cubicBezTo>
                  <a:cubicBezTo>
                    <a:pt x="358" y="42"/>
                    <a:pt x="358" y="43"/>
                    <a:pt x="358" y="43"/>
                  </a:cubicBezTo>
                  <a:cubicBezTo>
                    <a:pt x="357" y="44"/>
                    <a:pt x="359" y="44"/>
                    <a:pt x="359" y="44"/>
                  </a:cubicBezTo>
                  <a:cubicBezTo>
                    <a:pt x="360" y="46"/>
                    <a:pt x="360" y="47"/>
                    <a:pt x="360" y="49"/>
                  </a:cubicBezTo>
                  <a:cubicBezTo>
                    <a:pt x="360" y="50"/>
                    <a:pt x="357" y="50"/>
                    <a:pt x="357" y="49"/>
                  </a:cubicBezTo>
                  <a:cubicBezTo>
                    <a:pt x="357" y="50"/>
                    <a:pt x="357" y="50"/>
                    <a:pt x="358" y="50"/>
                  </a:cubicBezTo>
                  <a:cubicBezTo>
                    <a:pt x="358" y="51"/>
                    <a:pt x="358" y="53"/>
                    <a:pt x="359" y="54"/>
                  </a:cubicBezTo>
                  <a:cubicBezTo>
                    <a:pt x="359" y="54"/>
                    <a:pt x="359" y="55"/>
                    <a:pt x="358" y="55"/>
                  </a:cubicBezTo>
                  <a:cubicBezTo>
                    <a:pt x="359" y="55"/>
                    <a:pt x="359" y="55"/>
                    <a:pt x="360" y="55"/>
                  </a:cubicBezTo>
                  <a:cubicBezTo>
                    <a:pt x="359" y="56"/>
                    <a:pt x="359" y="56"/>
                    <a:pt x="360" y="57"/>
                  </a:cubicBezTo>
                  <a:cubicBezTo>
                    <a:pt x="360" y="57"/>
                    <a:pt x="361" y="57"/>
                    <a:pt x="362" y="57"/>
                  </a:cubicBezTo>
                  <a:cubicBezTo>
                    <a:pt x="362" y="58"/>
                    <a:pt x="363" y="59"/>
                    <a:pt x="364" y="59"/>
                  </a:cubicBezTo>
                  <a:cubicBezTo>
                    <a:pt x="364" y="60"/>
                    <a:pt x="363" y="60"/>
                    <a:pt x="363" y="61"/>
                  </a:cubicBezTo>
                  <a:cubicBezTo>
                    <a:pt x="364" y="62"/>
                    <a:pt x="364" y="61"/>
                    <a:pt x="365" y="61"/>
                  </a:cubicBezTo>
                  <a:cubicBezTo>
                    <a:pt x="364" y="62"/>
                    <a:pt x="365" y="63"/>
                    <a:pt x="365" y="65"/>
                  </a:cubicBezTo>
                  <a:cubicBezTo>
                    <a:pt x="364" y="65"/>
                    <a:pt x="362" y="65"/>
                    <a:pt x="361" y="64"/>
                  </a:cubicBezTo>
                  <a:cubicBezTo>
                    <a:pt x="360" y="64"/>
                    <a:pt x="361" y="65"/>
                    <a:pt x="361" y="66"/>
                  </a:cubicBezTo>
                  <a:cubicBezTo>
                    <a:pt x="361" y="66"/>
                    <a:pt x="359" y="66"/>
                    <a:pt x="360" y="67"/>
                  </a:cubicBezTo>
                  <a:cubicBezTo>
                    <a:pt x="360" y="68"/>
                    <a:pt x="362" y="66"/>
                    <a:pt x="361" y="68"/>
                  </a:cubicBezTo>
                  <a:cubicBezTo>
                    <a:pt x="365" y="69"/>
                    <a:pt x="370" y="70"/>
                    <a:pt x="373" y="71"/>
                  </a:cubicBezTo>
                  <a:cubicBezTo>
                    <a:pt x="378" y="68"/>
                    <a:pt x="379" y="75"/>
                    <a:pt x="384" y="72"/>
                  </a:cubicBezTo>
                  <a:cubicBezTo>
                    <a:pt x="384" y="72"/>
                    <a:pt x="385" y="73"/>
                    <a:pt x="386" y="73"/>
                  </a:cubicBezTo>
                  <a:cubicBezTo>
                    <a:pt x="387" y="73"/>
                    <a:pt x="387" y="74"/>
                    <a:pt x="387" y="75"/>
                  </a:cubicBezTo>
                  <a:cubicBezTo>
                    <a:pt x="388" y="75"/>
                    <a:pt x="388" y="74"/>
                    <a:pt x="389" y="74"/>
                  </a:cubicBezTo>
                  <a:cubicBezTo>
                    <a:pt x="388" y="75"/>
                    <a:pt x="389" y="76"/>
                    <a:pt x="391" y="76"/>
                  </a:cubicBezTo>
                  <a:cubicBezTo>
                    <a:pt x="391" y="79"/>
                    <a:pt x="394" y="80"/>
                    <a:pt x="396" y="82"/>
                  </a:cubicBezTo>
                  <a:cubicBezTo>
                    <a:pt x="396" y="82"/>
                    <a:pt x="395" y="82"/>
                    <a:pt x="395" y="82"/>
                  </a:cubicBezTo>
                  <a:cubicBezTo>
                    <a:pt x="396" y="83"/>
                    <a:pt x="395" y="83"/>
                    <a:pt x="394" y="84"/>
                  </a:cubicBezTo>
                  <a:cubicBezTo>
                    <a:pt x="394" y="83"/>
                    <a:pt x="393" y="83"/>
                    <a:pt x="393" y="82"/>
                  </a:cubicBezTo>
                  <a:cubicBezTo>
                    <a:pt x="392" y="83"/>
                    <a:pt x="392" y="84"/>
                    <a:pt x="392" y="84"/>
                  </a:cubicBezTo>
                  <a:cubicBezTo>
                    <a:pt x="391" y="84"/>
                    <a:pt x="390" y="84"/>
                    <a:pt x="390" y="85"/>
                  </a:cubicBezTo>
                  <a:cubicBezTo>
                    <a:pt x="392" y="85"/>
                    <a:pt x="394" y="85"/>
                    <a:pt x="394" y="87"/>
                  </a:cubicBezTo>
                  <a:cubicBezTo>
                    <a:pt x="394" y="88"/>
                    <a:pt x="391" y="90"/>
                    <a:pt x="390" y="88"/>
                  </a:cubicBezTo>
                  <a:cubicBezTo>
                    <a:pt x="389" y="88"/>
                    <a:pt x="389" y="88"/>
                    <a:pt x="389" y="88"/>
                  </a:cubicBezTo>
                  <a:cubicBezTo>
                    <a:pt x="390" y="90"/>
                    <a:pt x="389" y="91"/>
                    <a:pt x="389" y="93"/>
                  </a:cubicBezTo>
                  <a:cubicBezTo>
                    <a:pt x="389" y="93"/>
                    <a:pt x="388" y="92"/>
                    <a:pt x="389" y="93"/>
                  </a:cubicBezTo>
                  <a:cubicBezTo>
                    <a:pt x="385" y="94"/>
                    <a:pt x="383" y="91"/>
                    <a:pt x="380" y="91"/>
                  </a:cubicBezTo>
                  <a:cubicBezTo>
                    <a:pt x="380" y="90"/>
                    <a:pt x="381" y="90"/>
                    <a:pt x="381" y="90"/>
                  </a:cubicBezTo>
                  <a:cubicBezTo>
                    <a:pt x="381" y="89"/>
                    <a:pt x="380" y="89"/>
                    <a:pt x="380" y="89"/>
                  </a:cubicBezTo>
                  <a:cubicBezTo>
                    <a:pt x="380" y="89"/>
                    <a:pt x="380" y="89"/>
                    <a:pt x="379" y="89"/>
                  </a:cubicBezTo>
                  <a:cubicBezTo>
                    <a:pt x="379" y="90"/>
                    <a:pt x="380" y="91"/>
                    <a:pt x="380" y="91"/>
                  </a:cubicBezTo>
                  <a:cubicBezTo>
                    <a:pt x="379" y="91"/>
                    <a:pt x="378" y="91"/>
                    <a:pt x="378" y="90"/>
                  </a:cubicBezTo>
                  <a:cubicBezTo>
                    <a:pt x="378" y="90"/>
                    <a:pt x="377" y="89"/>
                    <a:pt x="377" y="90"/>
                  </a:cubicBezTo>
                  <a:cubicBezTo>
                    <a:pt x="377" y="90"/>
                    <a:pt x="378" y="90"/>
                    <a:pt x="377" y="91"/>
                  </a:cubicBezTo>
                  <a:cubicBezTo>
                    <a:pt x="377" y="91"/>
                    <a:pt x="377" y="91"/>
                    <a:pt x="377" y="90"/>
                  </a:cubicBezTo>
                  <a:cubicBezTo>
                    <a:pt x="376" y="91"/>
                    <a:pt x="375" y="91"/>
                    <a:pt x="374" y="91"/>
                  </a:cubicBezTo>
                  <a:cubicBezTo>
                    <a:pt x="374" y="91"/>
                    <a:pt x="374" y="91"/>
                    <a:pt x="374" y="90"/>
                  </a:cubicBezTo>
                  <a:cubicBezTo>
                    <a:pt x="370" y="90"/>
                    <a:pt x="367" y="91"/>
                    <a:pt x="366" y="94"/>
                  </a:cubicBezTo>
                  <a:cubicBezTo>
                    <a:pt x="366" y="94"/>
                    <a:pt x="365" y="95"/>
                    <a:pt x="365" y="94"/>
                  </a:cubicBezTo>
                  <a:cubicBezTo>
                    <a:pt x="365" y="95"/>
                    <a:pt x="365" y="96"/>
                    <a:pt x="364" y="97"/>
                  </a:cubicBezTo>
                  <a:cubicBezTo>
                    <a:pt x="366" y="98"/>
                    <a:pt x="367" y="99"/>
                    <a:pt x="370" y="99"/>
                  </a:cubicBezTo>
                  <a:cubicBezTo>
                    <a:pt x="371" y="99"/>
                    <a:pt x="373" y="100"/>
                    <a:pt x="374" y="100"/>
                  </a:cubicBezTo>
                  <a:cubicBezTo>
                    <a:pt x="378" y="101"/>
                    <a:pt x="381" y="102"/>
                    <a:pt x="384" y="103"/>
                  </a:cubicBezTo>
                  <a:cubicBezTo>
                    <a:pt x="388" y="104"/>
                    <a:pt x="392" y="103"/>
                    <a:pt x="393" y="105"/>
                  </a:cubicBezTo>
                  <a:cubicBezTo>
                    <a:pt x="394" y="104"/>
                    <a:pt x="395" y="106"/>
                    <a:pt x="396" y="105"/>
                  </a:cubicBezTo>
                  <a:cubicBezTo>
                    <a:pt x="399" y="106"/>
                    <a:pt x="399" y="108"/>
                    <a:pt x="402" y="109"/>
                  </a:cubicBezTo>
                  <a:cubicBezTo>
                    <a:pt x="402" y="112"/>
                    <a:pt x="406" y="111"/>
                    <a:pt x="407" y="115"/>
                  </a:cubicBezTo>
                  <a:cubicBezTo>
                    <a:pt x="405" y="116"/>
                    <a:pt x="405" y="115"/>
                    <a:pt x="403" y="115"/>
                  </a:cubicBezTo>
                  <a:cubicBezTo>
                    <a:pt x="403" y="117"/>
                    <a:pt x="405" y="117"/>
                    <a:pt x="405" y="119"/>
                  </a:cubicBezTo>
                  <a:cubicBezTo>
                    <a:pt x="404" y="120"/>
                    <a:pt x="403" y="119"/>
                    <a:pt x="402" y="119"/>
                  </a:cubicBezTo>
                  <a:cubicBezTo>
                    <a:pt x="401" y="119"/>
                    <a:pt x="402" y="120"/>
                    <a:pt x="402" y="120"/>
                  </a:cubicBezTo>
                  <a:cubicBezTo>
                    <a:pt x="401" y="120"/>
                    <a:pt x="401" y="120"/>
                    <a:pt x="401" y="120"/>
                  </a:cubicBezTo>
                  <a:cubicBezTo>
                    <a:pt x="401" y="120"/>
                    <a:pt x="400" y="121"/>
                    <a:pt x="400" y="121"/>
                  </a:cubicBezTo>
                  <a:cubicBezTo>
                    <a:pt x="399" y="121"/>
                    <a:pt x="399" y="121"/>
                    <a:pt x="398" y="121"/>
                  </a:cubicBezTo>
                  <a:cubicBezTo>
                    <a:pt x="396" y="124"/>
                    <a:pt x="397" y="129"/>
                    <a:pt x="393" y="129"/>
                  </a:cubicBezTo>
                  <a:cubicBezTo>
                    <a:pt x="393" y="131"/>
                    <a:pt x="395" y="130"/>
                    <a:pt x="395" y="132"/>
                  </a:cubicBezTo>
                  <a:cubicBezTo>
                    <a:pt x="394" y="132"/>
                    <a:pt x="394" y="132"/>
                    <a:pt x="393" y="133"/>
                  </a:cubicBezTo>
                  <a:cubicBezTo>
                    <a:pt x="395" y="137"/>
                    <a:pt x="402" y="136"/>
                    <a:pt x="405" y="139"/>
                  </a:cubicBezTo>
                  <a:cubicBezTo>
                    <a:pt x="406" y="139"/>
                    <a:pt x="405" y="139"/>
                    <a:pt x="406" y="139"/>
                  </a:cubicBezTo>
                  <a:cubicBezTo>
                    <a:pt x="405" y="139"/>
                    <a:pt x="406" y="141"/>
                    <a:pt x="404" y="142"/>
                  </a:cubicBezTo>
                  <a:cubicBezTo>
                    <a:pt x="404" y="142"/>
                    <a:pt x="405" y="142"/>
                    <a:pt x="405" y="143"/>
                  </a:cubicBezTo>
                  <a:cubicBezTo>
                    <a:pt x="403" y="145"/>
                    <a:pt x="398" y="146"/>
                    <a:pt x="396" y="144"/>
                  </a:cubicBezTo>
                  <a:cubicBezTo>
                    <a:pt x="393" y="146"/>
                    <a:pt x="390" y="144"/>
                    <a:pt x="387" y="144"/>
                  </a:cubicBezTo>
                  <a:cubicBezTo>
                    <a:pt x="400" y="148"/>
                    <a:pt x="412" y="152"/>
                    <a:pt x="425" y="156"/>
                  </a:cubicBezTo>
                  <a:cubicBezTo>
                    <a:pt x="426" y="158"/>
                    <a:pt x="427" y="159"/>
                    <a:pt x="429" y="160"/>
                  </a:cubicBezTo>
                  <a:cubicBezTo>
                    <a:pt x="430" y="165"/>
                    <a:pt x="428" y="170"/>
                    <a:pt x="426" y="173"/>
                  </a:cubicBezTo>
                  <a:cubicBezTo>
                    <a:pt x="425" y="173"/>
                    <a:pt x="424" y="173"/>
                    <a:pt x="422" y="173"/>
                  </a:cubicBezTo>
                  <a:cubicBezTo>
                    <a:pt x="415" y="167"/>
                    <a:pt x="402" y="168"/>
                    <a:pt x="393" y="165"/>
                  </a:cubicBezTo>
                  <a:cubicBezTo>
                    <a:pt x="392" y="165"/>
                    <a:pt x="391" y="166"/>
                    <a:pt x="392" y="166"/>
                  </a:cubicBezTo>
                  <a:cubicBezTo>
                    <a:pt x="392" y="167"/>
                    <a:pt x="392" y="166"/>
                    <a:pt x="393" y="166"/>
                  </a:cubicBezTo>
                  <a:cubicBezTo>
                    <a:pt x="393" y="169"/>
                    <a:pt x="395" y="169"/>
                    <a:pt x="395" y="171"/>
                  </a:cubicBezTo>
                  <a:cubicBezTo>
                    <a:pt x="398" y="173"/>
                    <a:pt x="403" y="174"/>
                    <a:pt x="406" y="175"/>
                  </a:cubicBezTo>
                  <a:cubicBezTo>
                    <a:pt x="411" y="180"/>
                    <a:pt x="409" y="189"/>
                    <a:pt x="405" y="193"/>
                  </a:cubicBezTo>
                  <a:cubicBezTo>
                    <a:pt x="405" y="193"/>
                    <a:pt x="406" y="193"/>
                    <a:pt x="406" y="194"/>
                  </a:cubicBezTo>
                  <a:cubicBezTo>
                    <a:pt x="406" y="195"/>
                    <a:pt x="404" y="196"/>
                    <a:pt x="403" y="195"/>
                  </a:cubicBezTo>
                  <a:cubicBezTo>
                    <a:pt x="403" y="194"/>
                    <a:pt x="404" y="194"/>
                    <a:pt x="404" y="193"/>
                  </a:cubicBezTo>
                  <a:cubicBezTo>
                    <a:pt x="404" y="193"/>
                    <a:pt x="403" y="193"/>
                    <a:pt x="403" y="193"/>
                  </a:cubicBezTo>
                  <a:cubicBezTo>
                    <a:pt x="402" y="193"/>
                    <a:pt x="402" y="193"/>
                    <a:pt x="402" y="194"/>
                  </a:cubicBezTo>
                  <a:cubicBezTo>
                    <a:pt x="402" y="194"/>
                    <a:pt x="402" y="193"/>
                    <a:pt x="402" y="192"/>
                  </a:cubicBezTo>
                  <a:cubicBezTo>
                    <a:pt x="397" y="191"/>
                    <a:pt x="392" y="188"/>
                    <a:pt x="385" y="188"/>
                  </a:cubicBezTo>
                  <a:cubicBezTo>
                    <a:pt x="383" y="191"/>
                    <a:pt x="378" y="189"/>
                    <a:pt x="375" y="188"/>
                  </a:cubicBezTo>
                  <a:cubicBezTo>
                    <a:pt x="375" y="189"/>
                    <a:pt x="376" y="190"/>
                    <a:pt x="375" y="191"/>
                  </a:cubicBezTo>
                  <a:cubicBezTo>
                    <a:pt x="379" y="192"/>
                    <a:pt x="384" y="193"/>
                    <a:pt x="388" y="194"/>
                  </a:cubicBezTo>
                  <a:cubicBezTo>
                    <a:pt x="388" y="196"/>
                    <a:pt x="389" y="197"/>
                    <a:pt x="389" y="197"/>
                  </a:cubicBezTo>
                  <a:cubicBezTo>
                    <a:pt x="389" y="199"/>
                    <a:pt x="390" y="200"/>
                    <a:pt x="390" y="201"/>
                  </a:cubicBezTo>
                  <a:cubicBezTo>
                    <a:pt x="394" y="204"/>
                    <a:pt x="402" y="203"/>
                    <a:pt x="404" y="207"/>
                  </a:cubicBezTo>
                  <a:cubicBezTo>
                    <a:pt x="404" y="211"/>
                    <a:pt x="402" y="214"/>
                    <a:pt x="400" y="215"/>
                  </a:cubicBezTo>
                  <a:cubicBezTo>
                    <a:pt x="401" y="218"/>
                    <a:pt x="404" y="218"/>
                    <a:pt x="405" y="219"/>
                  </a:cubicBezTo>
                  <a:cubicBezTo>
                    <a:pt x="407" y="220"/>
                    <a:pt x="409" y="223"/>
                    <a:pt x="411" y="224"/>
                  </a:cubicBezTo>
                  <a:cubicBezTo>
                    <a:pt x="411" y="225"/>
                    <a:pt x="411" y="226"/>
                    <a:pt x="410" y="227"/>
                  </a:cubicBezTo>
                  <a:cubicBezTo>
                    <a:pt x="403" y="226"/>
                    <a:pt x="399" y="223"/>
                    <a:pt x="396" y="217"/>
                  </a:cubicBezTo>
                  <a:cubicBezTo>
                    <a:pt x="393" y="217"/>
                    <a:pt x="390" y="217"/>
                    <a:pt x="389" y="219"/>
                  </a:cubicBezTo>
                  <a:cubicBezTo>
                    <a:pt x="391" y="221"/>
                    <a:pt x="396" y="220"/>
                    <a:pt x="397" y="223"/>
                  </a:cubicBezTo>
                  <a:cubicBezTo>
                    <a:pt x="396" y="223"/>
                    <a:pt x="395" y="223"/>
                    <a:pt x="394" y="222"/>
                  </a:cubicBezTo>
                  <a:cubicBezTo>
                    <a:pt x="391" y="223"/>
                    <a:pt x="389" y="220"/>
                    <a:pt x="384" y="220"/>
                  </a:cubicBezTo>
                  <a:cubicBezTo>
                    <a:pt x="388" y="223"/>
                    <a:pt x="394" y="222"/>
                    <a:pt x="397" y="225"/>
                  </a:cubicBezTo>
                  <a:cubicBezTo>
                    <a:pt x="396" y="228"/>
                    <a:pt x="392" y="226"/>
                    <a:pt x="390" y="228"/>
                  </a:cubicBezTo>
                  <a:cubicBezTo>
                    <a:pt x="390" y="227"/>
                    <a:pt x="389" y="227"/>
                    <a:pt x="389" y="226"/>
                  </a:cubicBezTo>
                  <a:cubicBezTo>
                    <a:pt x="388" y="227"/>
                    <a:pt x="389" y="227"/>
                    <a:pt x="389" y="227"/>
                  </a:cubicBezTo>
                  <a:cubicBezTo>
                    <a:pt x="388" y="226"/>
                    <a:pt x="387" y="227"/>
                    <a:pt x="386" y="228"/>
                  </a:cubicBezTo>
                  <a:cubicBezTo>
                    <a:pt x="386" y="227"/>
                    <a:pt x="385" y="226"/>
                    <a:pt x="385" y="225"/>
                  </a:cubicBezTo>
                  <a:cubicBezTo>
                    <a:pt x="384" y="225"/>
                    <a:pt x="384" y="225"/>
                    <a:pt x="384" y="225"/>
                  </a:cubicBezTo>
                  <a:cubicBezTo>
                    <a:pt x="384" y="226"/>
                    <a:pt x="384" y="227"/>
                    <a:pt x="383" y="228"/>
                  </a:cubicBezTo>
                  <a:cubicBezTo>
                    <a:pt x="386" y="229"/>
                    <a:pt x="390" y="230"/>
                    <a:pt x="392" y="230"/>
                  </a:cubicBezTo>
                  <a:cubicBezTo>
                    <a:pt x="392" y="231"/>
                    <a:pt x="394" y="231"/>
                    <a:pt x="394" y="232"/>
                  </a:cubicBezTo>
                  <a:cubicBezTo>
                    <a:pt x="394" y="234"/>
                    <a:pt x="396" y="234"/>
                    <a:pt x="396" y="235"/>
                  </a:cubicBezTo>
                  <a:cubicBezTo>
                    <a:pt x="396" y="236"/>
                    <a:pt x="395" y="236"/>
                    <a:pt x="396" y="236"/>
                  </a:cubicBezTo>
                  <a:cubicBezTo>
                    <a:pt x="395" y="236"/>
                    <a:pt x="394" y="235"/>
                    <a:pt x="394" y="234"/>
                  </a:cubicBezTo>
                  <a:close/>
                  <a:moveTo>
                    <a:pt x="226" y="245"/>
                  </a:moveTo>
                  <a:cubicBezTo>
                    <a:pt x="225" y="245"/>
                    <a:pt x="226" y="244"/>
                    <a:pt x="225" y="243"/>
                  </a:cubicBezTo>
                  <a:cubicBezTo>
                    <a:pt x="225" y="243"/>
                    <a:pt x="224" y="244"/>
                    <a:pt x="224" y="245"/>
                  </a:cubicBezTo>
                  <a:cubicBezTo>
                    <a:pt x="225" y="245"/>
                    <a:pt x="226" y="246"/>
                    <a:pt x="226" y="245"/>
                  </a:cubicBezTo>
                  <a:close/>
                  <a:moveTo>
                    <a:pt x="161" y="245"/>
                  </a:moveTo>
                  <a:cubicBezTo>
                    <a:pt x="161" y="245"/>
                    <a:pt x="161" y="245"/>
                    <a:pt x="161" y="245"/>
                  </a:cubicBezTo>
                  <a:cubicBezTo>
                    <a:pt x="161" y="247"/>
                    <a:pt x="162" y="247"/>
                    <a:pt x="164" y="246"/>
                  </a:cubicBezTo>
                  <a:cubicBezTo>
                    <a:pt x="163" y="246"/>
                    <a:pt x="164" y="244"/>
                    <a:pt x="163" y="245"/>
                  </a:cubicBezTo>
                  <a:cubicBezTo>
                    <a:pt x="164" y="245"/>
                    <a:pt x="162" y="246"/>
                    <a:pt x="161" y="245"/>
                  </a:cubicBezTo>
                  <a:close/>
                  <a:moveTo>
                    <a:pt x="56" y="48"/>
                  </a:moveTo>
                  <a:cubicBezTo>
                    <a:pt x="55" y="48"/>
                    <a:pt x="55" y="51"/>
                    <a:pt x="54" y="50"/>
                  </a:cubicBezTo>
                  <a:cubicBezTo>
                    <a:pt x="54" y="51"/>
                    <a:pt x="53" y="51"/>
                    <a:pt x="53" y="52"/>
                  </a:cubicBezTo>
                  <a:cubicBezTo>
                    <a:pt x="52" y="50"/>
                    <a:pt x="53" y="52"/>
                    <a:pt x="52" y="52"/>
                  </a:cubicBezTo>
                  <a:cubicBezTo>
                    <a:pt x="52" y="52"/>
                    <a:pt x="52" y="53"/>
                    <a:pt x="52" y="53"/>
                  </a:cubicBezTo>
                  <a:cubicBezTo>
                    <a:pt x="52" y="53"/>
                    <a:pt x="52" y="52"/>
                    <a:pt x="53" y="52"/>
                  </a:cubicBezTo>
                  <a:cubicBezTo>
                    <a:pt x="53" y="53"/>
                    <a:pt x="54" y="53"/>
                    <a:pt x="54" y="53"/>
                  </a:cubicBezTo>
                  <a:cubicBezTo>
                    <a:pt x="55" y="51"/>
                    <a:pt x="55" y="50"/>
                    <a:pt x="56" y="48"/>
                  </a:cubicBezTo>
                  <a:close/>
                  <a:moveTo>
                    <a:pt x="96" y="33"/>
                  </a:moveTo>
                  <a:cubicBezTo>
                    <a:pt x="95" y="33"/>
                    <a:pt x="94" y="33"/>
                    <a:pt x="95" y="32"/>
                  </a:cubicBezTo>
                  <a:cubicBezTo>
                    <a:pt x="94" y="32"/>
                    <a:pt x="94" y="32"/>
                    <a:pt x="94" y="33"/>
                  </a:cubicBezTo>
                  <a:cubicBezTo>
                    <a:pt x="94" y="34"/>
                    <a:pt x="95" y="34"/>
                    <a:pt x="96" y="33"/>
                  </a:cubicBezTo>
                  <a:close/>
                  <a:moveTo>
                    <a:pt x="129" y="23"/>
                  </a:moveTo>
                  <a:cubicBezTo>
                    <a:pt x="128" y="22"/>
                    <a:pt x="127" y="22"/>
                    <a:pt x="127" y="23"/>
                  </a:cubicBezTo>
                  <a:cubicBezTo>
                    <a:pt x="127" y="23"/>
                    <a:pt x="128" y="24"/>
                    <a:pt x="128" y="24"/>
                  </a:cubicBezTo>
                  <a:cubicBezTo>
                    <a:pt x="127" y="23"/>
                    <a:pt x="129" y="23"/>
                    <a:pt x="129" y="23"/>
                  </a:cubicBezTo>
                  <a:close/>
                  <a:moveTo>
                    <a:pt x="380" y="240"/>
                  </a:moveTo>
                  <a:cubicBezTo>
                    <a:pt x="381" y="241"/>
                    <a:pt x="384" y="243"/>
                    <a:pt x="385" y="242"/>
                  </a:cubicBezTo>
                  <a:cubicBezTo>
                    <a:pt x="383" y="241"/>
                    <a:pt x="382" y="241"/>
                    <a:pt x="380" y="240"/>
                  </a:cubicBezTo>
                  <a:close/>
                  <a:moveTo>
                    <a:pt x="379" y="219"/>
                  </a:moveTo>
                  <a:cubicBezTo>
                    <a:pt x="381" y="219"/>
                    <a:pt x="382" y="220"/>
                    <a:pt x="384" y="220"/>
                  </a:cubicBezTo>
                  <a:cubicBezTo>
                    <a:pt x="382" y="220"/>
                    <a:pt x="381" y="218"/>
                    <a:pt x="379" y="219"/>
                  </a:cubicBezTo>
                  <a:close/>
                  <a:moveTo>
                    <a:pt x="378" y="227"/>
                  </a:moveTo>
                  <a:cubicBezTo>
                    <a:pt x="380" y="227"/>
                    <a:pt x="382" y="228"/>
                    <a:pt x="383" y="227"/>
                  </a:cubicBezTo>
                  <a:cubicBezTo>
                    <a:pt x="380" y="227"/>
                    <a:pt x="379" y="225"/>
                    <a:pt x="378" y="227"/>
                  </a:cubicBezTo>
                  <a:close/>
                  <a:moveTo>
                    <a:pt x="377" y="224"/>
                  </a:moveTo>
                  <a:cubicBezTo>
                    <a:pt x="376" y="224"/>
                    <a:pt x="375" y="224"/>
                    <a:pt x="375" y="224"/>
                  </a:cubicBezTo>
                  <a:cubicBezTo>
                    <a:pt x="376" y="225"/>
                    <a:pt x="376" y="226"/>
                    <a:pt x="376" y="227"/>
                  </a:cubicBezTo>
                  <a:cubicBezTo>
                    <a:pt x="377" y="227"/>
                    <a:pt x="378" y="227"/>
                    <a:pt x="377" y="226"/>
                  </a:cubicBezTo>
                  <a:cubicBezTo>
                    <a:pt x="376" y="226"/>
                    <a:pt x="376" y="226"/>
                    <a:pt x="377" y="224"/>
                  </a:cubicBezTo>
                  <a:close/>
                  <a:moveTo>
                    <a:pt x="368" y="89"/>
                  </a:moveTo>
                  <a:cubicBezTo>
                    <a:pt x="367" y="89"/>
                    <a:pt x="368" y="90"/>
                    <a:pt x="368" y="90"/>
                  </a:cubicBezTo>
                  <a:cubicBezTo>
                    <a:pt x="368" y="90"/>
                    <a:pt x="368" y="90"/>
                    <a:pt x="369" y="90"/>
                  </a:cubicBezTo>
                  <a:cubicBezTo>
                    <a:pt x="369" y="90"/>
                    <a:pt x="368" y="90"/>
                    <a:pt x="368" y="89"/>
                  </a:cubicBezTo>
                  <a:close/>
                  <a:moveTo>
                    <a:pt x="356" y="259"/>
                  </a:moveTo>
                  <a:cubicBezTo>
                    <a:pt x="356" y="259"/>
                    <a:pt x="358" y="260"/>
                    <a:pt x="358" y="259"/>
                  </a:cubicBezTo>
                  <a:cubicBezTo>
                    <a:pt x="357" y="258"/>
                    <a:pt x="356" y="258"/>
                    <a:pt x="356" y="259"/>
                  </a:cubicBezTo>
                  <a:close/>
                  <a:moveTo>
                    <a:pt x="343" y="14"/>
                  </a:moveTo>
                  <a:cubicBezTo>
                    <a:pt x="343" y="15"/>
                    <a:pt x="343" y="16"/>
                    <a:pt x="344" y="16"/>
                  </a:cubicBezTo>
                  <a:cubicBezTo>
                    <a:pt x="344" y="15"/>
                    <a:pt x="344" y="15"/>
                    <a:pt x="343" y="14"/>
                  </a:cubicBezTo>
                  <a:close/>
                  <a:moveTo>
                    <a:pt x="338" y="12"/>
                  </a:moveTo>
                  <a:cubicBezTo>
                    <a:pt x="338" y="12"/>
                    <a:pt x="339" y="11"/>
                    <a:pt x="338" y="10"/>
                  </a:cubicBezTo>
                  <a:cubicBezTo>
                    <a:pt x="337" y="10"/>
                    <a:pt x="337" y="12"/>
                    <a:pt x="338" y="12"/>
                  </a:cubicBezTo>
                  <a:close/>
                  <a:moveTo>
                    <a:pt x="335" y="5"/>
                  </a:moveTo>
                  <a:cubicBezTo>
                    <a:pt x="335" y="5"/>
                    <a:pt x="336" y="6"/>
                    <a:pt x="336" y="7"/>
                  </a:cubicBezTo>
                  <a:cubicBezTo>
                    <a:pt x="337" y="7"/>
                    <a:pt x="337" y="7"/>
                    <a:pt x="337" y="6"/>
                  </a:cubicBezTo>
                  <a:cubicBezTo>
                    <a:pt x="336" y="7"/>
                    <a:pt x="336" y="5"/>
                    <a:pt x="335" y="5"/>
                  </a:cubicBezTo>
                  <a:close/>
                  <a:moveTo>
                    <a:pt x="334" y="5"/>
                  </a:moveTo>
                  <a:cubicBezTo>
                    <a:pt x="333" y="6"/>
                    <a:pt x="333" y="6"/>
                    <a:pt x="332" y="5"/>
                  </a:cubicBezTo>
                  <a:cubicBezTo>
                    <a:pt x="333" y="6"/>
                    <a:pt x="332" y="6"/>
                    <a:pt x="332" y="7"/>
                  </a:cubicBezTo>
                  <a:cubicBezTo>
                    <a:pt x="333" y="7"/>
                    <a:pt x="335" y="7"/>
                    <a:pt x="335" y="6"/>
                  </a:cubicBezTo>
                  <a:cubicBezTo>
                    <a:pt x="335" y="6"/>
                    <a:pt x="334" y="6"/>
                    <a:pt x="334" y="5"/>
                  </a:cubicBezTo>
                  <a:close/>
                  <a:moveTo>
                    <a:pt x="332" y="58"/>
                  </a:moveTo>
                  <a:cubicBezTo>
                    <a:pt x="333" y="58"/>
                    <a:pt x="334" y="59"/>
                    <a:pt x="334" y="57"/>
                  </a:cubicBezTo>
                  <a:cubicBezTo>
                    <a:pt x="333" y="57"/>
                    <a:pt x="332" y="57"/>
                    <a:pt x="332" y="58"/>
                  </a:cubicBezTo>
                  <a:close/>
                  <a:moveTo>
                    <a:pt x="333" y="26"/>
                  </a:moveTo>
                  <a:cubicBezTo>
                    <a:pt x="331" y="26"/>
                    <a:pt x="330" y="25"/>
                    <a:pt x="329" y="26"/>
                  </a:cubicBezTo>
                  <a:cubicBezTo>
                    <a:pt x="330" y="26"/>
                    <a:pt x="330" y="27"/>
                    <a:pt x="332" y="27"/>
                  </a:cubicBezTo>
                  <a:cubicBezTo>
                    <a:pt x="332" y="27"/>
                    <a:pt x="333" y="27"/>
                    <a:pt x="333" y="26"/>
                  </a:cubicBezTo>
                  <a:cubicBezTo>
                    <a:pt x="333" y="26"/>
                    <a:pt x="333" y="26"/>
                    <a:pt x="333" y="26"/>
                  </a:cubicBezTo>
                  <a:close/>
                  <a:moveTo>
                    <a:pt x="331" y="9"/>
                  </a:moveTo>
                  <a:cubicBezTo>
                    <a:pt x="331" y="9"/>
                    <a:pt x="328" y="9"/>
                    <a:pt x="329" y="8"/>
                  </a:cubicBezTo>
                  <a:cubicBezTo>
                    <a:pt x="328" y="9"/>
                    <a:pt x="326" y="8"/>
                    <a:pt x="325" y="8"/>
                  </a:cubicBezTo>
                  <a:cubicBezTo>
                    <a:pt x="325" y="8"/>
                    <a:pt x="324" y="9"/>
                    <a:pt x="323" y="9"/>
                  </a:cubicBezTo>
                  <a:cubicBezTo>
                    <a:pt x="323" y="9"/>
                    <a:pt x="322" y="8"/>
                    <a:pt x="322" y="8"/>
                  </a:cubicBezTo>
                  <a:cubicBezTo>
                    <a:pt x="322" y="8"/>
                    <a:pt x="323" y="8"/>
                    <a:pt x="323" y="7"/>
                  </a:cubicBezTo>
                  <a:cubicBezTo>
                    <a:pt x="322" y="8"/>
                    <a:pt x="322" y="7"/>
                    <a:pt x="322" y="7"/>
                  </a:cubicBezTo>
                  <a:cubicBezTo>
                    <a:pt x="322" y="9"/>
                    <a:pt x="323" y="9"/>
                    <a:pt x="323" y="11"/>
                  </a:cubicBezTo>
                  <a:cubicBezTo>
                    <a:pt x="323" y="11"/>
                    <a:pt x="324" y="10"/>
                    <a:pt x="324" y="10"/>
                  </a:cubicBezTo>
                  <a:cubicBezTo>
                    <a:pt x="323" y="10"/>
                    <a:pt x="324" y="9"/>
                    <a:pt x="323" y="9"/>
                  </a:cubicBezTo>
                  <a:cubicBezTo>
                    <a:pt x="325" y="9"/>
                    <a:pt x="327" y="8"/>
                    <a:pt x="328" y="9"/>
                  </a:cubicBezTo>
                  <a:cubicBezTo>
                    <a:pt x="328" y="9"/>
                    <a:pt x="328" y="10"/>
                    <a:pt x="328" y="10"/>
                  </a:cubicBezTo>
                  <a:cubicBezTo>
                    <a:pt x="327" y="10"/>
                    <a:pt x="327" y="10"/>
                    <a:pt x="327" y="10"/>
                  </a:cubicBezTo>
                  <a:cubicBezTo>
                    <a:pt x="327" y="11"/>
                    <a:pt x="326" y="11"/>
                    <a:pt x="326" y="11"/>
                  </a:cubicBezTo>
                  <a:cubicBezTo>
                    <a:pt x="328" y="11"/>
                    <a:pt x="330" y="10"/>
                    <a:pt x="331" y="11"/>
                  </a:cubicBezTo>
                  <a:cubicBezTo>
                    <a:pt x="331" y="11"/>
                    <a:pt x="331" y="10"/>
                    <a:pt x="332" y="10"/>
                  </a:cubicBezTo>
                  <a:cubicBezTo>
                    <a:pt x="332" y="10"/>
                    <a:pt x="332" y="11"/>
                    <a:pt x="333" y="11"/>
                  </a:cubicBezTo>
                  <a:cubicBezTo>
                    <a:pt x="333" y="10"/>
                    <a:pt x="332" y="9"/>
                    <a:pt x="331" y="9"/>
                  </a:cubicBezTo>
                  <a:close/>
                  <a:moveTo>
                    <a:pt x="329" y="43"/>
                  </a:moveTo>
                  <a:cubicBezTo>
                    <a:pt x="330" y="43"/>
                    <a:pt x="330" y="44"/>
                    <a:pt x="331" y="44"/>
                  </a:cubicBezTo>
                  <a:cubicBezTo>
                    <a:pt x="331" y="43"/>
                    <a:pt x="331" y="43"/>
                    <a:pt x="331" y="43"/>
                  </a:cubicBezTo>
                  <a:cubicBezTo>
                    <a:pt x="330" y="43"/>
                    <a:pt x="330" y="42"/>
                    <a:pt x="329" y="43"/>
                  </a:cubicBezTo>
                  <a:close/>
                  <a:moveTo>
                    <a:pt x="328" y="256"/>
                  </a:moveTo>
                  <a:cubicBezTo>
                    <a:pt x="329" y="256"/>
                    <a:pt x="330" y="258"/>
                    <a:pt x="330" y="256"/>
                  </a:cubicBezTo>
                  <a:cubicBezTo>
                    <a:pt x="330" y="256"/>
                    <a:pt x="329" y="255"/>
                    <a:pt x="328" y="256"/>
                  </a:cubicBezTo>
                  <a:close/>
                  <a:moveTo>
                    <a:pt x="323" y="42"/>
                  </a:moveTo>
                  <a:cubicBezTo>
                    <a:pt x="324" y="42"/>
                    <a:pt x="324" y="42"/>
                    <a:pt x="324" y="42"/>
                  </a:cubicBezTo>
                  <a:cubicBezTo>
                    <a:pt x="324" y="42"/>
                    <a:pt x="325" y="42"/>
                    <a:pt x="325" y="42"/>
                  </a:cubicBezTo>
                  <a:cubicBezTo>
                    <a:pt x="324" y="42"/>
                    <a:pt x="323" y="41"/>
                    <a:pt x="323" y="42"/>
                  </a:cubicBezTo>
                  <a:close/>
                  <a:moveTo>
                    <a:pt x="324" y="13"/>
                  </a:moveTo>
                  <a:cubicBezTo>
                    <a:pt x="323" y="13"/>
                    <a:pt x="323" y="14"/>
                    <a:pt x="323" y="14"/>
                  </a:cubicBezTo>
                  <a:cubicBezTo>
                    <a:pt x="324" y="14"/>
                    <a:pt x="324" y="14"/>
                    <a:pt x="324" y="14"/>
                  </a:cubicBezTo>
                  <a:cubicBezTo>
                    <a:pt x="324" y="14"/>
                    <a:pt x="324" y="13"/>
                    <a:pt x="324" y="13"/>
                  </a:cubicBezTo>
                  <a:close/>
                  <a:moveTo>
                    <a:pt x="321" y="15"/>
                  </a:moveTo>
                  <a:cubicBezTo>
                    <a:pt x="321" y="15"/>
                    <a:pt x="321" y="13"/>
                    <a:pt x="321" y="13"/>
                  </a:cubicBezTo>
                  <a:cubicBezTo>
                    <a:pt x="321" y="14"/>
                    <a:pt x="319" y="12"/>
                    <a:pt x="318" y="13"/>
                  </a:cubicBezTo>
                  <a:cubicBezTo>
                    <a:pt x="319" y="14"/>
                    <a:pt x="320" y="14"/>
                    <a:pt x="319" y="16"/>
                  </a:cubicBezTo>
                  <a:cubicBezTo>
                    <a:pt x="321" y="17"/>
                    <a:pt x="323" y="15"/>
                    <a:pt x="322" y="13"/>
                  </a:cubicBezTo>
                  <a:cubicBezTo>
                    <a:pt x="322" y="14"/>
                    <a:pt x="322" y="15"/>
                    <a:pt x="321" y="15"/>
                  </a:cubicBezTo>
                  <a:close/>
                  <a:moveTo>
                    <a:pt x="319" y="9"/>
                  </a:moveTo>
                  <a:cubicBezTo>
                    <a:pt x="319" y="10"/>
                    <a:pt x="318" y="9"/>
                    <a:pt x="318" y="10"/>
                  </a:cubicBezTo>
                  <a:cubicBezTo>
                    <a:pt x="319" y="10"/>
                    <a:pt x="320" y="10"/>
                    <a:pt x="321" y="9"/>
                  </a:cubicBezTo>
                  <a:cubicBezTo>
                    <a:pt x="320" y="9"/>
                    <a:pt x="320" y="9"/>
                    <a:pt x="319" y="9"/>
                  </a:cubicBezTo>
                  <a:close/>
                  <a:moveTo>
                    <a:pt x="317" y="49"/>
                  </a:moveTo>
                  <a:cubicBezTo>
                    <a:pt x="317" y="49"/>
                    <a:pt x="317" y="51"/>
                    <a:pt x="317" y="51"/>
                  </a:cubicBezTo>
                  <a:cubicBezTo>
                    <a:pt x="318" y="50"/>
                    <a:pt x="318" y="49"/>
                    <a:pt x="317" y="49"/>
                  </a:cubicBezTo>
                  <a:close/>
                  <a:moveTo>
                    <a:pt x="310" y="12"/>
                  </a:moveTo>
                  <a:cubicBezTo>
                    <a:pt x="310" y="12"/>
                    <a:pt x="310" y="13"/>
                    <a:pt x="310" y="13"/>
                  </a:cubicBezTo>
                  <a:cubicBezTo>
                    <a:pt x="310" y="13"/>
                    <a:pt x="311" y="13"/>
                    <a:pt x="311" y="13"/>
                  </a:cubicBezTo>
                  <a:cubicBezTo>
                    <a:pt x="310" y="13"/>
                    <a:pt x="311" y="12"/>
                    <a:pt x="310" y="12"/>
                  </a:cubicBezTo>
                  <a:close/>
                  <a:moveTo>
                    <a:pt x="309" y="14"/>
                  </a:moveTo>
                  <a:cubicBezTo>
                    <a:pt x="309" y="14"/>
                    <a:pt x="311" y="15"/>
                    <a:pt x="310" y="14"/>
                  </a:cubicBezTo>
                  <a:cubicBezTo>
                    <a:pt x="310" y="14"/>
                    <a:pt x="309" y="14"/>
                    <a:pt x="309" y="14"/>
                  </a:cubicBezTo>
                  <a:close/>
                  <a:moveTo>
                    <a:pt x="305" y="10"/>
                  </a:moveTo>
                  <a:cubicBezTo>
                    <a:pt x="306" y="10"/>
                    <a:pt x="308" y="11"/>
                    <a:pt x="308" y="9"/>
                  </a:cubicBezTo>
                  <a:cubicBezTo>
                    <a:pt x="307" y="10"/>
                    <a:pt x="306" y="9"/>
                    <a:pt x="305" y="10"/>
                  </a:cubicBezTo>
                  <a:close/>
                  <a:moveTo>
                    <a:pt x="307" y="13"/>
                  </a:moveTo>
                  <a:cubicBezTo>
                    <a:pt x="305" y="13"/>
                    <a:pt x="305" y="11"/>
                    <a:pt x="304" y="12"/>
                  </a:cubicBezTo>
                  <a:cubicBezTo>
                    <a:pt x="304" y="12"/>
                    <a:pt x="305" y="13"/>
                    <a:pt x="305" y="14"/>
                  </a:cubicBezTo>
                  <a:cubicBezTo>
                    <a:pt x="305" y="14"/>
                    <a:pt x="306" y="14"/>
                    <a:pt x="306" y="14"/>
                  </a:cubicBezTo>
                  <a:cubicBezTo>
                    <a:pt x="306" y="13"/>
                    <a:pt x="306" y="13"/>
                    <a:pt x="306" y="13"/>
                  </a:cubicBezTo>
                  <a:cubicBezTo>
                    <a:pt x="306" y="13"/>
                    <a:pt x="307" y="13"/>
                    <a:pt x="307" y="13"/>
                  </a:cubicBezTo>
                  <a:close/>
                  <a:moveTo>
                    <a:pt x="303" y="9"/>
                  </a:moveTo>
                  <a:cubicBezTo>
                    <a:pt x="303" y="10"/>
                    <a:pt x="305" y="10"/>
                    <a:pt x="305" y="9"/>
                  </a:cubicBezTo>
                  <a:cubicBezTo>
                    <a:pt x="304" y="9"/>
                    <a:pt x="304" y="9"/>
                    <a:pt x="303" y="9"/>
                  </a:cubicBezTo>
                  <a:close/>
                  <a:moveTo>
                    <a:pt x="303" y="6"/>
                  </a:moveTo>
                  <a:cubicBezTo>
                    <a:pt x="303" y="7"/>
                    <a:pt x="302" y="8"/>
                    <a:pt x="304" y="8"/>
                  </a:cubicBezTo>
                  <a:cubicBezTo>
                    <a:pt x="303" y="7"/>
                    <a:pt x="304" y="6"/>
                    <a:pt x="303" y="6"/>
                  </a:cubicBezTo>
                  <a:close/>
                  <a:moveTo>
                    <a:pt x="300" y="7"/>
                  </a:moveTo>
                  <a:cubicBezTo>
                    <a:pt x="300" y="9"/>
                    <a:pt x="301" y="8"/>
                    <a:pt x="301" y="9"/>
                  </a:cubicBezTo>
                  <a:cubicBezTo>
                    <a:pt x="301" y="9"/>
                    <a:pt x="298" y="8"/>
                    <a:pt x="299" y="9"/>
                  </a:cubicBezTo>
                  <a:cubicBezTo>
                    <a:pt x="299" y="8"/>
                    <a:pt x="303" y="10"/>
                    <a:pt x="303" y="9"/>
                  </a:cubicBezTo>
                  <a:cubicBezTo>
                    <a:pt x="301" y="9"/>
                    <a:pt x="302" y="7"/>
                    <a:pt x="300" y="7"/>
                  </a:cubicBezTo>
                  <a:close/>
                  <a:moveTo>
                    <a:pt x="299" y="6"/>
                  </a:moveTo>
                  <a:cubicBezTo>
                    <a:pt x="299" y="6"/>
                    <a:pt x="301" y="8"/>
                    <a:pt x="301" y="6"/>
                  </a:cubicBezTo>
                  <a:cubicBezTo>
                    <a:pt x="300" y="6"/>
                    <a:pt x="300" y="5"/>
                    <a:pt x="299" y="6"/>
                  </a:cubicBezTo>
                  <a:close/>
                  <a:moveTo>
                    <a:pt x="300" y="57"/>
                  </a:moveTo>
                  <a:cubicBezTo>
                    <a:pt x="300" y="57"/>
                    <a:pt x="301" y="58"/>
                    <a:pt x="301" y="57"/>
                  </a:cubicBezTo>
                  <a:cubicBezTo>
                    <a:pt x="301" y="56"/>
                    <a:pt x="300" y="56"/>
                    <a:pt x="300" y="57"/>
                  </a:cubicBezTo>
                  <a:close/>
                  <a:moveTo>
                    <a:pt x="298" y="11"/>
                  </a:moveTo>
                  <a:cubicBezTo>
                    <a:pt x="298" y="12"/>
                    <a:pt x="300" y="12"/>
                    <a:pt x="300" y="11"/>
                  </a:cubicBezTo>
                  <a:cubicBezTo>
                    <a:pt x="299" y="11"/>
                    <a:pt x="299" y="11"/>
                    <a:pt x="298" y="11"/>
                  </a:cubicBezTo>
                  <a:close/>
                  <a:moveTo>
                    <a:pt x="296" y="8"/>
                  </a:moveTo>
                  <a:cubicBezTo>
                    <a:pt x="298" y="8"/>
                    <a:pt x="298" y="7"/>
                    <a:pt x="299" y="8"/>
                  </a:cubicBezTo>
                  <a:cubicBezTo>
                    <a:pt x="299" y="8"/>
                    <a:pt x="300" y="7"/>
                    <a:pt x="300" y="7"/>
                  </a:cubicBezTo>
                  <a:cubicBezTo>
                    <a:pt x="298" y="7"/>
                    <a:pt x="297" y="7"/>
                    <a:pt x="296" y="8"/>
                  </a:cubicBezTo>
                  <a:close/>
                  <a:moveTo>
                    <a:pt x="298" y="6"/>
                  </a:moveTo>
                  <a:cubicBezTo>
                    <a:pt x="297" y="5"/>
                    <a:pt x="296" y="5"/>
                    <a:pt x="295" y="5"/>
                  </a:cubicBezTo>
                  <a:cubicBezTo>
                    <a:pt x="295" y="7"/>
                    <a:pt x="297" y="7"/>
                    <a:pt x="298" y="6"/>
                  </a:cubicBezTo>
                  <a:cubicBezTo>
                    <a:pt x="298" y="6"/>
                    <a:pt x="298" y="6"/>
                    <a:pt x="298" y="6"/>
                  </a:cubicBezTo>
                  <a:close/>
                  <a:moveTo>
                    <a:pt x="293" y="6"/>
                  </a:moveTo>
                  <a:cubicBezTo>
                    <a:pt x="294" y="7"/>
                    <a:pt x="294" y="7"/>
                    <a:pt x="294" y="7"/>
                  </a:cubicBezTo>
                  <a:cubicBezTo>
                    <a:pt x="294" y="7"/>
                    <a:pt x="295" y="7"/>
                    <a:pt x="295" y="7"/>
                  </a:cubicBezTo>
                  <a:cubicBezTo>
                    <a:pt x="294" y="7"/>
                    <a:pt x="294" y="5"/>
                    <a:pt x="293" y="6"/>
                  </a:cubicBezTo>
                  <a:close/>
                  <a:moveTo>
                    <a:pt x="293" y="4"/>
                  </a:moveTo>
                  <a:cubicBezTo>
                    <a:pt x="292" y="5"/>
                    <a:pt x="294" y="6"/>
                    <a:pt x="294" y="5"/>
                  </a:cubicBezTo>
                  <a:cubicBezTo>
                    <a:pt x="293" y="5"/>
                    <a:pt x="294" y="4"/>
                    <a:pt x="293" y="4"/>
                  </a:cubicBezTo>
                  <a:close/>
                  <a:moveTo>
                    <a:pt x="292" y="6"/>
                  </a:moveTo>
                  <a:cubicBezTo>
                    <a:pt x="292" y="7"/>
                    <a:pt x="291" y="7"/>
                    <a:pt x="291" y="8"/>
                  </a:cubicBezTo>
                  <a:cubicBezTo>
                    <a:pt x="292" y="9"/>
                    <a:pt x="292" y="9"/>
                    <a:pt x="293" y="9"/>
                  </a:cubicBezTo>
                  <a:cubicBezTo>
                    <a:pt x="293" y="8"/>
                    <a:pt x="293" y="7"/>
                    <a:pt x="292" y="6"/>
                  </a:cubicBezTo>
                  <a:close/>
                  <a:moveTo>
                    <a:pt x="290" y="10"/>
                  </a:moveTo>
                  <a:cubicBezTo>
                    <a:pt x="289" y="11"/>
                    <a:pt x="290" y="11"/>
                    <a:pt x="290" y="11"/>
                  </a:cubicBezTo>
                  <a:cubicBezTo>
                    <a:pt x="289" y="11"/>
                    <a:pt x="290" y="12"/>
                    <a:pt x="289" y="12"/>
                  </a:cubicBezTo>
                  <a:cubicBezTo>
                    <a:pt x="289" y="13"/>
                    <a:pt x="290" y="14"/>
                    <a:pt x="291" y="14"/>
                  </a:cubicBezTo>
                  <a:cubicBezTo>
                    <a:pt x="291" y="12"/>
                    <a:pt x="291" y="12"/>
                    <a:pt x="291" y="11"/>
                  </a:cubicBezTo>
                  <a:cubicBezTo>
                    <a:pt x="291" y="10"/>
                    <a:pt x="290" y="10"/>
                    <a:pt x="290" y="10"/>
                  </a:cubicBezTo>
                  <a:close/>
                  <a:moveTo>
                    <a:pt x="290" y="235"/>
                  </a:moveTo>
                  <a:cubicBezTo>
                    <a:pt x="289" y="236"/>
                    <a:pt x="289" y="236"/>
                    <a:pt x="288" y="235"/>
                  </a:cubicBezTo>
                  <a:cubicBezTo>
                    <a:pt x="288" y="236"/>
                    <a:pt x="288" y="237"/>
                    <a:pt x="289" y="237"/>
                  </a:cubicBezTo>
                  <a:cubicBezTo>
                    <a:pt x="289" y="237"/>
                    <a:pt x="289" y="236"/>
                    <a:pt x="290" y="236"/>
                  </a:cubicBezTo>
                  <a:cubicBezTo>
                    <a:pt x="290" y="237"/>
                    <a:pt x="290" y="237"/>
                    <a:pt x="290" y="237"/>
                  </a:cubicBezTo>
                  <a:cubicBezTo>
                    <a:pt x="290" y="237"/>
                    <a:pt x="291" y="237"/>
                    <a:pt x="291" y="237"/>
                  </a:cubicBezTo>
                  <a:cubicBezTo>
                    <a:pt x="290" y="236"/>
                    <a:pt x="291" y="235"/>
                    <a:pt x="290" y="235"/>
                  </a:cubicBezTo>
                  <a:close/>
                  <a:moveTo>
                    <a:pt x="286" y="5"/>
                  </a:moveTo>
                  <a:cubicBezTo>
                    <a:pt x="287" y="5"/>
                    <a:pt x="287" y="5"/>
                    <a:pt x="287" y="6"/>
                  </a:cubicBezTo>
                  <a:cubicBezTo>
                    <a:pt x="285" y="5"/>
                    <a:pt x="288" y="7"/>
                    <a:pt x="286" y="7"/>
                  </a:cubicBezTo>
                  <a:cubicBezTo>
                    <a:pt x="286" y="8"/>
                    <a:pt x="285" y="8"/>
                    <a:pt x="286" y="9"/>
                  </a:cubicBezTo>
                  <a:cubicBezTo>
                    <a:pt x="286" y="8"/>
                    <a:pt x="287" y="7"/>
                    <a:pt x="288" y="8"/>
                  </a:cubicBezTo>
                  <a:cubicBezTo>
                    <a:pt x="288" y="6"/>
                    <a:pt x="288" y="6"/>
                    <a:pt x="288" y="5"/>
                  </a:cubicBezTo>
                  <a:cubicBezTo>
                    <a:pt x="287" y="5"/>
                    <a:pt x="287" y="4"/>
                    <a:pt x="286" y="5"/>
                  </a:cubicBezTo>
                  <a:close/>
                  <a:moveTo>
                    <a:pt x="286" y="10"/>
                  </a:moveTo>
                  <a:cubicBezTo>
                    <a:pt x="286" y="11"/>
                    <a:pt x="285" y="11"/>
                    <a:pt x="285" y="12"/>
                  </a:cubicBezTo>
                  <a:cubicBezTo>
                    <a:pt x="285" y="12"/>
                    <a:pt x="286" y="12"/>
                    <a:pt x="286" y="13"/>
                  </a:cubicBezTo>
                  <a:cubicBezTo>
                    <a:pt x="287" y="13"/>
                    <a:pt x="287" y="13"/>
                    <a:pt x="288" y="12"/>
                  </a:cubicBezTo>
                  <a:cubicBezTo>
                    <a:pt x="287" y="12"/>
                    <a:pt x="287" y="12"/>
                    <a:pt x="286" y="11"/>
                  </a:cubicBezTo>
                  <a:cubicBezTo>
                    <a:pt x="287" y="11"/>
                    <a:pt x="287" y="12"/>
                    <a:pt x="288" y="11"/>
                  </a:cubicBezTo>
                  <a:cubicBezTo>
                    <a:pt x="287" y="11"/>
                    <a:pt x="289" y="10"/>
                    <a:pt x="288" y="10"/>
                  </a:cubicBezTo>
                  <a:cubicBezTo>
                    <a:pt x="287" y="11"/>
                    <a:pt x="287" y="10"/>
                    <a:pt x="286" y="10"/>
                  </a:cubicBezTo>
                  <a:close/>
                  <a:moveTo>
                    <a:pt x="285" y="234"/>
                  </a:moveTo>
                  <a:cubicBezTo>
                    <a:pt x="285" y="235"/>
                    <a:pt x="285" y="235"/>
                    <a:pt x="284" y="235"/>
                  </a:cubicBezTo>
                  <a:cubicBezTo>
                    <a:pt x="284" y="235"/>
                    <a:pt x="284" y="236"/>
                    <a:pt x="284" y="236"/>
                  </a:cubicBezTo>
                  <a:cubicBezTo>
                    <a:pt x="285" y="236"/>
                    <a:pt x="285" y="237"/>
                    <a:pt x="286" y="237"/>
                  </a:cubicBezTo>
                  <a:cubicBezTo>
                    <a:pt x="286" y="236"/>
                    <a:pt x="286" y="235"/>
                    <a:pt x="285" y="234"/>
                  </a:cubicBezTo>
                  <a:close/>
                  <a:moveTo>
                    <a:pt x="285" y="4"/>
                  </a:moveTo>
                  <a:cubicBezTo>
                    <a:pt x="284" y="5"/>
                    <a:pt x="285" y="6"/>
                    <a:pt x="284" y="6"/>
                  </a:cubicBezTo>
                  <a:cubicBezTo>
                    <a:pt x="284" y="7"/>
                    <a:pt x="284" y="8"/>
                    <a:pt x="284" y="9"/>
                  </a:cubicBezTo>
                  <a:cubicBezTo>
                    <a:pt x="285" y="7"/>
                    <a:pt x="287" y="5"/>
                    <a:pt x="285" y="4"/>
                  </a:cubicBezTo>
                  <a:close/>
                  <a:moveTo>
                    <a:pt x="284" y="9"/>
                  </a:moveTo>
                  <a:cubicBezTo>
                    <a:pt x="284" y="10"/>
                    <a:pt x="284" y="11"/>
                    <a:pt x="285" y="11"/>
                  </a:cubicBezTo>
                  <a:cubicBezTo>
                    <a:pt x="284" y="9"/>
                    <a:pt x="286" y="10"/>
                    <a:pt x="286" y="9"/>
                  </a:cubicBezTo>
                  <a:cubicBezTo>
                    <a:pt x="285" y="10"/>
                    <a:pt x="285" y="9"/>
                    <a:pt x="284" y="9"/>
                  </a:cubicBezTo>
                  <a:close/>
                  <a:moveTo>
                    <a:pt x="281" y="49"/>
                  </a:moveTo>
                  <a:cubicBezTo>
                    <a:pt x="281" y="49"/>
                    <a:pt x="283" y="50"/>
                    <a:pt x="283" y="48"/>
                  </a:cubicBezTo>
                  <a:cubicBezTo>
                    <a:pt x="282" y="48"/>
                    <a:pt x="282" y="48"/>
                    <a:pt x="281" y="49"/>
                  </a:cubicBezTo>
                  <a:close/>
                  <a:moveTo>
                    <a:pt x="281" y="10"/>
                  </a:moveTo>
                  <a:cubicBezTo>
                    <a:pt x="282" y="11"/>
                    <a:pt x="282" y="11"/>
                    <a:pt x="282" y="11"/>
                  </a:cubicBezTo>
                  <a:cubicBezTo>
                    <a:pt x="282" y="11"/>
                    <a:pt x="282" y="10"/>
                    <a:pt x="282" y="10"/>
                  </a:cubicBezTo>
                  <a:cubicBezTo>
                    <a:pt x="282" y="10"/>
                    <a:pt x="281" y="10"/>
                    <a:pt x="281" y="10"/>
                  </a:cubicBezTo>
                  <a:close/>
                  <a:moveTo>
                    <a:pt x="280" y="5"/>
                  </a:moveTo>
                  <a:cubicBezTo>
                    <a:pt x="280" y="5"/>
                    <a:pt x="282" y="6"/>
                    <a:pt x="282" y="5"/>
                  </a:cubicBezTo>
                  <a:cubicBezTo>
                    <a:pt x="281" y="5"/>
                    <a:pt x="280" y="3"/>
                    <a:pt x="280" y="5"/>
                  </a:cubicBezTo>
                  <a:close/>
                  <a:moveTo>
                    <a:pt x="279" y="48"/>
                  </a:moveTo>
                  <a:cubicBezTo>
                    <a:pt x="280" y="48"/>
                    <a:pt x="280" y="50"/>
                    <a:pt x="281" y="49"/>
                  </a:cubicBezTo>
                  <a:cubicBezTo>
                    <a:pt x="280" y="48"/>
                    <a:pt x="279" y="47"/>
                    <a:pt x="279" y="48"/>
                  </a:cubicBezTo>
                  <a:close/>
                  <a:moveTo>
                    <a:pt x="276" y="15"/>
                  </a:moveTo>
                  <a:cubicBezTo>
                    <a:pt x="276" y="15"/>
                    <a:pt x="278" y="16"/>
                    <a:pt x="279" y="15"/>
                  </a:cubicBezTo>
                  <a:cubicBezTo>
                    <a:pt x="278" y="15"/>
                    <a:pt x="277" y="14"/>
                    <a:pt x="276" y="15"/>
                  </a:cubicBezTo>
                  <a:close/>
                  <a:moveTo>
                    <a:pt x="278" y="9"/>
                  </a:moveTo>
                  <a:cubicBezTo>
                    <a:pt x="277" y="8"/>
                    <a:pt x="277" y="9"/>
                    <a:pt x="276" y="9"/>
                  </a:cubicBezTo>
                  <a:cubicBezTo>
                    <a:pt x="276" y="10"/>
                    <a:pt x="277" y="10"/>
                    <a:pt x="277" y="11"/>
                  </a:cubicBezTo>
                  <a:cubicBezTo>
                    <a:pt x="277" y="11"/>
                    <a:pt x="276" y="11"/>
                    <a:pt x="276" y="11"/>
                  </a:cubicBezTo>
                  <a:cubicBezTo>
                    <a:pt x="277" y="11"/>
                    <a:pt x="277" y="10"/>
                    <a:pt x="278" y="10"/>
                  </a:cubicBezTo>
                  <a:cubicBezTo>
                    <a:pt x="278" y="9"/>
                    <a:pt x="278" y="9"/>
                    <a:pt x="278" y="9"/>
                  </a:cubicBezTo>
                  <a:close/>
                  <a:moveTo>
                    <a:pt x="276" y="4"/>
                  </a:moveTo>
                  <a:cubicBezTo>
                    <a:pt x="277" y="4"/>
                    <a:pt x="277" y="5"/>
                    <a:pt x="278" y="5"/>
                  </a:cubicBezTo>
                  <a:cubicBezTo>
                    <a:pt x="278" y="5"/>
                    <a:pt x="278" y="5"/>
                    <a:pt x="278" y="4"/>
                  </a:cubicBezTo>
                  <a:cubicBezTo>
                    <a:pt x="278" y="4"/>
                    <a:pt x="276" y="4"/>
                    <a:pt x="276" y="4"/>
                  </a:cubicBezTo>
                  <a:close/>
                  <a:moveTo>
                    <a:pt x="276" y="6"/>
                  </a:moveTo>
                  <a:cubicBezTo>
                    <a:pt x="276" y="6"/>
                    <a:pt x="276" y="7"/>
                    <a:pt x="276" y="7"/>
                  </a:cubicBezTo>
                  <a:cubicBezTo>
                    <a:pt x="277" y="7"/>
                    <a:pt x="277" y="7"/>
                    <a:pt x="277" y="6"/>
                  </a:cubicBezTo>
                  <a:cubicBezTo>
                    <a:pt x="277" y="7"/>
                    <a:pt x="277" y="7"/>
                    <a:pt x="277" y="7"/>
                  </a:cubicBezTo>
                  <a:cubicBezTo>
                    <a:pt x="277" y="6"/>
                    <a:pt x="278" y="6"/>
                    <a:pt x="278" y="6"/>
                  </a:cubicBezTo>
                  <a:cubicBezTo>
                    <a:pt x="277" y="6"/>
                    <a:pt x="277" y="6"/>
                    <a:pt x="276" y="6"/>
                  </a:cubicBezTo>
                  <a:close/>
                  <a:moveTo>
                    <a:pt x="272" y="47"/>
                  </a:moveTo>
                  <a:cubicBezTo>
                    <a:pt x="272" y="50"/>
                    <a:pt x="275" y="47"/>
                    <a:pt x="276" y="48"/>
                  </a:cubicBezTo>
                  <a:cubicBezTo>
                    <a:pt x="276" y="47"/>
                    <a:pt x="273" y="48"/>
                    <a:pt x="272" y="47"/>
                  </a:cubicBezTo>
                  <a:close/>
                  <a:moveTo>
                    <a:pt x="275" y="11"/>
                  </a:moveTo>
                  <a:cubicBezTo>
                    <a:pt x="274" y="11"/>
                    <a:pt x="274" y="13"/>
                    <a:pt x="275" y="13"/>
                  </a:cubicBezTo>
                  <a:cubicBezTo>
                    <a:pt x="275" y="12"/>
                    <a:pt x="276" y="12"/>
                    <a:pt x="276" y="11"/>
                  </a:cubicBezTo>
                  <a:cubicBezTo>
                    <a:pt x="275" y="11"/>
                    <a:pt x="274" y="13"/>
                    <a:pt x="275" y="11"/>
                  </a:cubicBezTo>
                  <a:close/>
                  <a:moveTo>
                    <a:pt x="268" y="54"/>
                  </a:moveTo>
                  <a:cubicBezTo>
                    <a:pt x="268" y="56"/>
                    <a:pt x="269" y="56"/>
                    <a:pt x="270" y="57"/>
                  </a:cubicBezTo>
                  <a:cubicBezTo>
                    <a:pt x="270" y="56"/>
                    <a:pt x="272" y="56"/>
                    <a:pt x="272" y="55"/>
                  </a:cubicBezTo>
                  <a:cubicBezTo>
                    <a:pt x="270" y="55"/>
                    <a:pt x="269" y="55"/>
                    <a:pt x="268" y="54"/>
                  </a:cubicBezTo>
                  <a:close/>
                  <a:moveTo>
                    <a:pt x="265" y="6"/>
                  </a:moveTo>
                  <a:cubicBezTo>
                    <a:pt x="262" y="6"/>
                    <a:pt x="266" y="7"/>
                    <a:pt x="266" y="6"/>
                  </a:cubicBezTo>
                  <a:cubicBezTo>
                    <a:pt x="265" y="5"/>
                    <a:pt x="265" y="6"/>
                    <a:pt x="265" y="6"/>
                  </a:cubicBezTo>
                  <a:close/>
                  <a:moveTo>
                    <a:pt x="262" y="10"/>
                  </a:moveTo>
                  <a:cubicBezTo>
                    <a:pt x="262" y="12"/>
                    <a:pt x="265" y="11"/>
                    <a:pt x="265" y="10"/>
                  </a:cubicBezTo>
                  <a:cubicBezTo>
                    <a:pt x="264" y="10"/>
                    <a:pt x="263" y="10"/>
                    <a:pt x="262" y="10"/>
                  </a:cubicBezTo>
                  <a:close/>
                  <a:moveTo>
                    <a:pt x="264" y="55"/>
                  </a:moveTo>
                  <a:cubicBezTo>
                    <a:pt x="264" y="56"/>
                    <a:pt x="263" y="55"/>
                    <a:pt x="263" y="56"/>
                  </a:cubicBezTo>
                  <a:cubicBezTo>
                    <a:pt x="264" y="56"/>
                    <a:pt x="264" y="56"/>
                    <a:pt x="265" y="56"/>
                  </a:cubicBezTo>
                  <a:cubicBezTo>
                    <a:pt x="265" y="56"/>
                    <a:pt x="264" y="55"/>
                    <a:pt x="264" y="55"/>
                  </a:cubicBezTo>
                  <a:close/>
                  <a:moveTo>
                    <a:pt x="263" y="232"/>
                  </a:moveTo>
                  <a:cubicBezTo>
                    <a:pt x="264" y="232"/>
                    <a:pt x="264" y="233"/>
                    <a:pt x="264" y="233"/>
                  </a:cubicBezTo>
                  <a:cubicBezTo>
                    <a:pt x="264" y="233"/>
                    <a:pt x="264" y="233"/>
                    <a:pt x="264" y="233"/>
                  </a:cubicBezTo>
                  <a:cubicBezTo>
                    <a:pt x="265" y="233"/>
                    <a:pt x="264" y="231"/>
                    <a:pt x="263" y="232"/>
                  </a:cubicBezTo>
                  <a:close/>
                  <a:moveTo>
                    <a:pt x="262" y="9"/>
                  </a:moveTo>
                  <a:cubicBezTo>
                    <a:pt x="264" y="9"/>
                    <a:pt x="264" y="9"/>
                    <a:pt x="264" y="7"/>
                  </a:cubicBezTo>
                  <a:cubicBezTo>
                    <a:pt x="263" y="7"/>
                    <a:pt x="262" y="7"/>
                    <a:pt x="262" y="9"/>
                  </a:cubicBezTo>
                  <a:close/>
                  <a:moveTo>
                    <a:pt x="261" y="234"/>
                  </a:moveTo>
                  <a:cubicBezTo>
                    <a:pt x="262" y="233"/>
                    <a:pt x="262" y="234"/>
                    <a:pt x="263" y="235"/>
                  </a:cubicBezTo>
                  <a:cubicBezTo>
                    <a:pt x="263" y="234"/>
                    <a:pt x="264" y="235"/>
                    <a:pt x="264" y="234"/>
                  </a:cubicBezTo>
                  <a:cubicBezTo>
                    <a:pt x="263" y="234"/>
                    <a:pt x="263" y="234"/>
                    <a:pt x="263" y="234"/>
                  </a:cubicBezTo>
                  <a:cubicBezTo>
                    <a:pt x="262" y="234"/>
                    <a:pt x="262" y="233"/>
                    <a:pt x="261" y="234"/>
                  </a:cubicBezTo>
                  <a:close/>
                  <a:moveTo>
                    <a:pt x="259" y="47"/>
                  </a:moveTo>
                  <a:cubicBezTo>
                    <a:pt x="260" y="47"/>
                    <a:pt x="262" y="48"/>
                    <a:pt x="263" y="47"/>
                  </a:cubicBezTo>
                  <a:cubicBezTo>
                    <a:pt x="262" y="47"/>
                    <a:pt x="260" y="46"/>
                    <a:pt x="259" y="47"/>
                  </a:cubicBezTo>
                  <a:close/>
                  <a:moveTo>
                    <a:pt x="261" y="19"/>
                  </a:moveTo>
                  <a:cubicBezTo>
                    <a:pt x="261" y="19"/>
                    <a:pt x="263" y="19"/>
                    <a:pt x="263" y="18"/>
                  </a:cubicBezTo>
                  <a:cubicBezTo>
                    <a:pt x="262" y="19"/>
                    <a:pt x="261" y="18"/>
                    <a:pt x="261" y="19"/>
                  </a:cubicBezTo>
                  <a:close/>
                  <a:moveTo>
                    <a:pt x="262" y="7"/>
                  </a:moveTo>
                  <a:cubicBezTo>
                    <a:pt x="261" y="7"/>
                    <a:pt x="260" y="7"/>
                    <a:pt x="260" y="7"/>
                  </a:cubicBezTo>
                  <a:cubicBezTo>
                    <a:pt x="261" y="7"/>
                    <a:pt x="262" y="7"/>
                    <a:pt x="261" y="8"/>
                  </a:cubicBezTo>
                  <a:cubicBezTo>
                    <a:pt x="261" y="8"/>
                    <a:pt x="259" y="8"/>
                    <a:pt x="259" y="8"/>
                  </a:cubicBezTo>
                  <a:cubicBezTo>
                    <a:pt x="259" y="8"/>
                    <a:pt x="260" y="9"/>
                    <a:pt x="262" y="9"/>
                  </a:cubicBezTo>
                  <a:cubicBezTo>
                    <a:pt x="262" y="8"/>
                    <a:pt x="262" y="8"/>
                    <a:pt x="262" y="7"/>
                  </a:cubicBezTo>
                  <a:close/>
                  <a:moveTo>
                    <a:pt x="261" y="17"/>
                  </a:moveTo>
                  <a:cubicBezTo>
                    <a:pt x="261" y="16"/>
                    <a:pt x="262" y="16"/>
                    <a:pt x="262" y="15"/>
                  </a:cubicBezTo>
                  <a:cubicBezTo>
                    <a:pt x="261" y="15"/>
                    <a:pt x="260" y="16"/>
                    <a:pt x="261" y="17"/>
                  </a:cubicBezTo>
                  <a:close/>
                  <a:moveTo>
                    <a:pt x="260" y="246"/>
                  </a:moveTo>
                  <a:cubicBezTo>
                    <a:pt x="260" y="247"/>
                    <a:pt x="259" y="248"/>
                    <a:pt x="258" y="248"/>
                  </a:cubicBezTo>
                  <a:cubicBezTo>
                    <a:pt x="259" y="248"/>
                    <a:pt x="260" y="248"/>
                    <a:pt x="260" y="248"/>
                  </a:cubicBezTo>
                  <a:cubicBezTo>
                    <a:pt x="260" y="248"/>
                    <a:pt x="261" y="247"/>
                    <a:pt x="261" y="247"/>
                  </a:cubicBezTo>
                  <a:cubicBezTo>
                    <a:pt x="260" y="247"/>
                    <a:pt x="260" y="246"/>
                    <a:pt x="260" y="246"/>
                  </a:cubicBezTo>
                  <a:close/>
                  <a:moveTo>
                    <a:pt x="259" y="22"/>
                  </a:moveTo>
                  <a:cubicBezTo>
                    <a:pt x="260" y="22"/>
                    <a:pt x="258" y="24"/>
                    <a:pt x="260" y="24"/>
                  </a:cubicBezTo>
                  <a:cubicBezTo>
                    <a:pt x="259" y="23"/>
                    <a:pt x="260" y="21"/>
                    <a:pt x="259" y="20"/>
                  </a:cubicBezTo>
                  <a:cubicBezTo>
                    <a:pt x="260" y="21"/>
                    <a:pt x="258" y="20"/>
                    <a:pt x="259" y="22"/>
                  </a:cubicBezTo>
                  <a:close/>
                  <a:moveTo>
                    <a:pt x="256" y="9"/>
                  </a:moveTo>
                  <a:cubicBezTo>
                    <a:pt x="257" y="9"/>
                    <a:pt x="258" y="10"/>
                    <a:pt x="259" y="9"/>
                  </a:cubicBezTo>
                  <a:cubicBezTo>
                    <a:pt x="259" y="9"/>
                    <a:pt x="256" y="8"/>
                    <a:pt x="256" y="9"/>
                  </a:cubicBezTo>
                  <a:close/>
                  <a:moveTo>
                    <a:pt x="258" y="18"/>
                  </a:moveTo>
                  <a:cubicBezTo>
                    <a:pt x="258" y="19"/>
                    <a:pt x="257" y="18"/>
                    <a:pt x="257" y="19"/>
                  </a:cubicBezTo>
                  <a:cubicBezTo>
                    <a:pt x="258" y="19"/>
                    <a:pt x="259" y="19"/>
                    <a:pt x="259" y="18"/>
                  </a:cubicBezTo>
                  <a:cubicBezTo>
                    <a:pt x="259" y="19"/>
                    <a:pt x="258" y="18"/>
                    <a:pt x="258" y="18"/>
                  </a:cubicBezTo>
                  <a:close/>
                  <a:moveTo>
                    <a:pt x="258" y="243"/>
                  </a:moveTo>
                  <a:cubicBezTo>
                    <a:pt x="259" y="243"/>
                    <a:pt x="259" y="244"/>
                    <a:pt x="259" y="244"/>
                  </a:cubicBezTo>
                  <a:cubicBezTo>
                    <a:pt x="259" y="243"/>
                    <a:pt x="259" y="242"/>
                    <a:pt x="258" y="243"/>
                  </a:cubicBezTo>
                  <a:close/>
                  <a:moveTo>
                    <a:pt x="255" y="46"/>
                  </a:moveTo>
                  <a:cubicBezTo>
                    <a:pt x="255" y="48"/>
                    <a:pt x="256" y="47"/>
                    <a:pt x="257" y="48"/>
                  </a:cubicBezTo>
                  <a:cubicBezTo>
                    <a:pt x="258" y="48"/>
                    <a:pt x="257" y="47"/>
                    <a:pt x="258" y="47"/>
                  </a:cubicBezTo>
                  <a:cubicBezTo>
                    <a:pt x="258" y="47"/>
                    <a:pt x="259" y="47"/>
                    <a:pt x="259" y="47"/>
                  </a:cubicBezTo>
                  <a:cubicBezTo>
                    <a:pt x="258" y="46"/>
                    <a:pt x="256" y="47"/>
                    <a:pt x="255" y="46"/>
                  </a:cubicBezTo>
                  <a:close/>
                  <a:moveTo>
                    <a:pt x="256" y="21"/>
                  </a:moveTo>
                  <a:cubicBezTo>
                    <a:pt x="257" y="22"/>
                    <a:pt x="256" y="21"/>
                    <a:pt x="256" y="21"/>
                  </a:cubicBezTo>
                  <a:cubicBezTo>
                    <a:pt x="257" y="21"/>
                    <a:pt x="258" y="21"/>
                    <a:pt x="258" y="23"/>
                  </a:cubicBezTo>
                  <a:cubicBezTo>
                    <a:pt x="257" y="23"/>
                    <a:pt x="256" y="22"/>
                    <a:pt x="256" y="23"/>
                  </a:cubicBezTo>
                  <a:cubicBezTo>
                    <a:pt x="256" y="23"/>
                    <a:pt x="257" y="24"/>
                    <a:pt x="258" y="23"/>
                  </a:cubicBezTo>
                  <a:cubicBezTo>
                    <a:pt x="258" y="22"/>
                    <a:pt x="258" y="21"/>
                    <a:pt x="257" y="20"/>
                  </a:cubicBezTo>
                  <a:cubicBezTo>
                    <a:pt x="257" y="20"/>
                    <a:pt x="256" y="20"/>
                    <a:pt x="256" y="21"/>
                  </a:cubicBezTo>
                  <a:close/>
                  <a:moveTo>
                    <a:pt x="256" y="17"/>
                  </a:moveTo>
                  <a:cubicBezTo>
                    <a:pt x="257" y="16"/>
                    <a:pt x="258" y="16"/>
                    <a:pt x="258" y="16"/>
                  </a:cubicBezTo>
                  <a:cubicBezTo>
                    <a:pt x="257" y="15"/>
                    <a:pt x="257" y="15"/>
                    <a:pt x="256" y="16"/>
                  </a:cubicBezTo>
                  <a:cubicBezTo>
                    <a:pt x="256" y="16"/>
                    <a:pt x="257" y="16"/>
                    <a:pt x="257" y="16"/>
                  </a:cubicBezTo>
                  <a:cubicBezTo>
                    <a:pt x="256" y="16"/>
                    <a:pt x="256" y="16"/>
                    <a:pt x="256" y="17"/>
                  </a:cubicBezTo>
                  <a:close/>
                  <a:moveTo>
                    <a:pt x="254" y="20"/>
                  </a:moveTo>
                  <a:cubicBezTo>
                    <a:pt x="256" y="19"/>
                    <a:pt x="258" y="19"/>
                    <a:pt x="257" y="18"/>
                  </a:cubicBezTo>
                  <a:cubicBezTo>
                    <a:pt x="256" y="19"/>
                    <a:pt x="254" y="18"/>
                    <a:pt x="254" y="20"/>
                  </a:cubicBezTo>
                  <a:close/>
                  <a:moveTo>
                    <a:pt x="256" y="26"/>
                  </a:moveTo>
                  <a:cubicBezTo>
                    <a:pt x="256" y="26"/>
                    <a:pt x="257" y="26"/>
                    <a:pt x="257" y="26"/>
                  </a:cubicBezTo>
                  <a:cubicBezTo>
                    <a:pt x="257" y="26"/>
                    <a:pt x="257" y="26"/>
                    <a:pt x="257" y="26"/>
                  </a:cubicBezTo>
                  <a:cubicBezTo>
                    <a:pt x="256" y="26"/>
                    <a:pt x="256" y="26"/>
                    <a:pt x="256" y="26"/>
                  </a:cubicBezTo>
                  <a:close/>
                  <a:moveTo>
                    <a:pt x="253" y="6"/>
                  </a:moveTo>
                  <a:cubicBezTo>
                    <a:pt x="255" y="5"/>
                    <a:pt x="256" y="6"/>
                    <a:pt x="256" y="5"/>
                  </a:cubicBezTo>
                  <a:cubicBezTo>
                    <a:pt x="255" y="5"/>
                    <a:pt x="254" y="4"/>
                    <a:pt x="253" y="6"/>
                  </a:cubicBezTo>
                  <a:close/>
                  <a:moveTo>
                    <a:pt x="255" y="226"/>
                  </a:moveTo>
                  <a:cubicBezTo>
                    <a:pt x="255" y="226"/>
                    <a:pt x="256" y="227"/>
                    <a:pt x="256" y="226"/>
                  </a:cubicBezTo>
                  <a:cubicBezTo>
                    <a:pt x="256" y="226"/>
                    <a:pt x="255" y="225"/>
                    <a:pt x="255" y="226"/>
                  </a:cubicBezTo>
                  <a:close/>
                  <a:moveTo>
                    <a:pt x="253" y="23"/>
                  </a:moveTo>
                  <a:cubicBezTo>
                    <a:pt x="253" y="24"/>
                    <a:pt x="255" y="24"/>
                    <a:pt x="256" y="23"/>
                  </a:cubicBezTo>
                  <a:cubicBezTo>
                    <a:pt x="255" y="23"/>
                    <a:pt x="256" y="23"/>
                    <a:pt x="256" y="22"/>
                  </a:cubicBezTo>
                  <a:cubicBezTo>
                    <a:pt x="255" y="21"/>
                    <a:pt x="253" y="21"/>
                    <a:pt x="252" y="21"/>
                  </a:cubicBezTo>
                  <a:cubicBezTo>
                    <a:pt x="252" y="23"/>
                    <a:pt x="254" y="22"/>
                    <a:pt x="255" y="23"/>
                  </a:cubicBezTo>
                  <a:cubicBezTo>
                    <a:pt x="255" y="23"/>
                    <a:pt x="255" y="24"/>
                    <a:pt x="254" y="23"/>
                  </a:cubicBezTo>
                  <a:cubicBezTo>
                    <a:pt x="254" y="23"/>
                    <a:pt x="254" y="22"/>
                    <a:pt x="253" y="23"/>
                  </a:cubicBezTo>
                  <a:close/>
                  <a:moveTo>
                    <a:pt x="254" y="231"/>
                  </a:moveTo>
                  <a:cubicBezTo>
                    <a:pt x="254" y="233"/>
                    <a:pt x="254" y="233"/>
                    <a:pt x="253" y="233"/>
                  </a:cubicBezTo>
                  <a:cubicBezTo>
                    <a:pt x="253" y="234"/>
                    <a:pt x="254" y="234"/>
                    <a:pt x="255" y="234"/>
                  </a:cubicBezTo>
                  <a:cubicBezTo>
                    <a:pt x="255" y="233"/>
                    <a:pt x="255" y="232"/>
                    <a:pt x="254" y="231"/>
                  </a:cubicBezTo>
                  <a:close/>
                  <a:moveTo>
                    <a:pt x="252" y="47"/>
                  </a:moveTo>
                  <a:cubicBezTo>
                    <a:pt x="251" y="46"/>
                    <a:pt x="252" y="47"/>
                    <a:pt x="252" y="48"/>
                  </a:cubicBezTo>
                  <a:cubicBezTo>
                    <a:pt x="252" y="48"/>
                    <a:pt x="252" y="48"/>
                    <a:pt x="253" y="48"/>
                  </a:cubicBezTo>
                  <a:cubicBezTo>
                    <a:pt x="253" y="47"/>
                    <a:pt x="253" y="47"/>
                    <a:pt x="252" y="47"/>
                  </a:cubicBezTo>
                  <a:close/>
                  <a:moveTo>
                    <a:pt x="250" y="234"/>
                  </a:moveTo>
                  <a:cubicBezTo>
                    <a:pt x="250" y="234"/>
                    <a:pt x="252" y="234"/>
                    <a:pt x="252" y="234"/>
                  </a:cubicBezTo>
                  <a:cubicBezTo>
                    <a:pt x="251" y="234"/>
                    <a:pt x="250" y="233"/>
                    <a:pt x="250" y="234"/>
                  </a:cubicBezTo>
                  <a:close/>
                  <a:moveTo>
                    <a:pt x="250" y="19"/>
                  </a:moveTo>
                  <a:cubicBezTo>
                    <a:pt x="251" y="19"/>
                    <a:pt x="252" y="19"/>
                    <a:pt x="252" y="18"/>
                  </a:cubicBezTo>
                  <a:cubicBezTo>
                    <a:pt x="251" y="18"/>
                    <a:pt x="250" y="18"/>
                    <a:pt x="250" y="19"/>
                  </a:cubicBezTo>
                  <a:close/>
                  <a:moveTo>
                    <a:pt x="250" y="233"/>
                  </a:moveTo>
                  <a:cubicBezTo>
                    <a:pt x="250" y="233"/>
                    <a:pt x="252" y="232"/>
                    <a:pt x="251" y="231"/>
                  </a:cubicBezTo>
                  <a:cubicBezTo>
                    <a:pt x="251" y="232"/>
                    <a:pt x="249" y="232"/>
                    <a:pt x="250" y="233"/>
                  </a:cubicBezTo>
                  <a:close/>
                  <a:moveTo>
                    <a:pt x="249" y="2"/>
                  </a:moveTo>
                  <a:cubicBezTo>
                    <a:pt x="248" y="3"/>
                    <a:pt x="249" y="4"/>
                    <a:pt x="251" y="3"/>
                  </a:cubicBezTo>
                  <a:cubicBezTo>
                    <a:pt x="250" y="3"/>
                    <a:pt x="250" y="3"/>
                    <a:pt x="249" y="3"/>
                  </a:cubicBezTo>
                  <a:cubicBezTo>
                    <a:pt x="250" y="3"/>
                    <a:pt x="251" y="3"/>
                    <a:pt x="251" y="2"/>
                  </a:cubicBezTo>
                  <a:cubicBezTo>
                    <a:pt x="250" y="2"/>
                    <a:pt x="250" y="1"/>
                    <a:pt x="249" y="2"/>
                  </a:cubicBezTo>
                  <a:close/>
                  <a:moveTo>
                    <a:pt x="244" y="21"/>
                  </a:moveTo>
                  <a:cubicBezTo>
                    <a:pt x="244" y="22"/>
                    <a:pt x="246" y="21"/>
                    <a:pt x="246" y="22"/>
                  </a:cubicBezTo>
                  <a:cubicBezTo>
                    <a:pt x="246" y="23"/>
                    <a:pt x="245" y="22"/>
                    <a:pt x="245" y="23"/>
                  </a:cubicBezTo>
                  <a:cubicBezTo>
                    <a:pt x="246" y="23"/>
                    <a:pt x="246" y="23"/>
                    <a:pt x="246" y="23"/>
                  </a:cubicBezTo>
                  <a:cubicBezTo>
                    <a:pt x="246" y="22"/>
                    <a:pt x="246" y="22"/>
                    <a:pt x="247" y="22"/>
                  </a:cubicBezTo>
                  <a:cubicBezTo>
                    <a:pt x="248" y="22"/>
                    <a:pt x="249" y="21"/>
                    <a:pt x="249" y="22"/>
                  </a:cubicBezTo>
                  <a:cubicBezTo>
                    <a:pt x="249" y="23"/>
                    <a:pt x="249" y="23"/>
                    <a:pt x="249" y="23"/>
                  </a:cubicBezTo>
                  <a:cubicBezTo>
                    <a:pt x="249" y="24"/>
                    <a:pt x="250" y="23"/>
                    <a:pt x="250" y="23"/>
                  </a:cubicBezTo>
                  <a:cubicBezTo>
                    <a:pt x="250" y="22"/>
                    <a:pt x="249" y="23"/>
                    <a:pt x="250" y="22"/>
                  </a:cubicBezTo>
                  <a:cubicBezTo>
                    <a:pt x="250" y="21"/>
                    <a:pt x="251" y="22"/>
                    <a:pt x="251" y="21"/>
                  </a:cubicBezTo>
                  <a:cubicBezTo>
                    <a:pt x="249" y="21"/>
                    <a:pt x="247" y="21"/>
                    <a:pt x="244" y="21"/>
                  </a:cubicBezTo>
                  <a:close/>
                  <a:moveTo>
                    <a:pt x="243" y="48"/>
                  </a:moveTo>
                  <a:cubicBezTo>
                    <a:pt x="245" y="47"/>
                    <a:pt x="247" y="48"/>
                    <a:pt x="250" y="48"/>
                  </a:cubicBezTo>
                  <a:cubicBezTo>
                    <a:pt x="250" y="48"/>
                    <a:pt x="250" y="47"/>
                    <a:pt x="251" y="47"/>
                  </a:cubicBezTo>
                  <a:cubicBezTo>
                    <a:pt x="248" y="46"/>
                    <a:pt x="245" y="46"/>
                    <a:pt x="243" y="48"/>
                  </a:cubicBezTo>
                  <a:close/>
                  <a:moveTo>
                    <a:pt x="248" y="7"/>
                  </a:moveTo>
                  <a:cubicBezTo>
                    <a:pt x="247" y="8"/>
                    <a:pt x="248" y="8"/>
                    <a:pt x="248" y="9"/>
                  </a:cubicBezTo>
                  <a:cubicBezTo>
                    <a:pt x="247" y="9"/>
                    <a:pt x="245" y="9"/>
                    <a:pt x="244" y="8"/>
                  </a:cubicBezTo>
                  <a:cubicBezTo>
                    <a:pt x="244" y="8"/>
                    <a:pt x="244" y="9"/>
                    <a:pt x="244" y="9"/>
                  </a:cubicBezTo>
                  <a:cubicBezTo>
                    <a:pt x="243" y="9"/>
                    <a:pt x="243" y="9"/>
                    <a:pt x="243" y="9"/>
                  </a:cubicBezTo>
                  <a:cubicBezTo>
                    <a:pt x="245" y="9"/>
                    <a:pt x="247" y="9"/>
                    <a:pt x="249" y="9"/>
                  </a:cubicBezTo>
                  <a:cubicBezTo>
                    <a:pt x="249" y="9"/>
                    <a:pt x="248" y="9"/>
                    <a:pt x="249" y="8"/>
                  </a:cubicBezTo>
                  <a:cubicBezTo>
                    <a:pt x="248" y="8"/>
                    <a:pt x="248" y="7"/>
                    <a:pt x="248" y="7"/>
                  </a:cubicBezTo>
                  <a:close/>
                  <a:moveTo>
                    <a:pt x="247" y="245"/>
                  </a:moveTo>
                  <a:cubicBezTo>
                    <a:pt x="247" y="246"/>
                    <a:pt x="249" y="246"/>
                    <a:pt x="249" y="244"/>
                  </a:cubicBezTo>
                  <a:cubicBezTo>
                    <a:pt x="248" y="244"/>
                    <a:pt x="247" y="244"/>
                    <a:pt x="247" y="245"/>
                  </a:cubicBezTo>
                  <a:close/>
                  <a:moveTo>
                    <a:pt x="248" y="249"/>
                  </a:moveTo>
                  <a:cubicBezTo>
                    <a:pt x="248" y="248"/>
                    <a:pt x="249" y="249"/>
                    <a:pt x="249" y="249"/>
                  </a:cubicBezTo>
                  <a:cubicBezTo>
                    <a:pt x="250" y="247"/>
                    <a:pt x="247" y="248"/>
                    <a:pt x="248" y="249"/>
                  </a:cubicBezTo>
                  <a:close/>
                  <a:moveTo>
                    <a:pt x="247" y="235"/>
                  </a:moveTo>
                  <a:cubicBezTo>
                    <a:pt x="247" y="235"/>
                    <a:pt x="248" y="233"/>
                    <a:pt x="249" y="234"/>
                  </a:cubicBezTo>
                  <a:cubicBezTo>
                    <a:pt x="248" y="234"/>
                    <a:pt x="248" y="233"/>
                    <a:pt x="248" y="232"/>
                  </a:cubicBezTo>
                  <a:cubicBezTo>
                    <a:pt x="248" y="232"/>
                    <a:pt x="247" y="232"/>
                    <a:pt x="247" y="232"/>
                  </a:cubicBezTo>
                  <a:cubicBezTo>
                    <a:pt x="247" y="233"/>
                    <a:pt x="246" y="233"/>
                    <a:pt x="247" y="235"/>
                  </a:cubicBezTo>
                  <a:close/>
                  <a:moveTo>
                    <a:pt x="244" y="7"/>
                  </a:moveTo>
                  <a:cubicBezTo>
                    <a:pt x="245" y="9"/>
                    <a:pt x="246" y="8"/>
                    <a:pt x="247" y="8"/>
                  </a:cubicBezTo>
                  <a:cubicBezTo>
                    <a:pt x="247" y="7"/>
                    <a:pt x="246" y="8"/>
                    <a:pt x="244" y="7"/>
                  </a:cubicBezTo>
                  <a:close/>
                  <a:moveTo>
                    <a:pt x="244" y="225"/>
                  </a:moveTo>
                  <a:cubicBezTo>
                    <a:pt x="244" y="225"/>
                    <a:pt x="245" y="225"/>
                    <a:pt x="245" y="225"/>
                  </a:cubicBezTo>
                  <a:cubicBezTo>
                    <a:pt x="244" y="225"/>
                    <a:pt x="244" y="226"/>
                    <a:pt x="244" y="226"/>
                  </a:cubicBezTo>
                  <a:cubicBezTo>
                    <a:pt x="245" y="226"/>
                    <a:pt x="246" y="226"/>
                    <a:pt x="246" y="225"/>
                  </a:cubicBezTo>
                  <a:cubicBezTo>
                    <a:pt x="245" y="227"/>
                    <a:pt x="245" y="224"/>
                    <a:pt x="244" y="225"/>
                  </a:cubicBezTo>
                  <a:close/>
                  <a:moveTo>
                    <a:pt x="245" y="243"/>
                  </a:moveTo>
                  <a:cubicBezTo>
                    <a:pt x="245" y="243"/>
                    <a:pt x="246" y="245"/>
                    <a:pt x="246" y="244"/>
                  </a:cubicBezTo>
                  <a:cubicBezTo>
                    <a:pt x="245" y="244"/>
                    <a:pt x="246" y="242"/>
                    <a:pt x="245" y="243"/>
                  </a:cubicBezTo>
                  <a:close/>
                  <a:moveTo>
                    <a:pt x="244" y="231"/>
                  </a:moveTo>
                  <a:cubicBezTo>
                    <a:pt x="245" y="233"/>
                    <a:pt x="244" y="234"/>
                    <a:pt x="245" y="234"/>
                  </a:cubicBezTo>
                  <a:cubicBezTo>
                    <a:pt x="245" y="233"/>
                    <a:pt x="244" y="232"/>
                    <a:pt x="244" y="231"/>
                  </a:cubicBezTo>
                  <a:close/>
                  <a:moveTo>
                    <a:pt x="241" y="10"/>
                  </a:moveTo>
                  <a:cubicBezTo>
                    <a:pt x="241" y="11"/>
                    <a:pt x="242" y="10"/>
                    <a:pt x="242" y="11"/>
                  </a:cubicBezTo>
                  <a:cubicBezTo>
                    <a:pt x="242" y="10"/>
                    <a:pt x="243" y="8"/>
                    <a:pt x="243" y="8"/>
                  </a:cubicBezTo>
                  <a:cubicBezTo>
                    <a:pt x="242" y="8"/>
                    <a:pt x="241" y="8"/>
                    <a:pt x="241" y="9"/>
                  </a:cubicBezTo>
                  <a:cubicBezTo>
                    <a:pt x="241" y="9"/>
                    <a:pt x="243" y="9"/>
                    <a:pt x="242" y="10"/>
                  </a:cubicBezTo>
                  <a:cubicBezTo>
                    <a:pt x="242" y="10"/>
                    <a:pt x="241" y="10"/>
                    <a:pt x="241" y="10"/>
                  </a:cubicBezTo>
                  <a:close/>
                  <a:moveTo>
                    <a:pt x="242" y="233"/>
                  </a:moveTo>
                  <a:cubicBezTo>
                    <a:pt x="243" y="233"/>
                    <a:pt x="242" y="234"/>
                    <a:pt x="242" y="234"/>
                  </a:cubicBezTo>
                  <a:cubicBezTo>
                    <a:pt x="243" y="234"/>
                    <a:pt x="243" y="233"/>
                    <a:pt x="243" y="233"/>
                  </a:cubicBezTo>
                  <a:cubicBezTo>
                    <a:pt x="243" y="232"/>
                    <a:pt x="242" y="232"/>
                    <a:pt x="242" y="233"/>
                  </a:cubicBezTo>
                  <a:close/>
                  <a:moveTo>
                    <a:pt x="239" y="246"/>
                  </a:moveTo>
                  <a:cubicBezTo>
                    <a:pt x="239" y="248"/>
                    <a:pt x="239" y="246"/>
                    <a:pt x="238" y="246"/>
                  </a:cubicBezTo>
                  <a:cubicBezTo>
                    <a:pt x="238" y="248"/>
                    <a:pt x="240" y="247"/>
                    <a:pt x="240" y="248"/>
                  </a:cubicBezTo>
                  <a:cubicBezTo>
                    <a:pt x="239" y="246"/>
                    <a:pt x="242" y="248"/>
                    <a:pt x="242" y="246"/>
                  </a:cubicBezTo>
                  <a:cubicBezTo>
                    <a:pt x="241" y="247"/>
                    <a:pt x="240" y="246"/>
                    <a:pt x="239" y="246"/>
                  </a:cubicBezTo>
                  <a:close/>
                  <a:moveTo>
                    <a:pt x="239" y="49"/>
                  </a:moveTo>
                  <a:cubicBezTo>
                    <a:pt x="239" y="49"/>
                    <a:pt x="239" y="49"/>
                    <a:pt x="239" y="49"/>
                  </a:cubicBezTo>
                  <a:cubicBezTo>
                    <a:pt x="238" y="49"/>
                    <a:pt x="238" y="49"/>
                    <a:pt x="238" y="50"/>
                  </a:cubicBezTo>
                  <a:cubicBezTo>
                    <a:pt x="239" y="50"/>
                    <a:pt x="240" y="52"/>
                    <a:pt x="241" y="50"/>
                  </a:cubicBezTo>
                  <a:cubicBezTo>
                    <a:pt x="241" y="49"/>
                    <a:pt x="240" y="49"/>
                    <a:pt x="239" y="49"/>
                  </a:cubicBezTo>
                  <a:close/>
                  <a:moveTo>
                    <a:pt x="238" y="52"/>
                  </a:moveTo>
                  <a:cubicBezTo>
                    <a:pt x="239" y="52"/>
                    <a:pt x="239" y="52"/>
                    <a:pt x="240" y="53"/>
                  </a:cubicBezTo>
                  <a:cubicBezTo>
                    <a:pt x="239" y="51"/>
                    <a:pt x="241" y="52"/>
                    <a:pt x="241" y="53"/>
                  </a:cubicBezTo>
                  <a:cubicBezTo>
                    <a:pt x="241" y="53"/>
                    <a:pt x="241" y="52"/>
                    <a:pt x="241" y="51"/>
                  </a:cubicBezTo>
                  <a:cubicBezTo>
                    <a:pt x="240" y="52"/>
                    <a:pt x="238" y="51"/>
                    <a:pt x="238" y="52"/>
                  </a:cubicBezTo>
                  <a:close/>
                  <a:moveTo>
                    <a:pt x="238" y="21"/>
                  </a:moveTo>
                  <a:cubicBezTo>
                    <a:pt x="239" y="22"/>
                    <a:pt x="241" y="22"/>
                    <a:pt x="241" y="21"/>
                  </a:cubicBezTo>
                  <a:cubicBezTo>
                    <a:pt x="240" y="21"/>
                    <a:pt x="239" y="21"/>
                    <a:pt x="238" y="21"/>
                  </a:cubicBezTo>
                  <a:close/>
                  <a:moveTo>
                    <a:pt x="239" y="47"/>
                  </a:moveTo>
                  <a:cubicBezTo>
                    <a:pt x="240" y="47"/>
                    <a:pt x="240" y="48"/>
                    <a:pt x="240" y="48"/>
                  </a:cubicBezTo>
                  <a:cubicBezTo>
                    <a:pt x="240" y="47"/>
                    <a:pt x="241" y="47"/>
                    <a:pt x="241" y="47"/>
                  </a:cubicBezTo>
                  <a:cubicBezTo>
                    <a:pt x="240" y="46"/>
                    <a:pt x="239" y="47"/>
                    <a:pt x="239" y="47"/>
                  </a:cubicBezTo>
                  <a:close/>
                  <a:moveTo>
                    <a:pt x="239" y="232"/>
                  </a:moveTo>
                  <a:cubicBezTo>
                    <a:pt x="239" y="233"/>
                    <a:pt x="239" y="234"/>
                    <a:pt x="240" y="234"/>
                  </a:cubicBezTo>
                  <a:cubicBezTo>
                    <a:pt x="240" y="233"/>
                    <a:pt x="240" y="232"/>
                    <a:pt x="239" y="232"/>
                  </a:cubicBezTo>
                  <a:close/>
                  <a:moveTo>
                    <a:pt x="238" y="10"/>
                  </a:moveTo>
                  <a:cubicBezTo>
                    <a:pt x="239" y="11"/>
                    <a:pt x="239" y="9"/>
                    <a:pt x="240" y="10"/>
                  </a:cubicBezTo>
                  <a:cubicBezTo>
                    <a:pt x="240" y="9"/>
                    <a:pt x="238" y="9"/>
                    <a:pt x="239" y="8"/>
                  </a:cubicBezTo>
                  <a:cubicBezTo>
                    <a:pt x="239" y="8"/>
                    <a:pt x="239" y="8"/>
                    <a:pt x="239" y="8"/>
                  </a:cubicBezTo>
                  <a:cubicBezTo>
                    <a:pt x="238" y="8"/>
                    <a:pt x="238" y="8"/>
                    <a:pt x="238" y="8"/>
                  </a:cubicBezTo>
                  <a:cubicBezTo>
                    <a:pt x="239" y="8"/>
                    <a:pt x="239" y="9"/>
                    <a:pt x="239" y="10"/>
                  </a:cubicBezTo>
                  <a:cubicBezTo>
                    <a:pt x="239" y="10"/>
                    <a:pt x="238" y="10"/>
                    <a:pt x="238" y="10"/>
                  </a:cubicBezTo>
                  <a:close/>
                  <a:moveTo>
                    <a:pt x="237" y="233"/>
                  </a:moveTo>
                  <a:cubicBezTo>
                    <a:pt x="237" y="234"/>
                    <a:pt x="238" y="234"/>
                    <a:pt x="238" y="235"/>
                  </a:cubicBezTo>
                  <a:cubicBezTo>
                    <a:pt x="238" y="234"/>
                    <a:pt x="239" y="236"/>
                    <a:pt x="239" y="235"/>
                  </a:cubicBezTo>
                  <a:cubicBezTo>
                    <a:pt x="239" y="234"/>
                    <a:pt x="237" y="234"/>
                    <a:pt x="238" y="234"/>
                  </a:cubicBezTo>
                  <a:cubicBezTo>
                    <a:pt x="238" y="234"/>
                    <a:pt x="239" y="234"/>
                    <a:pt x="239" y="234"/>
                  </a:cubicBezTo>
                  <a:cubicBezTo>
                    <a:pt x="238" y="233"/>
                    <a:pt x="238" y="233"/>
                    <a:pt x="237" y="233"/>
                  </a:cubicBezTo>
                  <a:close/>
                  <a:moveTo>
                    <a:pt x="236" y="17"/>
                  </a:moveTo>
                  <a:cubicBezTo>
                    <a:pt x="236" y="17"/>
                    <a:pt x="237" y="16"/>
                    <a:pt x="236" y="16"/>
                  </a:cubicBezTo>
                  <a:cubicBezTo>
                    <a:pt x="236" y="18"/>
                    <a:pt x="234" y="16"/>
                    <a:pt x="234" y="18"/>
                  </a:cubicBezTo>
                  <a:cubicBezTo>
                    <a:pt x="236" y="18"/>
                    <a:pt x="237" y="18"/>
                    <a:pt x="238" y="18"/>
                  </a:cubicBezTo>
                  <a:cubicBezTo>
                    <a:pt x="237" y="17"/>
                    <a:pt x="238" y="17"/>
                    <a:pt x="236" y="17"/>
                  </a:cubicBezTo>
                  <a:close/>
                  <a:moveTo>
                    <a:pt x="234" y="46"/>
                  </a:moveTo>
                  <a:cubicBezTo>
                    <a:pt x="234" y="47"/>
                    <a:pt x="232" y="47"/>
                    <a:pt x="231" y="47"/>
                  </a:cubicBezTo>
                  <a:cubicBezTo>
                    <a:pt x="232" y="48"/>
                    <a:pt x="231" y="47"/>
                    <a:pt x="231" y="48"/>
                  </a:cubicBezTo>
                  <a:cubicBezTo>
                    <a:pt x="232" y="48"/>
                    <a:pt x="233" y="48"/>
                    <a:pt x="234" y="47"/>
                  </a:cubicBezTo>
                  <a:cubicBezTo>
                    <a:pt x="234" y="49"/>
                    <a:pt x="235" y="48"/>
                    <a:pt x="236" y="48"/>
                  </a:cubicBezTo>
                  <a:cubicBezTo>
                    <a:pt x="237" y="47"/>
                    <a:pt x="238" y="48"/>
                    <a:pt x="238" y="47"/>
                  </a:cubicBezTo>
                  <a:cubicBezTo>
                    <a:pt x="237" y="47"/>
                    <a:pt x="235" y="47"/>
                    <a:pt x="234" y="46"/>
                  </a:cubicBezTo>
                  <a:close/>
                  <a:moveTo>
                    <a:pt x="235" y="226"/>
                  </a:moveTo>
                  <a:cubicBezTo>
                    <a:pt x="236" y="226"/>
                    <a:pt x="237" y="226"/>
                    <a:pt x="238" y="226"/>
                  </a:cubicBezTo>
                  <a:cubicBezTo>
                    <a:pt x="238" y="224"/>
                    <a:pt x="236" y="225"/>
                    <a:pt x="235" y="226"/>
                  </a:cubicBezTo>
                  <a:close/>
                  <a:moveTo>
                    <a:pt x="235" y="10"/>
                  </a:moveTo>
                  <a:cubicBezTo>
                    <a:pt x="235" y="10"/>
                    <a:pt x="235" y="11"/>
                    <a:pt x="236" y="11"/>
                  </a:cubicBezTo>
                  <a:cubicBezTo>
                    <a:pt x="235" y="11"/>
                    <a:pt x="235" y="11"/>
                    <a:pt x="235" y="11"/>
                  </a:cubicBezTo>
                  <a:cubicBezTo>
                    <a:pt x="236" y="11"/>
                    <a:pt x="238" y="9"/>
                    <a:pt x="236" y="8"/>
                  </a:cubicBezTo>
                  <a:cubicBezTo>
                    <a:pt x="236" y="9"/>
                    <a:pt x="237" y="10"/>
                    <a:pt x="235" y="10"/>
                  </a:cubicBezTo>
                  <a:close/>
                  <a:moveTo>
                    <a:pt x="235" y="240"/>
                  </a:moveTo>
                  <a:cubicBezTo>
                    <a:pt x="235" y="240"/>
                    <a:pt x="234" y="241"/>
                    <a:pt x="235" y="241"/>
                  </a:cubicBezTo>
                  <a:cubicBezTo>
                    <a:pt x="235" y="240"/>
                    <a:pt x="237" y="242"/>
                    <a:pt x="237" y="240"/>
                  </a:cubicBezTo>
                  <a:cubicBezTo>
                    <a:pt x="236" y="240"/>
                    <a:pt x="236" y="240"/>
                    <a:pt x="235" y="240"/>
                  </a:cubicBezTo>
                  <a:close/>
                  <a:moveTo>
                    <a:pt x="236" y="245"/>
                  </a:moveTo>
                  <a:cubicBezTo>
                    <a:pt x="236" y="245"/>
                    <a:pt x="236" y="245"/>
                    <a:pt x="236" y="245"/>
                  </a:cubicBezTo>
                  <a:cubicBezTo>
                    <a:pt x="235" y="246"/>
                    <a:pt x="236" y="246"/>
                    <a:pt x="236" y="247"/>
                  </a:cubicBezTo>
                  <a:cubicBezTo>
                    <a:pt x="235" y="247"/>
                    <a:pt x="235" y="247"/>
                    <a:pt x="235" y="247"/>
                  </a:cubicBezTo>
                  <a:cubicBezTo>
                    <a:pt x="235" y="246"/>
                    <a:pt x="235" y="246"/>
                    <a:pt x="235" y="245"/>
                  </a:cubicBezTo>
                  <a:cubicBezTo>
                    <a:pt x="234" y="245"/>
                    <a:pt x="234" y="245"/>
                    <a:pt x="233" y="245"/>
                  </a:cubicBezTo>
                  <a:cubicBezTo>
                    <a:pt x="234" y="246"/>
                    <a:pt x="232" y="247"/>
                    <a:pt x="234" y="247"/>
                  </a:cubicBezTo>
                  <a:cubicBezTo>
                    <a:pt x="234" y="247"/>
                    <a:pt x="233" y="246"/>
                    <a:pt x="234" y="246"/>
                  </a:cubicBezTo>
                  <a:cubicBezTo>
                    <a:pt x="234" y="247"/>
                    <a:pt x="236" y="247"/>
                    <a:pt x="237" y="247"/>
                  </a:cubicBezTo>
                  <a:cubicBezTo>
                    <a:pt x="237" y="246"/>
                    <a:pt x="236" y="247"/>
                    <a:pt x="236" y="246"/>
                  </a:cubicBezTo>
                  <a:cubicBezTo>
                    <a:pt x="236" y="246"/>
                    <a:pt x="237" y="246"/>
                    <a:pt x="236" y="245"/>
                  </a:cubicBezTo>
                  <a:close/>
                  <a:moveTo>
                    <a:pt x="235" y="52"/>
                  </a:moveTo>
                  <a:cubicBezTo>
                    <a:pt x="235" y="53"/>
                    <a:pt x="235" y="54"/>
                    <a:pt x="236" y="53"/>
                  </a:cubicBezTo>
                  <a:cubicBezTo>
                    <a:pt x="236" y="53"/>
                    <a:pt x="236" y="53"/>
                    <a:pt x="236" y="52"/>
                  </a:cubicBezTo>
                  <a:cubicBezTo>
                    <a:pt x="236" y="52"/>
                    <a:pt x="237" y="52"/>
                    <a:pt x="237" y="52"/>
                  </a:cubicBezTo>
                  <a:cubicBezTo>
                    <a:pt x="236" y="52"/>
                    <a:pt x="236" y="52"/>
                    <a:pt x="235" y="52"/>
                  </a:cubicBezTo>
                  <a:close/>
                  <a:moveTo>
                    <a:pt x="234" y="21"/>
                  </a:moveTo>
                  <a:cubicBezTo>
                    <a:pt x="234" y="21"/>
                    <a:pt x="235" y="22"/>
                    <a:pt x="236" y="21"/>
                  </a:cubicBezTo>
                  <a:cubicBezTo>
                    <a:pt x="235" y="21"/>
                    <a:pt x="233" y="20"/>
                    <a:pt x="234" y="21"/>
                  </a:cubicBezTo>
                  <a:close/>
                  <a:moveTo>
                    <a:pt x="221" y="233"/>
                  </a:moveTo>
                  <a:cubicBezTo>
                    <a:pt x="221" y="233"/>
                    <a:pt x="221" y="234"/>
                    <a:pt x="221" y="234"/>
                  </a:cubicBezTo>
                  <a:cubicBezTo>
                    <a:pt x="222" y="234"/>
                    <a:pt x="222" y="234"/>
                    <a:pt x="223" y="234"/>
                  </a:cubicBezTo>
                  <a:cubicBezTo>
                    <a:pt x="223" y="233"/>
                    <a:pt x="223" y="233"/>
                    <a:pt x="223" y="233"/>
                  </a:cubicBezTo>
                  <a:cubicBezTo>
                    <a:pt x="224" y="233"/>
                    <a:pt x="225" y="233"/>
                    <a:pt x="226" y="235"/>
                  </a:cubicBezTo>
                  <a:cubicBezTo>
                    <a:pt x="227" y="234"/>
                    <a:pt x="228" y="235"/>
                    <a:pt x="228" y="234"/>
                  </a:cubicBezTo>
                  <a:cubicBezTo>
                    <a:pt x="227" y="234"/>
                    <a:pt x="226" y="234"/>
                    <a:pt x="226" y="233"/>
                  </a:cubicBezTo>
                  <a:cubicBezTo>
                    <a:pt x="227" y="232"/>
                    <a:pt x="227" y="234"/>
                    <a:pt x="228" y="233"/>
                  </a:cubicBezTo>
                  <a:cubicBezTo>
                    <a:pt x="229" y="233"/>
                    <a:pt x="229" y="234"/>
                    <a:pt x="229" y="235"/>
                  </a:cubicBezTo>
                  <a:cubicBezTo>
                    <a:pt x="230" y="234"/>
                    <a:pt x="234" y="235"/>
                    <a:pt x="234" y="234"/>
                  </a:cubicBezTo>
                  <a:cubicBezTo>
                    <a:pt x="233" y="234"/>
                    <a:pt x="232" y="234"/>
                    <a:pt x="231" y="234"/>
                  </a:cubicBezTo>
                  <a:cubicBezTo>
                    <a:pt x="232" y="233"/>
                    <a:pt x="234" y="234"/>
                    <a:pt x="236" y="234"/>
                  </a:cubicBezTo>
                  <a:cubicBezTo>
                    <a:pt x="236" y="233"/>
                    <a:pt x="234" y="234"/>
                    <a:pt x="234" y="233"/>
                  </a:cubicBezTo>
                  <a:cubicBezTo>
                    <a:pt x="235" y="232"/>
                    <a:pt x="233" y="231"/>
                    <a:pt x="233" y="231"/>
                  </a:cubicBezTo>
                  <a:cubicBezTo>
                    <a:pt x="234" y="231"/>
                    <a:pt x="234" y="231"/>
                    <a:pt x="234" y="231"/>
                  </a:cubicBezTo>
                  <a:cubicBezTo>
                    <a:pt x="233" y="231"/>
                    <a:pt x="233" y="229"/>
                    <a:pt x="232" y="231"/>
                  </a:cubicBezTo>
                  <a:cubicBezTo>
                    <a:pt x="233" y="231"/>
                    <a:pt x="233" y="233"/>
                    <a:pt x="232" y="233"/>
                  </a:cubicBezTo>
                  <a:cubicBezTo>
                    <a:pt x="232" y="232"/>
                    <a:pt x="231" y="230"/>
                    <a:pt x="229" y="231"/>
                  </a:cubicBezTo>
                  <a:cubicBezTo>
                    <a:pt x="229" y="232"/>
                    <a:pt x="231" y="231"/>
                    <a:pt x="231" y="232"/>
                  </a:cubicBezTo>
                  <a:cubicBezTo>
                    <a:pt x="229" y="231"/>
                    <a:pt x="227" y="232"/>
                    <a:pt x="225" y="232"/>
                  </a:cubicBezTo>
                  <a:cubicBezTo>
                    <a:pt x="225" y="231"/>
                    <a:pt x="224" y="230"/>
                    <a:pt x="225" y="230"/>
                  </a:cubicBezTo>
                  <a:cubicBezTo>
                    <a:pt x="224" y="230"/>
                    <a:pt x="225" y="231"/>
                    <a:pt x="225" y="232"/>
                  </a:cubicBezTo>
                  <a:cubicBezTo>
                    <a:pt x="222" y="231"/>
                    <a:pt x="221" y="232"/>
                    <a:pt x="220" y="231"/>
                  </a:cubicBezTo>
                  <a:cubicBezTo>
                    <a:pt x="220" y="232"/>
                    <a:pt x="220" y="232"/>
                    <a:pt x="219" y="233"/>
                  </a:cubicBezTo>
                  <a:cubicBezTo>
                    <a:pt x="219" y="231"/>
                    <a:pt x="217" y="231"/>
                    <a:pt x="216" y="230"/>
                  </a:cubicBezTo>
                  <a:cubicBezTo>
                    <a:pt x="216" y="231"/>
                    <a:pt x="217" y="231"/>
                    <a:pt x="217" y="232"/>
                  </a:cubicBezTo>
                  <a:cubicBezTo>
                    <a:pt x="217" y="232"/>
                    <a:pt x="217" y="232"/>
                    <a:pt x="216" y="232"/>
                  </a:cubicBezTo>
                  <a:cubicBezTo>
                    <a:pt x="216" y="231"/>
                    <a:pt x="216" y="231"/>
                    <a:pt x="214" y="231"/>
                  </a:cubicBezTo>
                  <a:cubicBezTo>
                    <a:pt x="214" y="232"/>
                    <a:pt x="215" y="231"/>
                    <a:pt x="215" y="233"/>
                  </a:cubicBezTo>
                  <a:cubicBezTo>
                    <a:pt x="215" y="233"/>
                    <a:pt x="214" y="233"/>
                    <a:pt x="214" y="233"/>
                  </a:cubicBezTo>
                  <a:cubicBezTo>
                    <a:pt x="214" y="231"/>
                    <a:pt x="213" y="231"/>
                    <a:pt x="211" y="230"/>
                  </a:cubicBezTo>
                  <a:cubicBezTo>
                    <a:pt x="211" y="231"/>
                    <a:pt x="213" y="230"/>
                    <a:pt x="213" y="232"/>
                  </a:cubicBezTo>
                  <a:cubicBezTo>
                    <a:pt x="212" y="232"/>
                    <a:pt x="212" y="231"/>
                    <a:pt x="211" y="231"/>
                  </a:cubicBezTo>
                  <a:cubicBezTo>
                    <a:pt x="212" y="233"/>
                    <a:pt x="211" y="232"/>
                    <a:pt x="211" y="234"/>
                  </a:cubicBezTo>
                  <a:cubicBezTo>
                    <a:pt x="212" y="233"/>
                    <a:pt x="212" y="234"/>
                    <a:pt x="212" y="234"/>
                  </a:cubicBezTo>
                  <a:cubicBezTo>
                    <a:pt x="212" y="235"/>
                    <a:pt x="211" y="234"/>
                    <a:pt x="211" y="235"/>
                  </a:cubicBezTo>
                  <a:cubicBezTo>
                    <a:pt x="211" y="235"/>
                    <a:pt x="214" y="236"/>
                    <a:pt x="213" y="237"/>
                  </a:cubicBezTo>
                  <a:cubicBezTo>
                    <a:pt x="215" y="237"/>
                    <a:pt x="215" y="238"/>
                    <a:pt x="216" y="237"/>
                  </a:cubicBezTo>
                  <a:cubicBezTo>
                    <a:pt x="214" y="236"/>
                    <a:pt x="215" y="236"/>
                    <a:pt x="215" y="235"/>
                  </a:cubicBezTo>
                  <a:cubicBezTo>
                    <a:pt x="214" y="235"/>
                    <a:pt x="214" y="235"/>
                    <a:pt x="214" y="234"/>
                  </a:cubicBezTo>
                  <a:cubicBezTo>
                    <a:pt x="214" y="235"/>
                    <a:pt x="214" y="235"/>
                    <a:pt x="213" y="235"/>
                  </a:cubicBezTo>
                  <a:cubicBezTo>
                    <a:pt x="213" y="235"/>
                    <a:pt x="213" y="235"/>
                    <a:pt x="213" y="234"/>
                  </a:cubicBezTo>
                  <a:cubicBezTo>
                    <a:pt x="214" y="234"/>
                    <a:pt x="215" y="234"/>
                    <a:pt x="216" y="233"/>
                  </a:cubicBezTo>
                  <a:cubicBezTo>
                    <a:pt x="216" y="234"/>
                    <a:pt x="216" y="234"/>
                    <a:pt x="216" y="235"/>
                  </a:cubicBezTo>
                  <a:cubicBezTo>
                    <a:pt x="218" y="235"/>
                    <a:pt x="218" y="234"/>
                    <a:pt x="221" y="233"/>
                  </a:cubicBezTo>
                  <a:close/>
                  <a:moveTo>
                    <a:pt x="235" y="242"/>
                  </a:moveTo>
                  <a:cubicBezTo>
                    <a:pt x="234" y="242"/>
                    <a:pt x="234" y="242"/>
                    <a:pt x="233" y="243"/>
                  </a:cubicBezTo>
                  <a:cubicBezTo>
                    <a:pt x="234" y="243"/>
                    <a:pt x="234" y="243"/>
                    <a:pt x="234" y="243"/>
                  </a:cubicBezTo>
                  <a:cubicBezTo>
                    <a:pt x="234" y="243"/>
                    <a:pt x="235" y="242"/>
                    <a:pt x="235" y="242"/>
                  </a:cubicBezTo>
                  <a:cubicBezTo>
                    <a:pt x="235" y="242"/>
                    <a:pt x="235" y="243"/>
                    <a:pt x="235" y="242"/>
                  </a:cubicBezTo>
                  <a:cubicBezTo>
                    <a:pt x="235" y="242"/>
                    <a:pt x="235" y="242"/>
                    <a:pt x="235" y="242"/>
                  </a:cubicBezTo>
                  <a:close/>
                  <a:moveTo>
                    <a:pt x="232" y="244"/>
                  </a:moveTo>
                  <a:cubicBezTo>
                    <a:pt x="232" y="246"/>
                    <a:pt x="236" y="245"/>
                    <a:pt x="235" y="244"/>
                  </a:cubicBezTo>
                  <a:cubicBezTo>
                    <a:pt x="234" y="244"/>
                    <a:pt x="234" y="245"/>
                    <a:pt x="232" y="244"/>
                  </a:cubicBezTo>
                  <a:close/>
                  <a:moveTo>
                    <a:pt x="235" y="52"/>
                  </a:moveTo>
                  <a:cubicBezTo>
                    <a:pt x="234" y="52"/>
                    <a:pt x="234" y="52"/>
                    <a:pt x="234" y="52"/>
                  </a:cubicBezTo>
                  <a:cubicBezTo>
                    <a:pt x="235" y="52"/>
                    <a:pt x="233" y="53"/>
                    <a:pt x="233" y="53"/>
                  </a:cubicBezTo>
                  <a:cubicBezTo>
                    <a:pt x="235" y="53"/>
                    <a:pt x="233" y="54"/>
                    <a:pt x="234" y="55"/>
                  </a:cubicBezTo>
                  <a:cubicBezTo>
                    <a:pt x="234" y="55"/>
                    <a:pt x="234" y="55"/>
                    <a:pt x="235" y="55"/>
                  </a:cubicBezTo>
                  <a:cubicBezTo>
                    <a:pt x="235" y="54"/>
                    <a:pt x="234" y="53"/>
                    <a:pt x="235" y="52"/>
                  </a:cubicBezTo>
                  <a:close/>
                  <a:moveTo>
                    <a:pt x="233" y="226"/>
                  </a:moveTo>
                  <a:cubicBezTo>
                    <a:pt x="233" y="226"/>
                    <a:pt x="233" y="227"/>
                    <a:pt x="234" y="226"/>
                  </a:cubicBezTo>
                  <a:cubicBezTo>
                    <a:pt x="234" y="226"/>
                    <a:pt x="234" y="225"/>
                    <a:pt x="234" y="225"/>
                  </a:cubicBezTo>
                  <a:cubicBezTo>
                    <a:pt x="234" y="226"/>
                    <a:pt x="233" y="226"/>
                    <a:pt x="233" y="226"/>
                  </a:cubicBezTo>
                  <a:close/>
                  <a:moveTo>
                    <a:pt x="233" y="6"/>
                  </a:moveTo>
                  <a:cubicBezTo>
                    <a:pt x="233" y="5"/>
                    <a:pt x="233" y="5"/>
                    <a:pt x="232" y="5"/>
                  </a:cubicBezTo>
                  <a:cubicBezTo>
                    <a:pt x="230" y="6"/>
                    <a:pt x="228" y="5"/>
                    <a:pt x="226" y="6"/>
                  </a:cubicBezTo>
                  <a:cubicBezTo>
                    <a:pt x="225" y="6"/>
                    <a:pt x="224" y="6"/>
                    <a:pt x="225" y="6"/>
                  </a:cubicBezTo>
                  <a:cubicBezTo>
                    <a:pt x="228" y="6"/>
                    <a:pt x="229" y="6"/>
                    <a:pt x="231" y="6"/>
                  </a:cubicBezTo>
                  <a:cubicBezTo>
                    <a:pt x="232" y="6"/>
                    <a:pt x="233" y="7"/>
                    <a:pt x="233" y="6"/>
                  </a:cubicBezTo>
                  <a:cubicBezTo>
                    <a:pt x="232" y="6"/>
                    <a:pt x="232" y="6"/>
                    <a:pt x="233" y="6"/>
                  </a:cubicBezTo>
                  <a:cubicBezTo>
                    <a:pt x="233" y="6"/>
                    <a:pt x="233" y="6"/>
                    <a:pt x="233" y="6"/>
                  </a:cubicBezTo>
                  <a:close/>
                  <a:moveTo>
                    <a:pt x="229" y="52"/>
                  </a:moveTo>
                  <a:cubicBezTo>
                    <a:pt x="229" y="52"/>
                    <a:pt x="230" y="54"/>
                    <a:pt x="231" y="53"/>
                  </a:cubicBezTo>
                  <a:cubicBezTo>
                    <a:pt x="230" y="52"/>
                    <a:pt x="233" y="53"/>
                    <a:pt x="233" y="52"/>
                  </a:cubicBezTo>
                  <a:cubicBezTo>
                    <a:pt x="231" y="52"/>
                    <a:pt x="230" y="51"/>
                    <a:pt x="229" y="52"/>
                  </a:cubicBezTo>
                  <a:close/>
                  <a:moveTo>
                    <a:pt x="231" y="49"/>
                  </a:moveTo>
                  <a:cubicBezTo>
                    <a:pt x="231" y="49"/>
                    <a:pt x="231" y="50"/>
                    <a:pt x="231" y="50"/>
                  </a:cubicBezTo>
                  <a:cubicBezTo>
                    <a:pt x="232" y="50"/>
                    <a:pt x="232" y="50"/>
                    <a:pt x="233" y="49"/>
                  </a:cubicBezTo>
                  <a:cubicBezTo>
                    <a:pt x="232" y="48"/>
                    <a:pt x="232" y="50"/>
                    <a:pt x="231" y="49"/>
                  </a:cubicBezTo>
                  <a:close/>
                  <a:moveTo>
                    <a:pt x="232" y="227"/>
                  </a:moveTo>
                  <a:cubicBezTo>
                    <a:pt x="232" y="228"/>
                    <a:pt x="231" y="228"/>
                    <a:pt x="231" y="228"/>
                  </a:cubicBezTo>
                  <a:cubicBezTo>
                    <a:pt x="232" y="229"/>
                    <a:pt x="232" y="229"/>
                    <a:pt x="233" y="229"/>
                  </a:cubicBezTo>
                  <a:cubicBezTo>
                    <a:pt x="233" y="228"/>
                    <a:pt x="233" y="227"/>
                    <a:pt x="232" y="227"/>
                  </a:cubicBezTo>
                  <a:close/>
                  <a:moveTo>
                    <a:pt x="229" y="244"/>
                  </a:moveTo>
                  <a:cubicBezTo>
                    <a:pt x="229" y="244"/>
                    <a:pt x="228" y="244"/>
                    <a:pt x="228" y="243"/>
                  </a:cubicBezTo>
                  <a:cubicBezTo>
                    <a:pt x="227" y="243"/>
                    <a:pt x="227" y="243"/>
                    <a:pt x="227" y="243"/>
                  </a:cubicBezTo>
                  <a:cubicBezTo>
                    <a:pt x="227" y="244"/>
                    <a:pt x="227" y="244"/>
                    <a:pt x="227" y="245"/>
                  </a:cubicBezTo>
                  <a:cubicBezTo>
                    <a:pt x="227" y="245"/>
                    <a:pt x="226" y="244"/>
                    <a:pt x="226" y="245"/>
                  </a:cubicBezTo>
                  <a:cubicBezTo>
                    <a:pt x="227" y="245"/>
                    <a:pt x="226" y="246"/>
                    <a:pt x="225" y="246"/>
                  </a:cubicBezTo>
                  <a:cubicBezTo>
                    <a:pt x="225" y="246"/>
                    <a:pt x="225" y="247"/>
                    <a:pt x="225" y="247"/>
                  </a:cubicBezTo>
                  <a:cubicBezTo>
                    <a:pt x="227" y="246"/>
                    <a:pt x="229" y="247"/>
                    <a:pt x="232" y="246"/>
                  </a:cubicBezTo>
                  <a:cubicBezTo>
                    <a:pt x="232" y="247"/>
                    <a:pt x="232" y="247"/>
                    <a:pt x="232" y="247"/>
                  </a:cubicBezTo>
                  <a:cubicBezTo>
                    <a:pt x="232" y="246"/>
                    <a:pt x="232" y="247"/>
                    <a:pt x="232" y="246"/>
                  </a:cubicBezTo>
                  <a:cubicBezTo>
                    <a:pt x="231" y="246"/>
                    <a:pt x="230" y="246"/>
                    <a:pt x="230" y="245"/>
                  </a:cubicBezTo>
                  <a:cubicBezTo>
                    <a:pt x="231" y="245"/>
                    <a:pt x="231" y="245"/>
                    <a:pt x="231" y="245"/>
                  </a:cubicBezTo>
                  <a:cubicBezTo>
                    <a:pt x="231" y="244"/>
                    <a:pt x="230" y="244"/>
                    <a:pt x="230" y="244"/>
                  </a:cubicBezTo>
                  <a:cubicBezTo>
                    <a:pt x="229" y="245"/>
                    <a:pt x="230" y="245"/>
                    <a:pt x="230" y="245"/>
                  </a:cubicBezTo>
                  <a:cubicBezTo>
                    <a:pt x="230" y="245"/>
                    <a:pt x="230" y="246"/>
                    <a:pt x="229" y="246"/>
                  </a:cubicBezTo>
                  <a:cubicBezTo>
                    <a:pt x="229" y="245"/>
                    <a:pt x="228" y="245"/>
                    <a:pt x="228" y="246"/>
                  </a:cubicBezTo>
                  <a:cubicBezTo>
                    <a:pt x="228" y="246"/>
                    <a:pt x="228" y="246"/>
                    <a:pt x="227" y="246"/>
                  </a:cubicBezTo>
                  <a:cubicBezTo>
                    <a:pt x="228" y="245"/>
                    <a:pt x="229" y="245"/>
                    <a:pt x="229" y="244"/>
                  </a:cubicBezTo>
                  <a:close/>
                  <a:moveTo>
                    <a:pt x="223" y="21"/>
                  </a:moveTo>
                  <a:cubicBezTo>
                    <a:pt x="223" y="20"/>
                    <a:pt x="223" y="19"/>
                    <a:pt x="223" y="18"/>
                  </a:cubicBezTo>
                  <a:cubicBezTo>
                    <a:pt x="223" y="18"/>
                    <a:pt x="222" y="18"/>
                    <a:pt x="222" y="18"/>
                  </a:cubicBezTo>
                  <a:cubicBezTo>
                    <a:pt x="223" y="19"/>
                    <a:pt x="223" y="21"/>
                    <a:pt x="222" y="23"/>
                  </a:cubicBezTo>
                  <a:cubicBezTo>
                    <a:pt x="224" y="24"/>
                    <a:pt x="223" y="21"/>
                    <a:pt x="224" y="22"/>
                  </a:cubicBezTo>
                  <a:cubicBezTo>
                    <a:pt x="224" y="22"/>
                    <a:pt x="225" y="22"/>
                    <a:pt x="225" y="23"/>
                  </a:cubicBezTo>
                  <a:cubicBezTo>
                    <a:pt x="224" y="23"/>
                    <a:pt x="225" y="22"/>
                    <a:pt x="224" y="22"/>
                  </a:cubicBezTo>
                  <a:cubicBezTo>
                    <a:pt x="224" y="22"/>
                    <a:pt x="224" y="23"/>
                    <a:pt x="224" y="23"/>
                  </a:cubicBezTo>
                  <a:cubicBezTo>
                    <a:pt x="224" y="23"/>
                    <a:pt x="224" y="23"/>
                    <a:pt x="224" y="23"/>
                  </a:cubicBezTo>
                  <a:cubicBezTo>
                    <a:pt x="224" y="23"/>
                    <a:pt x="225" y="23"/>
                    <a:pt x="225" y="24"/>
                  </a:cubicBezTo>
                  <a:cubicBezTo>
                    <a:pt x="226" y="23"/>
                    <a:pt x="225" y="23"/>
                    <a:pt x="225" y="23"/>
                  </a:cubicBezTo>
                  <a:cubicBezTo>
                    <a:pt x="226" y="23"/>
                    <a:pt x="226" y="24"/>
                    <a:pt x="226" y="24"/>
                  </a:cubicBezTo>
                  <a:cubicBezTo>
                    <a:pt x="227" y="23"/>
                    <a:pt x="229" y="24"/>
                    <a:pt x="229" y="23"/>
                  </a:cubicBezTo>
                  <a:cubicBezTo>
                    <a:pt x="229" y="23"/>
                    <a:pt x="229" y="23"/>
                    <a:pt x="228" y="22"/>
                  </a:cubicBezTo>
                  <a:cubicBezTo>
                    <a:pt x="229" y="22"/>
                    <a:pt x="230" y="22"/>
                    <a:pt x="231" y="22"/>
                  </a:cubicBezTo>
                  <a:cubicBezTo>
                    <a:pt x="231" y="22"/>
                    <a:pt x="231" y="23"/>
                    <a:pt x="231" y="23"/>
                  </a:cubicBezTo>
                  <a:cubicBezTo>
                    <a:pt x="234" y="21"/>
                    <a:pt x="228" y="22"/>
                    <a:pt x="228" y="20"/>
                  </a:cubicBezTo>
                  <a:cubicBezTo>
                    <a:pt x="228" y="20"/>
                    <a:pt x="226" y="19"/>
                    <a:pt x="225" y="20"/>
                  </a:cubicBezTo>
                  <a:cubicBezTo>
                    <a:pt x="226" y="20"/>
                    <a:pt x="226" y="20"/>
                    <a:pt x="227" y="20"/>
                  </a:cubicBezTo>
                  <a:cubicBezTo>
                    <a:pt x="227" y="21"/>
                    <a:pt x="228" y="20"/>
                    <a:pt x="228" y="20"/>
                  </a:cubicBezTo>
                  <a:cubicBezTo>
                    <a:pt x="229" y="22"/>
                    <a:pt x="227" y="20"/>
                    <a:pt x="227" y="22"/>
                  </a:cubicBezTo>
                  <a:cubicBezTo>
                    <a:pt x="228" y="21"/>
                    <a:pt x="228" y="22"/>
                    <a:pt x="228" y="23"/>
                  </a:cubicBezTo>
                  <a:cubicBezTo>
                    <a:pt x="228" y="22"/>
                    <a:pt x="227" y="23"/>
                    <a:pt x="226" y="23"/>
                  </a:cubicBezTo>
                  <a:cubicBezTo>
                    <a:pt x="226" y="22"/>
                    <a:pt x="227" y="22"/>
                    <a:pt x="227" y="21"/>
                  </a:cubicBezTo>
                  <a:cubicBezTo>
                    <a:pt x="226" y="21"/>
                    <a:pt x="223" y="21"/>
                    <a:pt x="223" y="21"/>
                  </a:cubicBezTo>
                  <a:close/>
                  <a:moveTo>
                    <a:pt x="229" y="4"/>
                  </a:moveTo>
                  <a:cubicBezTo>
                    <a:pt x="229" y="4"/>
                    <a:pt x="232" y="5"/>
                    <a:pt x="232" y="4"/>
                  </a:cubicBezTo>
                  <a:cubicBezTo>
                    <a:pt x="230" y="4"/>
                    <a:pt x="229" y="3"/>
                    <a:pt x="229" y="4"/>
                  </a:cubicBezTo>
                  <a:close/>
                  <a:moveTo>
                    <a:pt x="230" y="226"/>
                  </a:moveTo>
                  <a:cubicBezTo>
                    <a:pt x="231" y="226"/>
                    <a:pt x="231" y="226"/>
                    <a:pt x="231" y="226"/>
                  </a:cubicBezTo>
                  <a:cubicBezTo>
                    <a:pt x="232" y="226"/>
                    <a:pt x="230" y="225"/>
                    <a:pt x="230" y="226"/>
                  </a:cubicBezTo>
                  <a:close/>
                  <a:moveTo>
                    <a:pt x="231" y="240"/>
                  </a:moveTo>
                  <a:cubicBezTo>
                    <a:pt x="231" y="241"/>
                    <a:pt x="230" y="243"/>
                    <a:pt x="231" y="243"/>
                  </a:cubicBezTo>
                  <a:cubicBezTo>
                    <a:pt x="231" y="242"/>
                    <a:pt x="232" y="241"/>
                    <a:pt x="231" y="240"/>
                  </a:cubicBezTo>
                  <a:close/>
                  <a:moveTo>
                    <a:pt x="230" y="49"/>
                  </a:moveTo>
                  <a:cubicBezTo>
                    <a:pt x="230" y="50"/>
                    <a:pt x="228" y="49"/>
                    <a:pt x="229" y="50"/>
                  </a:cubicBezTo>
                  <a:cubicBezTo>
                    <a:pt x="229" y="51"/>
                    <a:pt x="231" y="51"/>
                    <a:pt x="231" y="50"/>
                  </a:cubicBezTo>
                  <a:cubicBezTo>
                    <a:pt x="230" y="50"/>
                    <a:pt x="230" y="49"/>
                    <a:pt x="230" y="49"/>
                  </a:cubicBezTo>
                  <a:close/>
                  <a:moveTo>
                    <a:pt x="229" y="225"/>
                  </a:moveTo>
                  <a:cubicBezTo>
                    <a:pt x="229" y="227"/>
                    <a:pt x="229" y="228"/>
                    <a:pt x="231" y="228"/>
                  </a:cubicBezTo>
                  <a:cubicBezTo>
                    <a:pt x="231" y="227"/>
                    <a:pt x="231" y="227"/>
                    <a:pt x="231" y="227"/>
                  </a:cubicBezTo>
                  <a:cubicBezTo>
                    <a:pt x="229" y="227"/>
                    <a:pt x="230" y="225"/>
                    <a:pt x="229" y="225"/>
                  </a:cubicBezTo>
                  <a:close/>
                  <a:moveTo>
                    <a:pt x="228" y="239"/>
                  </a:moveTo>
                  <a:cubicBezTo>
                    <a:pt x="229" y="239"/>
                    <a:pt x="230" y="239"/>
                    <a:pt x="230" y="239"/>
                  </a:cubicBezTo>
                  <a:cubicBezTo>
                    <a:pt x="229" y="238"/>
                    <a:pt x="229" y="238"/>
                    <a:pt x="228" y="239"/>
                  </a:cubicBezTo>
                  <a:close/>
                  <a:moveTo>
                    <a:pt x="228" y="44"/>
                  </a:moveTo>
                  <a:cubicBezTo>
                    <a:pt x="228" y="45"/>
                    <a:pt x="230" y="46"/>
                    <a:pt x="230" y="45"/>
                  </a:cubicBezTo>
                  <a:cubicBezTo>
                    <a:pt x="229" y="45"/>
                    <a:pt x="229" y="44"/>
                    <a:pt x="228" y="44"/>
                  </a:cubicBezTo>
                  <a:close/>
                  <a:moveTo>
                    <a:pt x="227" y="47"/>
                  </a:moveTo>
                  <a:cubicBezTo>
                    <a:pt x="228" y="47"/>
                    <a:pt x="229" y="48"/>
                    <a:pt x="230" y="47"/>
                  </a:cubicBezTo>
                  <a:cubicBezTo>
                    <a:pt x="228" y="47"/>
                    <a:pt x="227" y="46"/>
                    <a:pt x="227" y="47"/>
                  </a:cubicBezTo>
                  <a:close/>
                  <a:moveTo>
                    <a:pt x="228" y="228"/>
                  </a:moveTo>
                  <a:cubicBezTo>
                    <a:pt x="229" y="228"/>
                    <a:pt x="230" y="230"/>
                    <a:pt x="230" y="228"/>
                  </a:cubicBezTo>
                  <a:cubicBezTo>
                    <a:pt x="230" y="228"/>
                    <a:pt x="229" y="228"/>
                    <a:pt x="229" y="228"/>
                  </a:cubicBezTo>
                  <a:cubicBezTo>
                    <a:pt x="229" y="228"/>
                    <a:pt x="228" y="228"/>
                    <a:pt x="228" y="228"/>
                  </a:cubicBezTo>
                  <a:cubicBezTo>
                    <a:pt x="228" y="228"/>
                    <a:pt x="228" y="228"/>
                    <a:pt x="228" y="228"/>
                  </a:cubicBezTo>
                  <a:close/>
                  <a:moveTo>
                    <a:pt x="227" y="241"/>
                  </a:moveTo>
                  <a:cubicBezTo>
                    <a:pt x="228" y="240"/>
                    <a:pt x="229" y="241"/>
                    <a:pt x="230" y="240"/>
                  </a:cubicBezTo>
                  <a:cubicBezTo>
                    <a:pt x="229" y="240"/>
                    <a:pt x="229" y="240"/>
                    <a:pt x="228" y="240"/>
                  </a:cubicBezTo>
                  <a:cubicBezTo>
                    <a:pt x="228" y="241"/>
                    <a:pt x="226" y="241"/>
                    <a:pt x="227" y="241"/>
                  </a:cubicBezTo>
                  <a:close/>
                  <a:moveTo>
                    <a:pt x="226" y="231"/>
                  </a:moveTo>
                  <a:cubicBezTo>
                    <a:pt x="227" y="231"/>
                    <a:pt x="228" y="231"/>
                    <a:pt x="229" y="231"/>
                  </a:cubicBezTo>
                  <a:cubicBezTo>
                    <a:pt x="228" y="230"/>
                    <a:pt x="227" y="231"/>
                    <a:pt x="226" y="231"/>
                  </a:cubicBezTo>
                  <a:close/>
                  <a:moveTo>
                    <a:pt x="226" y="52"/>
                  </a:moveTo>
                  <a:cubicBezTo>
                    <a:pt x="227" y="52"/>
                    <a:pt x="227" y="53"/>
                    <a:pt x="228" y="54"/>
                  </a:cubicBezTo>
                  <a:cubicBezTo>
                    <a:pt x="228" y="53"/>
                    <a:pt x="228" y="53"/>
                    <a:pt x="228" y="52"/>
                  </a:cubicBezTo>
                  <a:cubicBezTo>
                    <a:pt x="227" y="52"/>
                    <a:pt x="226" y="52"/>
                    <a:pt x="226" y="52"/>
                  </a:cubicBezTo>
                  <a:close/>
                  <a:moveTo>
                    <a:pt x="225" y="5"/>
                  </a:moveTo>
                  <a:cubicBezTo>
                    <a:pt x="226" y="5"/>
                    <a:pt x="227" y="5"/>
                    <a:pt x="228" y="4"/>
                  </a:cubicBezTo>
                  <a:cubicBezTo>
                    <a:pt x="227" y="4"/>
                    <a:pt x="225" y="4"/>
                    <a:pt x="225" y="5"/>
                  </a:cubicBezTo>
                  <a:close/>
                  <a:moveTo>
                    <a:pt x="226" y="8"/>
                  </a:moveTo>
                  <a:cubicBezTo>
                    <a:pt x="226" y="8"/>
                    <a:pt x="226" y="9"/>
                    <a:pt x="225" y="9"/>
                  </a:cubicBezTo>
                  <a:cubicBezTo>
                    <a:pt x="226" y="9"/>
                    <a:pt x="227" y="9"/>
                    <a:pt x="227" y="9"/>
                  </a:cubicBezTo>
                  <a:cubicBezTo>
                    <a:pt x="227" y="9"/>
                    <a:pt x="227" y="9"/>
                    <a:pt x="228" y="9"/>
                  </a:cubicBezTo>
                  <a:cubicBezTo>
                    <a:pt x="227" y="8"/>
                    <a:pt x="227" y="8"/>
                    <a:pt x="226" y="8"/>
                  </a:cubicBezTo>
                  <a:close/>
                  <a:moveTo>
                    <a:pt x="225" y="18"/>
                  </a:moveTo>
                  <a:cubicBezTo>
                    <a:pt x="226" y="19"/>
                    <a:pt x="227" y="19"/>
                    <a:pt x="227" y="18"/>
                  </a:cubicBezTo>
                  <a:cubicBezTo>
                    <a:pt x="226" y="18"/>
                    <a:pt x="225" y="18"/>
                    <a:pt x="225" y="18"/>
                  </a:cubicBezTo>
                  <a:close/>
                  <a:moveTo>
                    <a:pt x="224" y="229"/>
                  </a:moveTo>
                  <a:cubicBezTo>
                    <a:pt x="224" y="229"/>
                    <a:pt x="227" y="229"/>
                    <a:pt x="227" y="228"/>
                  </a:cubicBezTo>
                  <a:cubicBezTo>
                    <a:pt x="226" y="228"/>
                    <a:pt x="224" y="228"/>
                    <a:pt x="224" y="229"/>
                  </a:cubicBezTo>
                  <a:close/>
                  <a:moveTo>
                    <a:pt x="225" y="225"/>
                  </a:moveTo>
                  <a:cubicBezTo>
                    <a:pt x="224" y="226"/>
                    <a:pt x="224" y="227"/>
                    <a:pt x="225" y="227"/>
                  </a:cubicBezTo>
                  <a:cubicBezTo>
                    <a:pt x="225" y="226"/>
                    <a:pt x="225" y="226"/>
                    <a:pt x="225" y="225"/>
                  </a:cubicBezTo>
                  <a:close/>
                  <a:moveTo>
                    <a:pt x="221" y="237"/>
                  </a:moveTo>
                  <a:cubicBezTo>
                    <a:pt x="222" y="237"/>
                    <a:pt x="224" y="237"/>
                    <a:pt x="225" y="237"/>
                  </a:cubicBezTo>
                  <a:cubicBezTo>
                    <a:pt x="224" y="237"/>
                    <a:pt x="222" y="236"/>
                    <a:pt x="221" y="237"/>
                  </a:cubicBezTo>
                  <a:close/>
                  <a:moveTo>
                    <a:pt x="222" y="242"/>
                  </a:moveTo>
                  <a:cubicBezTo>
                    <a:pt x="223" y="241"/>
                    <a:pt x="223" y="243"/>
                    <a:pt x="224" y="243"/>
                  </a:cubicBezTo>
                  <a:cubicBezTo>
                    <a:pt x="224" y="242"/>
                    <a:pt x="225" y="240"/>
                    <a:pt x="223" y="240"/>
                  </a:cubicBezTo>
                  <a:cubicBezTo>
                    <a:pt x="224" y="241"/>
                    <a:pt x="222" y="242"/>
                    <a:pt x="222" y="242"/>
                  </a:cubicBezTo>
                  <a:close/>
                  <a:moveTo>
                    <a:pt x="223" y="5"/>
                  </a:moveTo>
                  <a:cubicBezTo>
                    <a:pt x="223" y="6"/>
                    <a:pt x="222" y="6"/>
                    <a:pt x="222" y="6"/>
                  </a:cubicBezTo>
                  <a:cubicBezTo>
                    <a:pt x="223" y="6"/>
                    <a:pt x="224" y="6"/>
                    <a:pt x="224" y="6"/>
                  </a:cubicBezTo>
                  <a:cubicBezTo>
                    <a:pt x="223" y="6"/>
                    <a:pt x="223" y="5"/>
                    <a:pt x="223" y="5"/>
                  </a:cubicBezTo>
                  <a:close/>
                  <a:moveTo>
                    <a:pt x="221" y="53"/>
                  </a:moveTo>
                  <a:cubicBezTo>
                    <a:pt x="222" y="53"/>
                    <a:pt x="223" y="53"/>
                    <a:pt x="223" y="52"/>
                  </a:cubicBezTo>
                  <a:cubicBezTo>
                    <a:pt x="223" y="52"/>
                    <a:pt x="222" y="52"/>
                    <a:pt x="221" y="53"/>
                  </a:cubicBezTo>
                  <a:close/>
                  <a:moveTo>
                    <a:pt x="219" y="47"/>
                  </a:moveTo>
                  <a:cubicBezTo>
                    <a:pt x="219" y="48"/>
                    <a:pt x="218" y="47"/>
                    <a:pt x="218" y="48"/>
                  </a:cubicBezTo>
                  <a:cubicBezTo>
                    <a:pt x="218" y="48"/>
                    <a:pt x="220" y="49"/>
                    <a:pt x="220" y="48"/>
                  </a:cubicBezTo>
                  <a:cubicBezTo>
                    <a:pt x="219" y="48"/>
                    <a:pt x="219" y="48"/>
                    <a:pt x="219" y="48"/>
                  </a:cubicBezTo>
                  <a:cubicBezTo>
                    <a:pt x="220" y="47"/>
                    <a:pt x="220" y="48"/>
                    <a:pt x="221" y="49"/>
                  </a:cubicBezTo>
                  <a:cubicBezTo>
                    <a:pt x="222" y="48"/>
                    <a:pt x="222" y="48"/>
                    <a:pt x="222" y="47"/>
                  </a:cubicBezTo>
                  <a:cubicBezTo>
                    <a:pt x="221" y="47"/>
                    <a:pt x="220" y="48"/>
                    <a:pt x="219" y="47"/>
                  </a:cubicBezTo>
                  <a:close/>
                  <a:moveTo>
                    <a:pt x="221" y="230"/>
                  </a:moveTo>
                  <a:cubicBezTo>
                    <a:pt x="221" y="231"/>
                    <a:pt x="220" y="231"/>
                    <a:pt x="221" y="231"/>
                  </a:cubicBezTo>
                  <a:cubicBezTo>
                    <a:pt x="222" y="231"/>
                    <a:pt x="221" y="231"/>
                    <a:pt x="221" y="230"/>
                  </a:cubicBezTo>
                  <a:cubicBezTo>
                    <a:pt x="222" y="230"/>
                    <a:pt x="222" y="230"/>
                    <a:pt x="222" y="230"/>
                  </a:cubicBezTo>
                  <a:cubicBezTo>
                    <a:pt x="222" y="229"/>
                    <a:pt x="221" y="229"/>
                    <a:pt x="221" y="230"/>
                  </a:cubicBezTo>
                  <a:close/>
                  <a:moveTo>
                    <a:pt x="221" y="240"/>
                  </a:moveTo>
                  <a:cubicBezTo>
                    <a:pt x="220" y="241"/>
                    <a:pt x="221" y="241"/>
                    <a:pt x="220" y="242"/>
                  </a:cubicBezTo>
                  <a:cubicBezTo>
                    <a:pt x="221" y="242"/>
                    <a:pt x="222" y="242"/>
                    <a:pt x="222" y="242"/>
                  </a:cubicBezTo>
                  <a:cubicBezTo>
                    <a:pt x="222" y="241"/>
                    <a:pt x="222" y="241"/>
                    <a:pt x="222" y="241"/>
                  </a:cubicBezTo>
                  <a:cubicBezTo>
                    <a:pt x="221" y="241"/>
                    <a:pt x="222" y="240"/>
                    <a:pt x="221" y="240"/>
                  </a:cubicBezTo>
                  <a:close/>
                  <a:moveTo>
                    <a:pt x="220" y="6"/>
                  </a:moveTo>
                  <a:cubicBezTo>
                    <a:pt x="221" y="6"/>
                    <a:pt x="222" y="7"/>
                    <a:pt x="222" y="6"/>
                  </a:cubicBezTo>
                  <a:cubicBezTo>
                    <a:pt x="221" y="6"/>
                    <a:pt x="220" y="5"/>
                    <a:pt x="220" y="6"/>
                  </a:cubicBezTo>
                  <a:close/>
                  <a:moveTo>
                    <a:pt x="220" y="226"/>
                  </a:moveTo>
                  <a:cubicBezTo>
                    <a:pt x="220" y="227"/>
                    <a:pt x="219" y="227"/>
                    <a:pt x="219" y="228"/>
                  </a:cubicBezTo>
                  <a:cubicBezTo>
                    <a:pt x="220" y="228"/>
                    <a:pt x="220" y="229"/>
                    <a:pt x="222" y="229"/>
                  </a:cubicBezTo>
                  <a:cubicBezTo>
                    <a:pt x="222" y="228"/>
                    <a:pt x="221" y="226"/>
                    <a:pt x="220" y="226"/>
                  </a:cubicBezTo>
                  <a:close/>
                  <a:moveTo>
                    <a:pt x="218" y="12"/>
                  </a:moveTo>
                  <a:cubicBezTo>
                    <a:pt x="219" y="13"/>
                    <a:pt x="221" y="13"/>
                    <a:pt x="222" y="12"/>
                  </a:cubicBezTo>
                  <a:cubicBezTo>
                    <a:pt x="220" y="12"/>
                    <a:pt x="219" y="11"/>
                    <a:pt x="218" y="12"/>
                  </a:cubicBezTo>
                  <a:close/>
                  <a:moveTo>
                    <a:pt x="219" y="15"/>
                  </a:moveTo>
                  <a:cubicBezTo>
                    <a:pt x="219" y="15"/>
                    <a:pt x="220" y="15"/>
                    <a:pt x="221" y="15"/>
                  </a:cubicBezTo>
                  <a:cubicBezTo>
                    <a:pt x="221" y="15"/>
                    <a:pt x="222" y="15"/>
                    <a:pt x="222" y="14"/>
                  </a:cubicBezTo>
                  <a:cubicBezTo>
                    <a:pt x="221" y="15"/>
                    <a:pt x="218" y="14"/>
                    <a:pt x="219" y="15"/>
                  </a:cubicBezTo>
                  <a:close/>
                  <a:moveTo>
                    <a:pt x="220" y="234"/>
                  </a:moveTo>
                  <a:cubicBezTo>
                    <a:pt x="220" y="235"/>
                    <a:pt x="222" y="235"/>
                    <a:pt x="221" y="234"/>
                  </a:cubicBezTo>
                  <a:cubicBezTo>
                    <a:pt x="221" y="235"/>
                    <a:pt x="220" y="234"/>
                    <a:pt x="220" y="234"/>
                  </a:cubicBezTo>
                  <a:close/>
                  <a:moveTo>
                    <a:pt x="218" y="10"/>
                  </a:moveTo>
                  <a:cubicBezTo>
                    <a:pt x="219" y="9"/>
                    <a:pt x="221" y="10"/>
                    <a:pt x="221" y="9"/>
                  </a:cubicBezTo>
                  <a:cubicBezTo>
                    <a:pt x="220" y="10"/>
                    <a:pt x="219" y="9"/>
                    <a:pt x="218" y="10"/>
                  </a:cubicBezTo>
                  <a:close/>
                  <a:moveTo>
                    <a:pt x="215" y="240"/>
                  </a:moveTo>
                  <a:cubicBezTo>
                    <a:pt x="216" y="241"/>
                    <a:pt x="218" y="240"/>
                    <a:pt x="218" y="240"/>
                  </a:cubicBezTo>
                  <a:cubicBezTo>
                    <a:pt x="218" y="240"/>
                    <a:pt x="217" y="239"/>
                    <a:pt x="217" y="239"/>
                  </a:cubicBezTo>
                  <a:cubicBezTo>
                    <a:pt x="218" y="238"/>
                    <a:pt x="218" y="238"/>
                    <a:pt x="219" y="238"/>
                  </a:cubicBezTo>
                  <a:cubicBezTo>
                    <a:pt x="218" y="239"/>
                    <a:pt x="219" y="240"/>
                    <a:pt x="220" y="240"/>
                  </a:cubicBezTo>
                  <a:cubicBezTo>
                    <a:pt x="219" y="239"/>
                    <a:pt x="219" y="238"/>
                    <a:pt x="220" y="237"/>
                  </a:cubicBezTo>
                  <a:cubicBezTo>
                    <a:pt x="220" y="236"/>
                    <a:pt x="219" y="236"/>
                    <a:pt x="220" y="235"/>
                  </a:cubicBezTo>
                  <a:cubicBezTo>
                    <a:pt x="219" y="235"/>
                    <a:pt x="219" y="235"/>
                    <a:pt x="218" y="236"/>
                  </a:cubicBezTo>
                  <a:cubicBezTo>
                    <a:pt x="219" y="236"/>
                    <a:pt x="219" y="237"/>
                    <a:pt x="219" y="238"/>
                  </a:cubicBezTo>
                  <a:cubicBezTo>
                    <a:pt x="218" y="237"/>
                    <a:pt x="218" y="236"/>
                    <a:pt x="217" y="237"/>
                  </a:cubicBezTo>
                  <a:cubicBezTo>
                    <a:pt x="217" y="236"/>
                    <a:pt x="217" y="236"/>
                    <a:pt x="217" y="235"/>
                  </a:cubicBezTo>
                  <a:cubicBezTo>
                    <a:pt x="217" y="236"/>
                    <a:pt x="216" y="235"/>
                    <a:pt x="216" y="236"/>
                  </a:cubicBezTo>
                  <a:cubicBezTo>
                    <a:pt x="216" y="236"/>
                    <a:pt x="217" y="237"/>
                    <a:pt x="217" y="238"/>
                  </a:cubicBezTo>
                  <a:cubicBezTo>
                    <a:pt x="217" y="238"/>
                    <a:pt x="216" y="238"/>
                    <a:pt x="216" y="239"/>
                  </a:cubicBezTo>
                  <a:cubicBezTo>
                    <a:pt x="216" y="240"/>
                    <a:pt x="217" y="239"/>
                    <a:pt x="217" y="239"/>
                  </a:cubicBezTo>
                  <a:cubicBezTo>
                    <a:pt x="217" y="240"/>
                    <a:pt x="217" y="240"/>
                    <a:pt x="217" y="240"/>
                  </a:cubicBezTo>
                  <a:cubicBezTo>
                    <a:pt x="216" y="241"/>
                    <a:pt x="215" y="240"/>
                    <a:pt x="215" y="240"/>
                  </a:cubicBezTo>
                  <a:close/>
                  <a:moveTo>
                    <a:pt x="219" y="50"/>
                  </a:moveTo>
                  <a:cubicBezTo>
                    <a:pt x="218" y="50"/>
                    <a:pt x="218" y="52"/>
                    <a:pt x="217" y="52"/>
                  </a:cubicBezTo>
                  <a:cubicBezTo>
                    <a:pt x="217" y="53"/>
                    <a:pt x="218" y="53"/>
                    <a:pt x="218" y="53"/>
                  </a:cubicBezTo>
                  <a:cubicBezTo>
                    <a:pt x="218" y="51"/>
                    <a:pt x="219" y="53"/>
                    <a:pt x="220" y="53"/>
                  </a:cubicBezTo>
                  <a:cubicBezTo>
                    <a:pt x="220" y="52"/>
                    <a:pt x="217" y="52"/>
                    <a:pt x="219" y="50"/>
                  </a:cubicBezTo>
                  <a:close/>
                  <a:moveTo>
                    <a:pt x="218" y="18"/>
                  </a:moveTo>
                  <a:cubicBezTo>
                    <a:pt x="216" y="19"/>
                    <a:pt x="214" y="17"/>
                    <a:pt x="214" y="19"/>
                  </a:cubicBezTo>
                  <a:cubicBezTo>
                    <a:pt x="215" y="18"/>
                    <a:pt x="217" y="20"/>
                    <a:pt x="217" y="20"/>
                  </a:cubicBezTo>
                  <a:cubicBezTo>
                    <a:pt x="217" y="20"/>
                    <a:pt x="218" y="21"/>
                    <a:pt x="219" y="20"/>
                  </a:cubicBezTo>
                  <a:cubicBezTo>
                    <a:pt x="219" y="20"/>
                    <a:pt x="219" y="20"/>
                    <a:pt x="219" y="20"/>
                  </a:cubicBezTo>
                  <a:cubicBezTo>
                    <a:pt x="219" y="19"/>
                    <a:pt x="217" y="20"/>
                    <a:pt x="218" y="18"/>
                  </a:cubicBezTo>
                  <a:close/>
                  <a:moveTo>
                    <a:pt x="216" y="11"/>
                  </a:moveTo>
                  <a:cubicBezTo>
                    <a:pt x="216" y="11"/>
                    <a:pt x="216" y="13"/>
                    <a:pt x="216" y="13"/>
                  </a:cubicBezTo>
                  <a:cubicBezTo>
                    <a:pt x="216" y="13"/>
                    <a:pt x="218" y="13"/>
                    <a:pt x="217" y="12"/>
                  </a:cubicBezTo>
                  <a:cubicBezTo>
                    <a:pt x="217" y="13"/>
                    <a:pt x="217" y="11"/>
                    <a:pt x="216" y="11"/>
                  </a:cubicBezTo>
                  <a:close/>
                  <a:moveTo>
                    <a:pt x="212" y="48"/>
                  </a:moveTo>
                  <a:cubicBezTo>
                    <a:pt x="212" y="48"/>
                    <a:pt x="212" y="48"/>
                    <a:pt x="212" y="49"/>
                  </a:cubicBezTo>
                  <a:cubicBezTo>
                    <a:pt x="214" y="48"/>
                    <a:pt x="216" y="49"/>
                    <a:pt x="217" y="48"/>
                  </a:cubicBezTo>
                  <a:cubicBezTo>
                    <a:pt x="216" y="46"/>
                    <a:pt x="214" y="48"/>
                    <a:pt x="212" y="48"/>
                  </a:cubicBezTo>
                  <a:close/>
                  <a:moveTo>
                    <a:pt x="208" y="25"/>
                  </a:moveTo>
                  <a:cubicBezTo>
                    <a:pt x="212" y="25"/>
                    <a:pt x="213" y="24"/>
                    <a:pt x="217" y="24"/>
                  </a:cubicBezTo>
                  <a:cubicBezTo>
                    <a:pt x="217" y="24"/>
                    <a:pt x="217" y="24"/>
                    <a:pt x="217" y="23"/>
                  </a:cubicBezTo>
                  <a:cubicBezTo>
                    <a:pt x="215" y="24"/>
                    <a:pt x="210" y="23"/>
                    <a:pt x="208" y="25"/>
                  </a:cubicBezTo>
                  <a:close/>
                  <a:moveTo>
                    <a:pt x="214" y="228"/>
                  </a:moveTo>
                  <a:cubicBezTo>
                    <a:pt x="215" y="229"/>
                    <a:pt x="216" y="229"/>
                    <a:pt x="216" y="229"/>
                  </a:cubicBezTo>
                  <a:cubicBezTo>
                    <a:pt x="216" y="229"/>
                    <a:pt x="216" y="229"/>
                    <a:pt x="216" y="229"/>
                  </a:cubicBezTo>
                  <a:cubicBezTo>
                    <a:pt x="216" y="229"/>
                    <a:pt x="217" y="229"/>
                    <a:pt x="217" y="228"/>
                  </a:cubicBezTo>
                  <a:cubicBezTo>
                    <a:pt x="216" y="228"/>
                    <a:pt x="215" y="227"/>
                    <a:pt x="214" y="228"/>
                  </a:cubicBezTo>
                  <a:close/>
                  <a:moveTo>
                    <a:pt x="213" y="15"/>
                  </a:moveTo>
                  <a:cubicBezTo>
                    <a:pt x="214" y="15"/>
                    <a:pt x="216" y="16"/>
                    <a:pt x="216" y="15"/>
                  </a:cubicBezTo>
                  <a:cubicBezTo>
                    <a:pt x="215" y="15"/>
                    <a:pt x="213" y="14"/>
                    <a:pt x="213" y="15"/>
                  </a:cubicBezTo>
                  <a:close/>
                  <a:moveTo>
                    <a:pt x="214" y="5"/>
                  </a:moveTo>
                  <a:cubicBezTo>
                    <a:pt x="215" y="5"/>
                    <a:pt x="216" y="6"/>
                    <a:pt x="216" y="5"/>
                  </a:cubicBezTo>
                  <a:cubicBezTo>
                    <a:pt x="215" y="5"/>
                    <a:pt x="214" y="4"/>
                    <a:pt x="214" y="5"/>
                  </a:cubicBezTo>
                  <a:close/>
                  <a:moveTo>
                    <a:pt x="214" y="17"/>
                  </a:moveTo>
                  <a:cubicBezTo>
                    <a:pt x="215" y="17"/>
                    <a:pt x="215" y="17"/>
                    <a:pt x="216" y="17"/>
                  </a:cubicBezTo>
                  <a:cubicBezTo>
                    <a:pt x="216" y="17"/>
                    <a:pt x="216" y="16"/>
                    <a:pt x="216" y="16"/>
                  </a:cubicBezTo>
                  <a:cubicBezTo>
                    <a:pt x="215" y="16"/>
                    <a:pt x="214" y="16"/>
                    <a:pt x="214" y="17"/>
                  </a:cubicBezTo>
                  <a:close/>
                  <a:moveTo>
                    <a:pt x="215" y="238"/>
                  </a:moveTo>
                  <a:cubicBezTo>
                    <a:pt x="215" y="238"/>
                    <a:pt x="215" y="239"/>
                    <a:pt x="215" y="240"/>
                  </a:cubicBezTo>
                  <a:cubicBezTo>
                    <a:pt x="216" y="240"/>
                    <a:pt x="215" y="237"/>
                    <a:pt x="215" y="238"/>
                  </a:cubicBezTo>
                  <a:close/>
                  <a:moveTo>
                    <a:pt x="213" y="50"/>
                  </a:moveTo>
                  <a:cubicBezTo>
                    <a:pt x="214" y="51"/>
                    <a:pt x="214" y="50"/>
                    <a:pt x="214" y="49"/>
                  </a:cubicBezTo>
                  <a:cubicBezTo>
                    <a:pt x="214" y="49"/>
                    <a:pt x="213" y="50"/>
                    <a:pt x="213" y="50"/>
                  </a:cubicBezTo>
                  <a:close/>
                  <a:moveTo>
                    <a:pt x="213" y="11"/>
                  </a:moveTo>
                  <a:cubicBezTo>
                    <a:pt x="212" y="11"/>
                    <a:pt x="211" y="13"/>
                    <a:pt x="213" y="14"/>
                  </a:cubicBezTo>
                  <a:cubicBezTo>
                    <a:pt x="213" y="13"/>
                    <a:pt x="214" y="12"/>
                    <a:pt x="214" y="11"/>
                  </a:cubicBezTo>
                  <a:cubicBezTo>
                    <a:pt x="213" y="11"/>
                    <a:pt x="213" y="11"/>
                    <a:pt x="213" y="11"/>
                  </a:cubicBezTo>
                  <a:close/>
                  <a:moveTo>
                    <a:pt x="210" y="47"/>
                  </a:moveTo>
                  <a:cubicBezTo>
                    <a:pt x="210" y="48"/>
                    <a:pt x="211" y="48"/>
                    <a:pt x="211" y="48"/>
                  </a:cubicBezTo>
                  <a:cubicBezTo>
                    <a:pt x="210" y="49"/>
                    <a:pt x="208" y="48"/>
                    <a:pt x="207" y="49"/>
                  </a:cubicBezTo>
                  <a:cubicBezTo>
                    <a:pt x="209" y="49"/>
                    <a:pt x="212" y="50"/>
                    <a:pt x="212" y="46"/>
                  </a:cubicBezTo>
                  <a:cubicBezTo>
                    <a:pt x="211" y="46"/>
                    <a:pt x="211" y="47"/>
                    <a:pt x="210" y="47"/>
                  </a:cubicBezTo>
                  <a:close/>
                  <a:moveTo>
                    <a:pt x="211" y="240"/>
                  </a:moveTo>
                  <a:cubicBezTo>
                    <a:pt x="211" y="241"/>
                    <a:pt x="211" y="241"/>
                    <a:pt x="211" y="241"/>
                  </a:cubicBezTo>
                  <a:cubicBezTo>
                    <a:pt x="211" y="241"/>
                    <a:pt x="211" y="241"/>
                    <a:pt x="211" y="242"/>
                  </a:cubicBezTo>
                  <a:cubicBezTo>
                    <a:pt x="211" y="242"/>
                    <a:pt x="211" y="242"/>
                    <a:pt x="212" y="242"/>
                  </a:cubicBezTo>
                  <a:cubicBezTo>
                    <a:pt x="212" y="241"/>
                    <a:pt x="212" y="240"/>
                    <a:pt x="211" y="240"/>
                  </a:cubicBezTo>
                  <a:close/>
                  <a:moveTo>
                    <a:pt x="210" y="237"/>
                  </a:moveTo>
                  <a:cubicBezTo>
                    <a:pt x="210" y="237"/>
                    <a:pt x="210" y="237"/>
                    <a:pt x="210" y="237"/>
                  </a:cubicBezTo>
                  <a:cubicBezTo>
                    <a:pt x="211" y="237"/>
                    <a:pt x="212" y="238"/>
                    <a:pt x="211" y="237"/>
                  </a:cubicBezTo>
                  <a:cubicBezTo>
                    <a:pt x="211" y="237"/>
                    <a:pt x="211" y="236"/>
                    <a:pt x="210" y="237"/>
                  </a:cubicBezTo>
                  <a:close/>
                  <a:moveTo>
                    <a:pt x="207" y="231"/>
                  </a:moveTo>
                  <a:cubicBezTo>
                    <a:pt x="206" y="230"/>
                    <a:pt x="206" y="231"/>
                    <a:pt x="206" y="231"/>
                  </a:cubicBezTo>
                  <a:cubicBezTo>
                    <a:pt x="205" y="232"/>
                    <a:pt x="206" y="232"/>
                    <a:pt x="206" y="232"/>
                  </a:cubicBezTo>
                  <a:cubicBezTo>
                    <a:pt x="206" y="232"/>
                    <a:pt x="206" y="231"/>
                    <a:pt x="206" y="231"/>
                  </a:cubicBezTo>
                  <a:cubicBezTo>
                    <a:pt x="207" y="232"/>
                    <a:pt x="207" y="232"/>
                    <a:pt x="207" y="233"/>
                  </a:cubicBezTo>
                  <a:cubicBezTo>
                    <a:pt x="207" y="233"/>
                    <a:pt x="206" y="233"/>
                    <a:pt x="206" y="233"/>
                  </a:cubicBezTo>
                  <a:cubicBezTo>
                    <a:pt x="207" y="234"/>
                    <a:pt x="207" y="234"/>
                    <a:pt x="208" y="234"/>
                  </a:cubicBezTo>
                  <a:cubicBezTo>
                    <a:pt x="208" y="234"/>
                    <a:pt x="208" y="233"/>
                    <a:pt x="208" y="233"/>
                  </a:cubicBezTo>
                  <a:cubicBezTo>
                    <a:pt x="209" y="233"/>
                    <a:pt x="210" y="235"/>
                    <a:pt x="211" y="234"/>
                  </a:cubicBezTo>
                  <a:cubicBezTo>
                    <a:pt x="210" y="234"/>
                    <a:pt x="211" y="233"/>
                    <a:pt x="211" y="232"/>
                  </a:cubicBezTo>
                  <a:cubicBezTo>
                    <a:pt x="209" y="232"/>
                    <a:pt x="209" y="233"/>
                    <a:pt x="208" y="233"/>
                  </a:cubicBezTo>
                  <a:cubicBezTo>
                    <a:pt x="208" y="232"/>
                    <a:pt x="207" y="231"/>
                    <a:pt x="207" y="231"/>
                  </a:cubicBezTo>
                  <a:cubicBezTo>
                    <a:pt x="208" y="231"/>
                    <a:pt x="208" y="232"/>
                    <a:pt x="209" y="232"/>
                  </a:cubicBezTo>
                  <a:cubicBezTo>
                    <a:pt x="210" y="230"/>
                    <a:pt x="207" y="232"/>
                    <a:pt x="207" y="231"/>
                  </a:cubicBezTo>
                  <a:close/>
                  <a:moveTo>
                    <a:pt x="209" y="243"/>
                  </a:moveTo>
                  <a:cubicBezTo>
                    <a:pt x="210" y="244"/>
                    <a:pt x="208" y="244"/>
                    <a:pt x="208" y="245"/>
                  </a:cubicBezTo>
                  <a:cubicBezTo>
                    <a:pt x="210" y="245"/>
                    <a:pt x="208" y="246"/>
                    <a:pt x="209" y="246"/>
                  </a:cubicBezTo>
                  <a:cubicBezTo>
                    <a:pt x="209" y="245"/>
                    <a:pt x="210" y="245"/>
                    <a:pt x="211" y="245"/>
                  </a:cubicBezTo>
                  <a:cubicBezTo>
                    <a:pt x="211" y="245"/>
                    <a:pt x="211" y="245"/>
                    <a:pt x="211" y="245"/>
                  </a:cubicBezTo>
                  <a:cubicBezTo>
                    <a:pt x="210" y="245"/>
                    <a:pt x="210" y="242"/>
                    <a:pt x="209" y="243"/>
                  </a:cubicBezTo>
                  <a:close/>
                  <a:moveTo>
                    <a:pt x="209" y="229"/>
                  </a:moveTo>
                  <a:cubicBezTo>
                    <a:pt x="209" y="229"/>
                    <a:pt x="209" y="229"/>
                    <a:pt x="208" y="229"/>
                  </a:cubicBezTo>
                  <a:cubicBezTo>
                    <a:pt x="208" y="230"/>
                    <a:pt x="209" y="230"/>
                    <a:pt x="210" y="230"/>
                  </a:cubicBezTo>
                  <a:cubicBezTo>
                    <a:pt x="210" y="229"/>
                    <a:pt x="210" y="228"/>
                    <a:pt x="210" y="228"/>
                  </a:cubicBezTo>
                  <a:cubicBezTo>
                    <a:pt x="209" y="228"/>
                    <a:pt x="210" y="229"/>
                    <a:pt x="209" y="229"/>
                  </a:cubicBezTo>
                  <a:close/>
                  <a:moveTo>
                    <a:pt x="208" y="236"/>
                  </a:moveTo>
                  <a:cubicBezTo>
                    <a:pt x="209" y="237"/>
                    <a:pt x="207" y="237"/>
                    <a:pt x="208" y="238"/>
                  </a:cubicBezTo>
                  <a:cubicBezTo>
                    <a:pt x="209" y="238"/>
                    <a:pt x="210" y="238"/>
                    <a:pt x="210" y="237"/>
                  </a:cubicBezTo>
                  <a:cubicBezTo>
                    <a:pt x="209" y="237"/>
                    <a:pt x="209" y="236"/>
                    <a:pt x="208" y="236"/>
                  </a:cubicBezTo>
                  <a:close/>
                  <a:moveTo>
                    <a:pt x="207" y="12"/>
                  </a:moveTo>
                  <a:cubicBezTo>
                    <a:pt x="208" y="12"/>
                    <a:pt x="209" y="12"/>
                    <a:pt x="209" y="12"/>
                  </a:cubicBezTo>
                  <a:cubicBezTo>
                    <a:pt x="209" y="12"/>
                    <a:pt x="209" y="12"/>
                    <a:pt x="209" y="11"/>
                  </a:cubicBezTo>
                  <a:cubicBezTo>
                    <a:pt x="208" y="12"/>
                    <a:pt x="209" y="11"/>
                    <a:pt x="207" y="12"/>
                  </a:cubicBezTo>
                  <a:close/>
                  <a:moveTo>
                    <a:pt x="208" y="19"/>
                  </a:moveTo>
                  <a:cubicBezTo>
                    <a:pt x="208" y="19"/>
                    <a:pt x="208" y="18"/>
                    <a:pt x="207" y="18"/>
                  </a:cubicBezTo>
                  <a:cubicBezTo>
                    <a:pt x="208" y="19"/>
                    <a:pt x="207" y="20"/>
                    <a:pt x="208" y="20"/>
                  </a:cubicBezTo>
                  <a:cubicBezTo>
                    <a:pt x="208" y="19"/>
                    <a:pt x="210" y="18"/>
                    <a:pt x="208" y="17"/>
                  </a:cubicBezTo>
                  <a:cubicBezTo>
                    <a:pt x="208" y="18"/>
                    <a:pt x="209" y="19"/>
                    <a:pt x="208" y="19"/>
                  </a:cubicBezTo>
                  <a:close/>
                  <a:moveTo>
                    <a:pt x="206" y="19"/>
                  </a:moveTo>
                  <a:cubicBezTo>
                    <a:pt x="206" y="20"/>
                    <a:pt x="207" y="21"/>
                    <a:pt x="206" y="22"/>
                  </a:cubicBezTo>
                  <a:cubicBezTo>
                    <a:pt x="206" y="22"/>
                    <a:pt x="207" y="22"/>
                    <a:pt x="207" y="23"/>
                  </a:cubicBezTo>
                  <a:cubicBezTo>
                    <a:pt x="206" y="24"/>
                    <a:pt x="205" y="24"/>
                    <a:pt x="204" y="26"/>
                  </a:cubicBezTo>
                  <a:cubicBezTo>
                    <a:pt x="205" y="25"/>
                    <a:pt x="206" y="25"/>
                    <a:pt x="207" y="25"/>
                  </a:cubicBezTo>
                  <a:cubicBezTo>
                    <a:pt x="207" y="25"/>
                    <a:pt x="207" y="26"/>
                    <a:pt x="206" y="26"/>
                  </a:cubicBezTo>
                  <a:cubicBezTo>
                    <a:pt x="208" y="26"/>
                    <a:pt x="208" y="25"/>
                    <a:pt x="208" y="25"/>
                  </a:cubicBezTo>
                  <a:cubicBezTo>
                    <a:pt x="208" y="24"/>
                    <a:pt x="207" y="24"/>
                    <a:pt x="207" y="23"/>
                  </a:cubicBezTo>
                  <a:cubicBezTo>
                    <a:pt x="209" y="22"/>
                    <a:pt x="206" y="20"/>
                    <a:pt x="206" y="19"/>
                  </a:cubicBezTo>
                  <a:close/>
                  <a:moveTo>
                    <a:pt x="206" y="237"/>
                  </a:moveTo>
                  <a:cubicBezTo>
                    <a:pt x="206" y="237"/>
                    <a:pt x="206" y="236"/>
                    <a:pt x="206" y="236"/>
                  </a:cubicBezTo>
                  <a:cubicBezTo>
                    <a:pt x="205" y="236"/>
                    <a:pt x="204" y="237"/>
                    <a:pt x="202" y="237"/>
                  </a:cubicBezTo>
                  <a:cubicBezTo>
                    <a:pt x="202" y="238"/>
                    <a:pt x="201" y="239"/>
                    <a:pt x="201" y="239"/>
                  </a:cubicBezTo>
                  <a:cubicBezTo>
                    <a:pt x="202" y="238"/>
                    <a:pt x="203" y="239"/>
                    <a:pt x="203" y="239"/>
                  </a:cubicBezTo>
                  <a:cubicBezTo>
                    <a:pt x="204" y="238"/>
                    <a:pt x="203" y="237"/>
                    <a:pt x="204" y="237"/>
                  </a:cubicBezTo>
                  <a:cubicBezTo>
                    <a:pt x="203" y="239"/>
                    <a:pt x="205" y="238"/>
                    <a:pt x="205" y="240"/>
                  </a:cubicBezTo>
                  <a:cubicBezTo>
                    <a:pt x="204" y="239"/>
                    <a:pt x="204" y="241"/>
                    <a:pt x="205" y="241"/>
                  </a:cubicBezTo>
                  <a:cubicBezTo>
                    <a:pt x="205" y="240"/>
                    <a:pt x="205" y="237"/>
                    <a:pt x="207" y="238"/>
                  </a:cubicBezTo>
                  <a:cubicBezTo>
                    <a:pt x="206" y="237"/>
                    <a:pt x="209" y="236"/>
                    <a:pt x="208" y="235"/>
                  </a:cubicBezTo>
                  <a:cubicBezTo>
                    <a:pt x="207" y="236"/>
                    <a:pt x="207" y="237"/>
                    <a:pt x="206" y="237"/>
                  </a:cubicBezTo>
                  <a:close/>
                  <a:moveTo>
                    <a:pt x="206" y="11"/>
                  </a:moveTo>
                  <a:cubicBezTo>
                    <a:pt x="206" y="11"/>
                    <a:pt x="205" y="12"/>
                    <a:pt x="205" y="11"/>
                  </a:cubicBezTo>
                  <a:cubicBezTo>
                    <a:pt x="205" y="10"/>
                    <a:pt x="205" y="10"/>
                    <a:pt x="205" y="9"/>
                  </a:cubicBezTo>
                  <a:cubicBezTo>
                    <a:pt x="204" y="10"/>
                    <a:pt x="203" y="11"/>
                    <a:pt x="204" y="12"/>
                  </a:cubicBezTo>
                  <a:cubicBezTo>
                    <a:pt x="203" y="11"/>
                    <a:pt x="203" y="13"/>
                    <a:pt x="203" y="12"/>
                  </a:cubicBezTo>
                  <a:cubicBezTo>
                    <a:pt x="202" y="11"/>
                    <a:pt x="204" y="12"/>
                    <a:pt x="203" y="11"/>
                  </a:cubicBezTo>
                  <a:cubicBezTo>
                    <a:pt x="203" y="11"/>
                    <a:pt x="203" y="11"/>
                    <a:pt x="203" y="10"/>
                  </a:cubicBezTo>
                  <a:cubicBezTo>
                    <a:pt x="202" y="10"/>
                    <a:pt x="202" y="11"/>
                    <a:pt x="201" y="11"/>
                  </a:cubicBezTo>
                  <a:cubicBezTo>
                    <a:pt x="201" y="12"/>
                    <a:pt x="201" y="12"/>
                    <a:pt x="201" y="13"/>
                  </a:cubicBezTo>
                  <a:cubicBezTo>
                    <a:pt x="203" y="13"/>
                    <a:pt x="204" y="12"/>
                    <a:pt x="206" y="13"/>
                  </a:cubicBezTo>
                  <a:cubicBezTo>
                    <a:pt x="206" y="14"/>
                    <a:pt x="206" y="14"/>
                    <a:pt x="205" y="14"/>
                  </a:cubicBezTo>
                  <a:cubicBezTo>
                    <a:pt x="205" y="12"/>
                    <a:pt x="203" y="14"/>
                    <a:pt x="202" y="14"/>
                  </a:cubicBezTo>
                  <a:cubicBezTo>
                    <a:pt x="204" y="15"/>
                    <a:pt x="207" y="15"/>
                    <a:pt x="208" y="13"/>
                  </a:cubicBezTo>
                  <a:cubicBezTo>
                    <a:pt x="207" y="13"/>
                    <a:pt x="207" y="12"/>
                    <a:pt x="206" y="11"/>
                  </a:cubicBezTo>
                  <a:close/>
                  <a:moveTo>
                    <a:pt x="200" y="48"/>
                  </a:moveTo>
                  <a:cubicBezTo>
                    <a:pt x="201" y="48"/>
                    <a:pt x="202" y="49"/>
                    <a:pt x="202" y="50"/>
                  </a:cubicBezTo>
                  <a:cubicBezTo>
                    <a:pt x="201" y="50"/>
                    <a:pt x="201" y="49"/>
                    <a:pt x="201" y="50"/>
                  </a:cubicBezTo>
                  <a:cubicBezTo>
                    <a:pt x="203" y="50"/>
                    <a:pt x="204" y="49"/>
                    <a:pt x="205" y="50"/>
                  </a:cubicBezTo>
                  <a:cubicBezTo>
                    <a:pt x="205" y="48"/>
                    <a:pt x="206" y="49"/>
                    <a:pt x="207" y="48"/>
                  </a:cubicBezTo>
                  <a:cubicBezTo>
                    <a:pt x="207" y="46"/>
                    <a:pt x="202" y="48"/>
                    <a:pt x="203" y="49"/>
                  </a:cubicBezTo>
                  <a:cubicBezTo>
                    <a:pt x="203" y="48"/>
                    <a:pt x="201" y="48"/>
                    <a:pt x="200" y="48"/>
                  </a:cubicBezTo>
                  <a:close/>
                  <a:moveTo>
                    <a:pt x="204" y="244"/>
                  </a:moveTo>
                  <a:cubicBezTo>
                    <a:pt x="204" y="245"/>
                    <a:pt x="206" y="245"/>
                    <a:pt x="205" y="247"/>
                  </a:cubicBezTo>
                  <a:cubicBezTo>
                    <a:pt x="204" y="246"/>
                    <a:pt x="205" y="246"/>
                    <a:pt x="204" y="247"/>
                  </a:cubicBezTo>
                  <a:cubicBezTo>
                    <a:pt x="204" y="246"/>
                    <a:pt x="204" y="246"/>
                    <a:pt x="203" y="245"/>
                  </a:cubicBezTo>
                  <a:cubicBezTo>
                    <a:pt x="203" y="246"/>
                    <a:pt x="203" y="246"/>
                    <a:pt x="203" y="246"/>
                  </a:cubicBezTo>
                  <a:cubicBezTo>
                    <a:pt x="203" y="248"/>
                    <a:pt x="204" y="247"/>
                    <a:pt x="206" y="247"/>
                  </a:cubicBezTo>
                  <a:cubicBezTo>
                    <a:pt x="205" y="246"/>
                    <a:pt x="207" y="246"/>
                    <a:pt x="206" y="245"/>
                  </a:cubicBezTo>
                  <a:cubicBezTo>
                    <a:pt x="206" y="244"/>
                    <a:pt x="205" y="244"/>
                    <a:pt x="204" y="244"/>
                  </a:cubicBezTo>
                  <a:close/>
                  <a:moveTo>
                    <a:pt x="204" y="47"/>
                  </a:moveTo>
                  <a:cubicBezTo>
                    <a:pt x="205" y="47"/>
                    <a:pt x="206" y="47"/>
                    <a:pt x="206" y="46"/>
                  </a:cubicBezTo>
                  <a:cubicBezTo>
                    <a:pt x="205" y="46"/>
                    <a:pt x="204" y="46"/>
                    <a:pt x="204" y="47"/>
                  </a:cubicBezTo>
                  <a:close/>
                  <a:moveTo>
                    <a:pt x="197" y="232"/>
                  </a:moveTo>
                  <a:cubicBezTo>
                    <a:pt x="198" y="233"/>
                    <a:pt x="197" y="233"/>
                    <a:pt x="197" y="234"/>
                  </a:cubicBezTo>
                  <a:cubicBezTo>
                    <a:pt x="201" y="234"/>
                    <a:pt x="201" y="234"/>
                    <a:pt x="206" y="234"/>
                  </a:cubicBezTo>
                  <a:cubicBezTo>
                    <a:pt x="206" y="233"/>
                    <a:pt x="205" y="231"/>
                    <a:pt x="204" y="231"/>
                  </a:cubicBezTo>
                  <a:cubicBezTo>
                    <a:pt x="204" y="232"/>
                    <a:pt x="205" y="231"/>
                    <a:pt x="205" y="232"/>
                  </a:cubicBezTo>
                  <a:cubicBezTo>
                    <a:pt x="203" y="232"/>
                    <a:pt x="204" y="234"/>
                    <a:pt x="203" y="234"/>
                  </a:cubicBezTo>
                  <a:cubicBezTo>
                    <a:pt x="201" y="233"/>
                    <a:pt x="199" y="232"/>
                    <a:pt x="197" y="232"/>
                  </a:cubicBezTo>
                  <a:close/>
                  <a:moveTo>
                    <a:pt x="202" y="231"/>
                  </a:moveTo>
                  <a:cubicBezTo>
                    <a:pt x="201" y="231"/>
                    <a:pt x="200" y="232"/>
                    <a:pt x="200" y="231"/>
                  </a:cubicBezTo>
                  <a:cubicBezTo>
                    <a:pt x="200" y="232"/>
                    <a:pt x="200" y="232"/>
                    <a:pt x="200" y="232"/>
                  </a:cubicBezTo>
                  <a:cubicBezTo>
                    <a:pt x="202" y="232"/>
                    <a:pt x="201" y="233"/>
                    <a:pt x="203" y="233"/>
                  </a:cubicBezTo>
                  <a:cubicBezTo>
                    <a:pt x="203" y="233"/>
                    <a:pt x="203" y="232"/>
                    <a:pt x="203" y="232"/>
                  </a:cubicBezTo>
                  <a:cubicBezTo>
                    <a:pt x="202" y="233"/>
                    <a:pt x="202" y="232"/>
                    <a:pt x="202" y="231"/>
                  </a:cubicBezTo>
                  <a:close/>
                  <a:moveTo>
                    <a:pt x="205" y="19"/>
                  </a:moveTo>
                  <a:cubicBezTo>
                    <a:pt x="204" y="19"/>
                    <a:pt x="203" y="20"/>
                    <a:pt x="203" y="20"/>
                  </a:cubicBezTo>
                  <a:cubicBezTo>
                    <a:pt x="204" y="20"/>
                    <a:pt x="204" y="21"/>
                    <a:pt x="204" y="22"/>
                  </a:cubicBezTo>
                  <a:cubicBezTo>
                    <a:pt x="206" y="22"/>
                    <a:pt x="203" y="20"/>
                    <a:pt x="205" y="19"/>
                  </a:cubicBezTo>
                  <a:close/>
                  <a:moveTo>
                    <a:pt x="202" y="242"/>
                  </a:moveTo>
                  <a:cubicBezTo>
                    <a:pt x="202" y="243"/>
                    <a:pt x="201" y="243"/>
                    <a:pt x="201" y="244"/>
                  </a:cubicBezTo>
                  <a:cubicBezTo>
                    <a:pt x="202" y="244"/>
                    <a:pt x="203" y="243"/>
                    <a:pt x="203" y="244"/>
                  </a:cubicBezTo>
                  <a:cubicBezTo>
                    <a:pt x="203" y="245"/>
                    <a:pt x="202" y="244"/>
                    <a:pt x="202" y="245"/>
                  </a:cubicBezTo>
                  <a:cubicBezTo>
                    <a:pt x="202" y="245"/>
                    <a:pt x="203" y="245"/>
                    <a:pt x="203" y="245"/>
                  </a:cubicBezTo>
                  <a:cubicBezTo>
                    <a:pt x="203" y="244"/>
                    <a:pt x="204" y="243"/>
                    <a:pt x="204" y="243"/>
                  </a:cubicBezTo>
                  <a:cubicBezTo>
                    <a:pt x="203" y="243"/>
                    <a:pt x="202" y="243"/>
                    <a:pt x="202" y="242"/>
                  </a:cubicBezTo>
                  <a:close/>
                  <a:moveTo>
                    <a:pt x="201" y="23"/>
                  </a:moveTo>
                  <a:cubicBezTo>
                    <a:pt x="202" y="23"/>
                    <a:pt x="202" y="23"/>
                    <a:pt x="203" y="23"/>
                  </a:cubicBezTo>
                  <a:cubicBezTo>
                    <a:pt x="203" y="22"/>
                    <a:pt x="202" y="22"/>
                    <a:pt x="203" y="21"/>
                  </a:cubicBezTo>
                  <a:cubicBezTo>
                    <a:pt x="203" y="21"/>
                    <a:pt x="203" y="21"/>
                    <a:pt x="202" y="21"/>
                  </a:cubicBezTo>
                  <a:cubicBezTo>
                    <a:pt x="201" y="20"/>
                    <a:pt x="202" y="20"/>
                    <a:pt x="202" y="20"/>
                  </a:cubicBezTo>
                  <a:cubicBezTo>
                    <a:pt x="201" y="20"/>
                    <a:pt x="201" y="19"/>
                    <a:pt x="201" y="19"/>
                  </a:cubicBezTo>
                  <a:cubicBezTo>
                    <a:pt x="200" y="20"/>
                    <a:pt x="200" y="20"/>
                    <a:pt x="200" y="21"/>
                  </a:cubicBezTo>
                  <a:cubicBezTo>
                    <a:pt x="200" y="21"/>
                    <a:pt x="199" y="22"/>
                    <a:pt x="199" y="23"/>
                  </a:cubicBezTo>
                  <a:cubicBezTo>
                    <a:pt x="200" y="24"/>
                    <a:pt x="201" y="21"/>
                    <a:pt x="201" y="22"/>
                  </a:cubicBezTo>
                  <a:cubicBezTo>
                    <a:pt x="201" y="22"/>
                    <a:pt x="201" y="22"/>
                    <a:pt x="201" y="23"/>
                  </a:cubicBezTo>
                  <a:close/>
                  <a:moveTo>
                    <a:pt x="199" y="16"/>
                  </a:moveTo>
                  <a:cubicBezTo>
                    <a:pt x="199" y="16"/>
                    <a:pt x="200" y="16"/>
                    <a:pt x="200" y="17"/>
                  </a:cubicBezTo>
                  <a:cubicBezTo>
                    <a:pt x="201" y="17"/>
                    <a:pt x="203" y="17"/>
                    <a:pt x="203" y="16"/>
                  </a:cubicBezTo>
                  <a:cubicBezTo>
                    <a:pt x="202" y="16"/>
                    <a:pt x="199" y="15"/>
                    <a:pt x="199" y="16"/>
                  </a:cubicBezTo>
                  <a:close/>
                  <a:moveTo>
                    <a:pt x="201" y="25"/>
                  </a:moveTo>
                  <a:cubicBezTo>
                    <a:pt x="201" y="26"/>
                    <a:pt x="201" y="26"/>
                    <a:pt x="202" y="26"/>
                  </a:cubicBezTo>
                  <a:cubicBezTo>
                    <a:pt x="202" y="26"/>
                    <a:pt x="203" y="26"/>
                    <a:pt x="203" y="25"/>
                  </a:cubicBezTo>
                  <a:cubicBezTo>
                    <a:pt x="202" y="25"/>
                    <a:pt x="202" y="25"/>
                    <a:pt x="201" y="25"/>
                  </a:cubicBezTo>
                  <a:close/>
                  <a:moveTo>
                    <a:pt x="200" y="235"/>
                  </a:moveTo>
                  <a:cubicBezTo>
                    <a:pt x="200" y="237"/>
                    <a:pt x="198" y="235"/>
                    <a:pt x="197" y="236"/>
                  </a:cubicBezTo>
                  <a:cubicBezTo>
                    <a:pt x="197" y="237"/>
                    <a:pt x="198" y="237"/>
                    <a:pt x="197" y="238"/>
                  </a:cubicBezTo>
                  <a:cubicBezTo>
                    <a:pt x="196" y="237"/>
                    <a:pt x="196" y="238"/>
                    <a:pt x="195" y="238"/>
                  </a:cubicBezTo>
                  <a:cubicBezTo>
                    <a:pt x="195" y="237"/>
                    <a:pt x="194" y="236"/>
                    <a:pt x="195" y="236"/>
                  </a:cubicBezTo>
                  <a:cubicBezTo>
                    <a:pt x="195" y="236"/>
                    <a:pt x="195" y="237"/>
                    <a:pt x="196" y="237"/>
                  </a:cubicBezTo>
                  <a:cubicBezTo>
                    <a:pt x="196" y="236"/>
                    <a:pt x="195" y="236"/>
                    <a:pt x="195" y="235"/>
                  </a:cubicBezTo>
                  <a:cubicBezTo>
                    <a:pt x="194" y="235"/>
                    <a:pt x="194" y="236"/>
                    <a:pt x="193" y="236"/>
                  </a:cubicBezTo>
                  <a:cubicBezTo>
                    <a:pt x="193" y="237"/>
                    <a:pt x="193" y="238"/>
                    <a:pt x="192" y="238"/>
                  </a:cubicBezTo>
                  <a:cubicBezTo>
                    <a:pt x="193" y="237"/>
                    <a:pt x="192" y="237"/>
                    <a:pt x="191" y="237"/>
                  </a:cubicBezTo>
                  <a:cubicBezTo>
                    <a:pt x="192" y="237"/>
                    <a:pt x="191" y="235"/>
                    <a:pt x="190" y="235"/>
                  </a:cubicBezTo>
                  <a:cubicBezTo>
                    <a:pt x="190" y="237"/>
                    <a:pt x="188" y="236"/>
                    <a:pt x="188" y="237"/>
                  </a:cubicBezTo>
                  <a:cubicBezTo>
                    <a:pt x="188" y="238"/>
                    <a:pt x="189" y="237"/>
                    <a:pt x="189" y="237"/>
                  </a:cubicBezTo>
                  <a:cubicBezTo>
                    <a:pt x="188" y="238"/>
                    <a:pt x="189" y="239"/>
                    <a:pt x="188" y="239"/>
                  </a:cubicBezTo>
                  <a:cubicBezTo>
                    <a:pt x="187" y="238"/>
                    <a:pt x="187" y="237"/>
                    <a:pt x="186" y="237"/>
                  </a:cubicBezTo>
                  <a:cubicBezTo>
                    <a:pt x="186" y="238"/>
                    <a:pt x="187" y="238"/>
                    <a:pt x="187" y="239"/>
                  </a:cubicBezTo>
                  <a:cubicBezTo>
                    <a:pt x="187" y="239"/>
                    <a:pt x="187" y="239"/>
                    <a:pt x="186" y="239"/>
                  </a:cubicBezTo>
                  <a:cubicBezTo>
                    <a:pt x="186" y="238"/>
                    <a:pt x="186" y="238"/>
                    <a:pt x="186" y="237"/>
                  </a:cubicBezTo>
                  <a:cubicBezTo>
                    <a:pt x="185" y="238"/>
                    <a:pt x="184" y="238"/>
                    <a:pt x="182" y="238"/>
                  </a:cubicBezTo>
                  <a:cubicBezTo>
                    <a:pt x="182" y="239"/>
                    <a:pt x="180" y="238"/>
                    <a:pt x="180" y="240"/>
                  </a:cubicBezTo>
                  <a:cubicBezTo>
                    <a:pt x="180" y="239"/>
                    <a:pt x="179" y="239"/>
                    <a:pt x="179" y="238"/>
                  </a:cubicBezTo>
                  <a:cubicBezTo>
                    <a:pt x="180" y="238"/>
                    <a:pt x="182" y="239"/>
                    <a:pt x="181" y="238"/>
                  </a:cubicBezTo>
                  <a:cubicBezTo>
                    <a:pt x="180" y="237"/>
                    <a:pt x="179" y="237"/>
                    <a:pt x="179" y="238"/>
                  </a:cubicBezTo>
                  <a:cubicBezTo>
                    <a:pt x="179" y="239"/>
                    <a:pt x="178" y="240"/>
                    <a:pt x="177" y="240"/>
                  </a:cubicBezTo>
                  <a:cubicBezTo>
                    <a:pt x="177" y="239"/>
                    <a:pt x="177" y="239"/>
                    <a:pt x="177" y="238"/>
                  </a:cubicBezTo>
                  <a:cubicBezTo>
                    <a:pt x="177" y="238"/>
                    <a:pt x="178" y="238"/>
                    <a:pt x="178" y="238"/>
                  </a:cubicBezTo>
                  <a:cubicBezTo>
                    <a:pt x="177" y="238"/>
                    <a:pt x="177" y="238"/>
                    <a:pt x="177" y="237"/>
                  </a:cubicBezTo>
                  <a:cubicBezTo>
                    <a:pt x="177" y="237"/>
                    <a:pt x="176" y="239"/>
                    <a:pt x="176" y="238"/>
                  </a:cubicBezTo>
                  <a:cubicBezTo>
                    <a:pt x="176" y="239"/>
                    <a:pt x="175" y="240"/>
                    <a:pt x="174" y="241"/>
                  </a:cubicBezTo>
                  <a:cubicBezTo>
                    <a:pt x="174" y="240"/>
                    <a:pt x="174" y="240"/>
                    <a:pt x="174" y="239"/>
                  </a:cubicBezTo>
                  <a:cubicBezTo>
                    <a:pt x="175" y="239"/>
                    <a:pt x="175" y="239"/>
                    <a:pt x="175" y="238"/>
                  </a:cubicBezTo>
                  <a:cubicBezTo>
                    <a:pt x="175" y="238"/>
                    <a:pt x="174" y="239"/>
                    <a:pt x="174" y="239"/>
                  </a:cubicBezTo>
                  <a:cubicBezTo>
                    <a:pt x="174" y="239"/>
                    <a:pt x="174" y="238"/>
                    <a:pt x="174" y="237"/>
                  </a:cubicBezTo>
                  <a:cubicBezTo>
                    <a:pt x="173" y="237"/>
                    <a:pt x="174" y="238"/>
                    <a:pt x="173" y="238"/>
                  </a:cubicBezTo>
                  <a:cubicBezTo>
                    <a:pt x="173" y="238"/>
                    <a:pt x="173" y="237"/>
                    <a:pt x="172" y="237"/>
                  </a:cubicBezTo>
                  <a:cubicBezTo>
                    <a:pt x="172" y="237"/>
                    <a:pt x="172" y="238"/>
                    <a:pt x="172" y="238"/>
                  </a:cubicBezTo>
                  <a:cubicBezTo>
                    <a:pt x="172" y="238"/>
                    <a:pt x="171" y="238"/>
                    <a:pt x="171" y="238"/>
                  </a:cubicBezTo>
                  <a:cubicBezTo>
                    <a:pt x="171" y="238"/>
                    <a:pt x="171" y="237"/>
                    <a:pt x="171" y="237"/>
                  </a:cubicBezTo>
                  <a:cubicBezTo>
                    <a:pt x="170" y="237"/>
                    <a:pt x="170" y="238"/>
                    <a:pt x="169" y="238"/>
                  </a:cubicBezTo>
                  <a:cubicBezTo>
                    <a:pt x="169" y="240"/>
                    <a:pt x="169" y="241"/>
                    <a:pt x="170" y="241"/>
                  </a:cubicBezTo>
                  <a:cubicBezTo>
                    <a:pt x="170" y="242"/>
                    <a:pt x="168" y="242"/>
                    <a:pt x="168" y="241"/>
                  </a:cubicBezTo>
                  <a:cubicBezTo>
                    <a:pt x="168" y="241"/>
                    <a:pt x="168" y="240"/>
                    <a:pt x="169" y="239"/>
                  </a:cubicBezTo>
                  <a:cubicBezTo>
                    <a:pt x="168" y="239"/>
                    <a:pt x="167" y="239"/>
                    <a:pt x="167" y="240"/>
                  </a:cubicBezTo>
                  <a:cubicBezTo>
                    <a:pt x="166" y="238"/>
                    <a:pt x="168" y="239"/>
                    <a:pt x="167" y="238"/>
                  </a:cubicBezTo>
                  <a:cubicBezTo>
                    <a:pt x="166" y="237"/>
                    <a:pt x="166" y="240"/>
                    <a:pt x="165" y="239"/>
                  </a:cubicBezTo>
                  <a:cubicBezTo>
                    <a:pt x="165" y="240"/>
                    <a:pt x="165" y="242"/>
                    <a:pt x="164" y="242"/>
                  </a:cubicBezTo>
                  <a:cubicBezTo>
                    <a:pt x="164" y="243"/>
                    <a:pt x="166" y="242"/>
                    <a:pt x="166" y="243"/>
                  </a:cubicBezTo>
                  <a:cubicBezTo>
                    <a:pt x="166" y="244"/>
                    <a:pt x="165" y="244"/>
                    <a:pt x="166" y="245"/>
                  </a:cubicBezTo>
                  <a:cubicBezTo>
                    <a:pt x="167" y="244"/>
                    <a:pt x="166" y="246"/>
                    <a:pt x="167" y="246"/>
                  </a:cubicBezTo>
                  <a:cubicBezTo>
                    <a:pt x="167" y="246"/>
                    <a:pt x="167" y="243"/>
                    <a:pt x="166" y="243"/>
                  </a:cubicBezTo>
                  <a:cubicBezTo>
                    <a:pt x="167" y="243"/>
                    <a:pt x="168" y="243"/>
                    <a:pt x="169" y="243"/>
                  </a:cubicBezTo>
                  <a:cubicBezTo>
                    <a:pt x="168" y="243"/>
                    <a:pt x="168" y="243"/>
                    <a:pt x="168" y="244"/>
                  </a:cubicBezTo>
                  <a:cubicBezTo>
                    <a:pt x="169" y="244"/>
                    <a:pt x="169" y="245"/>
                    <a:pt x="169" y="245"/>
                  </a:cubicBezTo>
                  <a:cubicBezTo>
                    <a:pt x="170" y="243"/>
                    <a:pt x="169" y="243"/>
                    <a:pt x="169" y="242"/>
                  </a:cubicBezTo>
                  <a:cubicBezTo>
                    <a:pt x="169" y="242"/>
                    <a:pt x="169" y="242"/>
                    <a:pt x="169" y="242"/>
                  </a:cubicBezTo>
                  <a:cubicBezTo>
                    <a:pt x="170" y="242"/>
                    <a:pt x="170" y="243"/>
                    <a:pt x="171" y="242"/>
                  </a:cubicBezTo>
                  <a:cubicBezTo>
                    <a:pt x="171" y="243"/>
                    <a:pt x="171" y="244"/>
                    <a:pt x="170" y="243"/>
                  </a:cubicBezTo>
                  <a:cubicBezTo>
                    <a:pt x="171" y="244"/>
                    <a:pt x="170" y="245"/>
                    <a:pt x="171" y="246"/>
                  </a:cubicBezTo>
                  <a:cubicBezTo>
                    <a:pt x="171" y="245"/>
                    <a:pt x="174" y="247"/>
                    <a:pt x="175" y="245"/>
                  </a:cubicBezTo>
                  <a:cubicBezTo>
                    <a:pt x="175" y="245"/>
                    <a:pt x="175" y="246"/>
                    <a:pt x="176" y="245"/>
                  </a:cubicBezTo>
                  <a:cubicBezTo>
                    <a:pt x="176" y="244"/>
                    <a:pt x="176" y="245"/>
                    <a:pt x="178" y="244"/>
                  </a:cubicBezTo>
                  <a:cubicBezTo>
                    <a:pt x="178" y="244"/>
                    <a:pt x="177" y="243"/>
                    <a:pt x="177" y="243"/>
                  </a:cubicBezTo>
                  <a:cubicBezTo>
                    <a:pt x="178" y="244"/>
                    <a:pt x="179" y="242"/>
                    <a:pt x="178" y="242"/>
                  </a:cubicBezTo>
                  <a:cubicBezTo>
                    <a:pt x="178" y="243"/>
                    <a:pt x="177" y="242"/>
                    <a:pt x="177" y="242"/>
                  </a:cubicBezTo>
                  <a:cubicBezTo>
                    <a:pt x="177" y="243"/>
                    <a:pt x="176" y="243"/>
                    <a:pt x="177" y="243"/>
                  </a:cubicBezTo>
                  <a:cubicBezTo>
                    <a:pt x="175" y="245"/>
                    <a:pt x="172" y="243"/>
                    <a:pt x="171" y="244"/>
                  </a:cubicBezTo>
                  <a:cubicBezTo>
                    <a:pt x="173" y="244"/>
                    <a:pt x="170" y="242"/>
                    <a:pt x="172" y="241"/>
                  </a:cubicBezTo>
                  <a:cubicBezTo>
                    <a:pt x="172" y="241"/>
                    <a:pt x="173" y="242"/>
                    <a:pt x="173" y="242"/>
                  </a:cubicBezTo>
                  <a:cubicBezTo>
                    <a:pt x="173" y="242"/>
                    <a:pt x="173" y="243"/>
                    <a:pt x="173" y="243"/>
                  </a:cubicBezTo>
                  <a:cubicBezTo>
                    <a:pt x="174" y="243"/>
                    <a:pt x="174" y="242"/>
                    <a:pt x="175" y="242"/>
                  </a:cubicBezTo>
                  <a:cubicBezTo>
                    <a:pt x="177" y="243"/>
                    <a:pt x="177" y="240"/>
                    <a:pt x="178" y="242"/>
                  </a:cubicBezTo>
                  <a:cubicBezTo>
                    <a:pt x="179" y="242"/>
                    <a:pt x="179" y="240"/>
                    <a:pt x="180" y="241"/>
                  </a:cubicBezTo>
                  <a:cubicBezTo>
                    <a:pt x="180" y="242"/>
                    <a:pt x="181" y="240"/>
                    <a:pt x="181" y="241"/>
                  </a:cubicBezTo>
                  <a:cubicBezTo>
                    <a:pt x="183" y="240"/>
                    <a:pt x="184" y="241"/>
                    <a:pt x="186" y="240"/>
                  </a:cubicBezTo>
                  <a:cubicBezTo>
                    <a:pt x="186" y="240"/>
                    <a:pt x="185" y="240"/>
                    <a:pt x="185" y="240"/>
                  </a:cubicBezTo>
                  <a:cubicBezTo>
                    <a:pt x="191" y="240"/>
                    <a:pt x="193" y="240"/>
                    <a:pt x="199" y="239"/>
                  </a:cubicBezTo>
                  <a:cubicBezTo>
                    <a:pt x="199" y="239"/>
                    <a:pt x="199" y="238"/>
                    <a:pt x="199" y="238"/>
                  </a:cubicBezTo>
                  <a:cubicBezTo>
                    <a:pt x="201" y="238"/>
                    <a:pt x="201" y="236"/>
                    <a:pt x="203" y="236"/>
                  </a:cubicBezTo>
                  <a:cubicBezTo>
                    <a:pt x="202" y="235"/>
                    <a:pt x="202" y="236"/>
                    <a:pt x="200" y="235"/>
                  </a:cubicBezTo>
                  <a:close/>
                  <a:moveTo>
                    <a:pt x="200" y="18"/>
                  </a:moveTo>
                  <a:cubicBezTo>
                    <a:pt x="201" y="18"/>
                    <a:pt x="203" y="18"/>
                    <a:pt x="202" y="17"/>
                  </a:cubicBezTo>
                  <a:cubicBezTo>
                    <a:pt x="202" y="17"/>
                    <a:pt x="200" y="17"/>
                    <a:pt x="200" y="18"/>
                  </a:cubicBezTo>
                  <a:close/>
                  <a:moveTo>
                    <a:pt x="200" y="240"/>
                  </a:moveTo>
                  <a:cubicBezTo>
                    <a:pt x="201" y="241"/>
                    <a:pt x="201" y="241"/>
                    <a:pt x="202" y="242"/>
                  </a:cubicBezTo>
                  <a:cubicBezTo>
                    <a:pt x="202" y="241"/>
                    <a:pt x="202" y="241"/>
                    <a:pt x="202" y="240"/>
                  </a:cubicBezTo>
                  <a:cubicBezTo>
                    <a:pt x="201" y="241"/>
                    <a:pt x="201" y="239"/>
                    <a:pt x="200" y="240"/>
                  </a:cubicBezTo>
                  <a:close/>
                  <a:moveTo>
                    <a:pt x="200" y="45"/>
                  </a:moveTo>
                  <a:cubicBezTo>
                    <a:pt x="201" y="45"/>
                    <a:pt x="201" y="46"/>
                    <a:pt x="201" y="46"/>
                  </a:cubicBezTo>
                  <a:cubicBezTo>
                    <a:pt x="201" y="45"/>
                    <a:pt x="202" y="45"/>
                    <a:pt x="202" y="45"/>
                  </a:cubicBezTo>
                  <a:cubicBezTo>
                    <a:pt x="201" y="45"/>
                    <a:pt x="200" y="45"/>
                    <a:pt x="200" y="45"/>
                  </a:cubicBezTo>
                  <a:close/>
                  <a:moveTo>
                    <a:pt x="199" y="245"/>
                  </a:moveTo>
                  <a:cubicBezTo>
                    <a:pt x="199" y="246"/>
                    <a:pt x="201" y="244"/>
                    <a:pt x="202" y="246"/>
                  </a:cubicBezTo>
                  <a:cubicBezTo>
                    <a:pt x="202" y="244"/>
                    <a:pt x="200" y="246"/>
                    <a:pt x="199" y="245"/>
                  </a:cubicBezTo>
                  <a:close/>
                  <a:moveTo>
                    <a:pt x="200" y="48"/>
                  </a:moveTo>
                  <a:cubicBezTo>
                    <a:pt x="198" y="49"/>
                    <a:pt x="197" y="49"/>
                    <a:pt x="196" y="47"/>
                  </a:cubicBezTo>
                  <a:cubicBezTo>
                    <a:pt x="196" y="48"/>
                    <a:pt x="196" y="50"/>
                    <a:pt x="195" y="51"/>
                  </a:cubicBezTo>
                  <a:cubicBezTo>
                    <a:pt x="196" y="50"/>
                    <a:pt x="199" y="51"/>
                    <a:pt x="199" y="49"/>
                  </a:cubicBezTo>
                  <a:cubicBezTo>
                    <a:pt x="200" y="49"/>
                    <a:pt x="199" y="50"/>
                    <a:pt x="200" y="50"/>
                  </a:cubicBezTo>
                  <a:cubicBezTo>
                    <a:pt x="201" y="49"/>
                    <a:pt x="200" y="49"/>
                    <a:pt x="200" y="48"/>
                  </a:cubicBezTo>
                  <a:close/>
                  <a:moveTo>
                    <a:pt x="195" y="13"/>
                  </a:moveTo>
                  <a:cubicBezTo>
                    <a:pt x="195" y="14"/>
                    <a:pt x="194" y="14"/>
                    <a:pt x="194" y="14"/>
                  </a:cubicBezTo>
                  <a:cubicBezTo>
                    <a:pt x="195" y="16"/>
                    <a:pt x="198" y="15"/>
                    <a:pt x="200" y="15"/>
                  </a:cubicBezTo>
                  <a:cubicBezTo>
                    <a:pt x="200" y="14"/>
                    <a:pt x="200" y="13"/>
                    <a:pt x="199" y="13"/>
                  </a:cubicBezTo>
                  <a:cubicBezTo>
                    <a:pt x="199" y="14"/>
                    <a:pt x="198" y="14"/>
                    <a:pt x="198" y="14"/>
                  </a:cubicBezTo>
                  <a:cubicBezTo>
                    <a:pt x="198" y="14"/>
                    <a:pt x="198" y="13"/>
                    <a:pt x="197" y="13"/>
                  </a:cubicBezTo>
                  <a:cubicBezTo>
                    <a:pt x="198" y="12"/>
                    <a:pt x="200" y="14"/>
                    <a:pt x="200" y="12"/>
                  </a:cubicBezTo>
                  <a:cubicBezTo>
                    <a:pt x="199" y="11"/>
                    <a:pt x="196" y="13"/>
                    <a:pt x="195" y="12"/>
                  </a:cubicBezTo>
                  <a:cubicBezTo>
                    <a:pt x="195" y="14"/>
                    <a:pt x="194" y="12"/>
                    <a:pt x="193" y="13"/>
                  </a:cubicBezTo>
                  <a:cubicBezTo>
                    <a:pt x="193" y="13"/>
                    <a:pt x="193" y="12"/>
                    <a:pt x="192" y="12"/>
                  </a:cubicBezTo>
                  <a:cubicBezTo>
                    <a:pt x="193" y="14"/>
                    <a:pt x="191" y="13"/>
                    <a:pt x="190" y="14"/>
                  </a:cubicBezTo>
                  <a:cubicBezTo>
                    <a:pt x="190" y="13"/>
                    <a:pt x="189" y="13"/>
                    <a:pt x="189" y="13"/>
                  </a:cubicBezTo>
                  <a:cubicBezTo>
                    <a:pt x="188" y="13"/>
                    <a:pt x="189" y="14"/>
                    <a:pt x="187" y="14"/>
                  </a:cubicBezTo>
                  <a:cubicBezTo>
                    <a:pt x="187" y="14"/>
                    <a:pt x="187" y="15"/>
                    <a:pt x="187" y="16"/>
                  </a:cubicBezTo>
                  <a:cubicBezTo>
                    <a:pt x="188" y="17"/>
                    <a:pt x="189" y="16"/>
                    <a:pt x="190" y="16"/>
                  </a:cubicBezTo>
                  <a:cubicBezTo>
                    <a:pt x="190" y="15"/>
                    <a:pt x="189" y="15"/>
                    <a:pt x="189" y="14"/>
                  </a:cubicBezTo>
                  <a:cubicBezTo>
                    <a:pt x="190" y="14"/>
                    <a:pt x="191" y="14"/>
                    <a:pt x="192" y="15"/>
                  </a:cubicBezTo>
                  <a:cubicBezTo>
                    <a:pt x="191" y="16"/>
                    <a:pt x="191" y="15"/>
                    <a:pt x="191" y="16"/>
                  </a:cubicBezTo>
                  <a:cubicBezTo>
                    <a:pt x="192" y="15"/>
                    <a:pt x="192" y="15"/>
                    <a:pt x="194" y="15"/>
                  </a:cubicBezTo>
                  <a:cubicBezTo>
                    <a:pt x="194" y="14"/>
                    <a:pt x="194" y="14"/>
                    <a:pt x="195" y="13"/>
                  </a:cubicBezTo>
                  <a:cubicBezTo>
                    <a:pt x="196" y="13"/>
                    <a:pt x="197" y="13"/>
                    <a:pt x="197" y="14"/>
                  </a:cubicBezTo>
                  <a:cubicBezTo>
                    <a:pt x="196" y="13"/>
                    <a:pt x="196" y="15"/>
                    <a:pt x="195" y="15"/>
                  </a:cubicBezTo>
                  <a:cubicBezTo>
                    <a:pt x="195" y="14"/>
                    <a:pt x="196" y="14"/>
                    <a:pt x="195" y="13"/>
                  </a:cubicBezTo>
                  <a:close/>
                  <a:moveTo>
                    <a:pt x="199" y="20"/>
                  </a:moveTo>
                  <a:cubicBezTo>
                    <a:pt x="199" y="21"/>
                    <a:pt x="199" y="21"/>
                    <a:pt x="200" y="21"/>
                  </a:cubicBezTo>
                  <a:cubicBezTo>
                    <a:pt x="200" y="21"/>
                    <a:pt x="200" y="20"/>
                    <a:pt x="200" y="20"/>
                  </a:cubicBezTo>
                  <a:cubicBezTo>
                    <a:pt x="200" y="20"/>
                    <a:pt x="199" y="20"/>
                    <a:pt x="199" y="20"/>
                  </a:cubicBezTo>
                  <a:close/>
                  <a:moveTo>
                    <a:pt x="197" y="243"/>
                  </a:moveTo>
                  <a:cubicBezTo>
                    <a:pt x="198" y="244"/>
                    <a:pt x="199" y="243"/>
                    <a:pt x="200" y="243"/>
                  </a:cubicBezTo>
                  <a:cubicBezTo>
                    <a:pt x="200" y="243"/>
                    <a:pt x="200" y="242"/>
                    <a:pt x="199" y="242"/>
                  </a:cubicBezTo>
                  <a:cubicBezTo>
                    <a:pt x="199" y="243"/>
                    <a:pt x="199" y="243"/>
                    <a:pt x="199" y="243"/>
                  </a:cubicBezTo>
                  <a:cubicBezTo>
                    <a:pt x="199" y="242"/>
                    <a:pt x="198" y="243"/>
                    <a:pt x="197" y="243"/>
                  </a:cubicBezTo>
                  <a:close/>
                  <a:moveTo>
                    <a:pt x="197" y="229"/>
                  </a:moveTo>
                  <a:cubicBezTo>
                    <a:pt x="198" y="229"/>
                    <a:pt x="199" y="230"/>
                    <a:pt x="200" y="229"/>
                  </a:cubicBezTo>
                  <a:cubicBezTo>
                    <a:pt x="199" y="228"/>
                    <a:pt x="198" y="228"/>
                    <a:pt x="197" y="229"/>
                  </a:cubicBezTo>
                  <a:close/>
                  <a:moveTo>
                    <a:pt x="200" y="247"/>
                  </a:moveTo>
                  <a:cubicBezTo>
                    <a:pt x="200" y="247"/>
                    <a:pt x="200" y="246"/>
                    <a:pt x="200" y="246"/>
                  </a:cubicBezTo>
                  <a:cubicBezTo>
                    <a:pt x="198" y="246"/>
                    <a:pt x="198" y="247"/>
                    <a:pt x="200" y="247"/>
                  </a:cubicBezTo>
                  <a:close/>
                  <a:moveTo>
                    <a:pt x="197" y="44"/>
                  </a:moveTo>
                  <a:cubicBezTo>
                    <a:pt x="197" y="45"/>
                    <a:pt x="198" y="45"/>
                    <a:pt x="198" y="45"/>
                  </a:cubicBezTo>
                  <a:cubicBezTo>
                    <a:pt x="199" y="45"/>
                    <a:pt x="199" y="45"/>
                    <a:pt x="199" y="44"/>
                  </a:cubicBezTo>
                  <a:cubicBezTo>
                    <a:pt x="199" y="43"/>
                    <a:pt x="198" y="43"/>
                    <a:pt x="197" y="44"/>
                  </a:cubicBezTo>
                  <a:close/>
                  <a:moveTo>
                    <a:pt x="196" y="19"/>
                  </a:moveTo>
                  <a:cubicBezTo>
                    <a:pt x="196" y="20"/>
                    <a:pt x="194" y="21"/>
                    <a:pt x="196" y="22"/>
                  </a:cubicBezTo>
                  <a:cubicBezTo>
                    <a:pt x="196" y="21"/>
                    <a:pt x="196" y="19"/>
                    <a:pt x="197" y="20"/>
                  </a:cubicBezTo>
                  <a:cubicBezTo>
                    <a:pt x="198" y="19"/>
                    <a:pt x="196" y="19"/>
                    <a:pt x="196" y="19"/>
                  </a:cubicBezTo>
                  <a:close/>
                  <a:moveTo>
                    <a:pt x="194" y="241"/>
                  </a:moveTo>
                  <a:cubicBezTo>
                    <a:pt x="195" y="241"/>
                    <a:pt x="195" y="242"/>
                    <a:pt x="195" y="242"/>
                  </a:cubicBezTo>
                  <a:cubicBezTo>
                    <a:pt x="195" y="240"/>
                    <a:pt x="197" y="242"/>
                    <a:pt x="197" y="240"/>
                  </a:cubicBezTo>
                  <a:cubicBezTo>
                    <a:pt x="196" y="240"/>
                    <a:pt x="195" y="241"/>
                    <a:pt x="194" y="241"/>
                  </a:cubicBezTo>
                  <a:close/>
                  <a:moveTo>
                    <a:pt x="195" y="246"/>
                  </a:moveTo>
                  <a:cubicBezTo>
                    <a:pt x="195" y="246"/>
                    <a:pt x="195" y="246"/>
                    <a:pt x="196" y="246"/>
                  </a:cubicBezTo>
                  <a:cubicBezTo>
                    <a:pt x="196" y="246"/>
                    <a:pt x="196" y="246"/>
                    <a:pt x="196" y="247"/>
                  </a:cubicBezTo>
                  <a:cubicBezTo>
                    <a:pt x="195" y="247"/>
                    <a:pt x="195" y="246"/>
                    <a:pt x="195" y="246"/>
                  </a:cubicBezTo>
                  <a:cubicBezTo>
                    <a:pt x="195" y="247"/>
                    <a:pt x="196" y="247"/>
                    <a:pt x="197" y="248"/>
                  </a:cubicBezTo>
                  <a:cubicBezTo>
                    <a:pt x="197" y="247"/>
                    <a:pt x="197" y="247"/>
                    <a:pt x="197" y="245"/>
                  </a:cubicBezTo>
                  <a:cubicBezTo>
                    <a:pt x="196" y="245"/>
                    <a:pt x="194" y="246"/>
                    <a:pt x="195" y="246"/>
                  </a:cubicBezTo>
                  <a:close/>
                  <a:moveTo>
                    <a:pt x="195" y="242"/>
                  </a:moveTo>
                  <a:cubicBezTo>
                    <a:pt x="195" y="243"/>
                    <a:pt x="195" y="243"/>
                    <a:pt x="195" y="244"/>
                  </a:cubicBezTo>
                  <a:cubicBezTo>
                    <a:pt x="196" y="243"/>
                    <a:pt x="196" y="244"/>
                    <a:pt x="196" y="244"/>
                  </a:cubicBezTo>
                  <a:cubicBezTo>
                    <a:pt x="197" y="244"/>
                    <a:pt x="196" y="242"/>
                    <a:pt x="195" y="242"/>
                  </a:cubicBezTo>
                  <a:close/>
                  <a:moveTo>
                    <a:pt x="191" y="23"/>
                  </a:moveTo>
                  <a:cubicBezTo>
                    <a:pt x="192" y="23"/>
                    <a:pt x="191" y="22"/>
                    <a:pt x="192" y="22"/>
                  </a:cubicBezTo>
                  <a:cubicBezTo>
                    <a:pt x="192" y="24"/>
                    <a:pt x="192" y="24"/>
                    <a:pt x="191" y="24"/>
                  </a:cubicBezTo>
                  <a:cubicBezTo>
                    <a:pt x="193" y="24"/>
                    <a:pt x="194" y="23"/>
                    <a:pt x="196" y="23"/>
                  </a:cubicBezTo>
                  <a:cubicBezTo>
                    <a:pt x="195" y="22"/>
                    <a:pt x="195" y="23"/>
                    <a:pt x="193" y="23"/>
                  </a:cubicBezTo>
                  <a:cubicBezTo>
                    <a:pt x="193" y="22"/>
                    <a:pt x="194" y="19"/>
                    <a:pt x="192" y="20"/>
                  </a:cubicBezTo>
                  <a:cubicBezTo>
                    <a:pt x="193" y="20"/>
                    <a:pt x="193" y="20"/>
                    <a:pt x="193" y="21"/>
                  </a:cubicBezTo>
                  <a:cubicBezTo>
                    <a:pt x="192" y="21"/>
                    <a:pt x="191" y="22"/>
                    <a:pt x="191" y="23"/>
                  </a:cubicBezTo>
                  <a:close/>
                  <a:moveTo>
                    <a:pt x="194" y="48"/>
                  </a:moveTo>
                  <a:cubicBezTo>
                    <a:pt x="194" y="50"/>
                    <a:pt x="193" y="48"/>
                    <a:pt x="192" y="49"/>
                  </a:cubicBezTo>
                  <a:cubicBezTo>
                    <a:pt x="192" y="50"/>
                    <a:pt x="192" y="50"/>
                    <a:pt x="192" y="51"/>
                  </a:cubicBezTo>
                  <a:cubicBezTo>
                    <a:pt x="193" y="51"/>
                    <a:pt x="193" y="51"/>
                    <a:pt x="194" y="51"/>
                  </a:cubicBezTo>
                  <a:cubicBezTo>
                    <a:pt x="194" y="50"/>
                    <a:pt x="194" y="49"/>
                    <a:pt x="194" y="49"/>
                  </a:cubicBezTo>
                  <a:cubicBezTo>
                    <a:pt x="196" y="49"/>
                    <a:pt x="194" y="51"/>
                    <a:pt x="195" y="51"/>
                  </a:cubicBezTo>
                  <a:cubicBezTo>
                    <a:pt x="195" y="50"/>
                    <a:pt x="195" y="49"/>
                    <a:pt x="194" y="48"/>
                  </a:cubicBezTo>
                  <a:close/>
                  <a:moveTo>
                    <a:pt x="193" y="26"/>
                  </a:moveTo>
                  <a:cubicBezTo>
                    <a:pt x="193" y="26"/>
                    <a:pt x="192" y="27"/>
                    <a:pt x="191" y="27"/>
                  </a:cubicBezTo>
                  <a:cubicBezTo>
                    <a:pt x="191" y="28"/>
                    <a:pt x="193" y="27"/>
                    <a:pt x="194" y="28"/>
                  </a:cubicBezTo>
                  <a:cubicBezTo>
                    <a:pt x="194" y="27"/>
                    <a:pt x="194" y="27"/>
                    <a:pt x="193" y="26"/>
                  </a:cubicBezTo>
                  <a:close/>
                  <a:moveTo>
                    <a:pt x="193" y="51"/>
                  </a:moveTo>
                  <a:cubicBezTo>
                    <a:pt x="192" y="51"/>
                    <a:pt x="193" y="52"/>
                    <a:pt x="192" y="52"/>
                  </a:cubicBezTo>
                  <a:cubicBezTo>
                    <a:pt x="193" y="54"/>
                    <a:pt x="193" y="54"/>
                    <a:pt x="192" y="56"/>
                  </a:cubicBezTo>
                  <a:cubicBezTo>
                    <a:pt x="195" y="55"/>
                    <a:pt x="192" y="53"/>
                    <a:pt x="193" y="51"/>
                  </a:cubicBezTo>
                  <a:close/>
                  <a:moveTo>
                    <a:pt x="192" y="241"/>
                  </a:moveTo>
                  <a:cubicBezTo>
                    <a:pt x="192" y="241"/>
                    <a:pt x="192" y="242"/>
                    <a:pt x="193" y="242"/>
                  </a:cubicBezTo>
                  <a:cubicBezTo>
                    <a:pt x="193" y="242"/>
                    <a:pt x="193" y="242"/>
                    <a:pt x="193" y="242"/>
                  </a:cubicBezTo>
                  <a:cubicBezTo>
                    <a:pt x="193" y="242"/>
                    <a:pt x="192" y="242"/>
                    <a:pt x="192" y="241"/>
                  </a:cubicBezTo>
                  <a:cubicBezTo>
                    <a:pt x="193" y="241"/>
                    <a:pt x="193" y="241"/>
                    <a:pt x="194" y="241"/>
                  </a:cubicBezTo>
                  <a:cubicBezTo>
                    <a:pt x="193" y="240"/>
                    <a:pt x="193" y="241"/>
                    <a:pt x="192" y="241"/>
                  </a:cubicBezTo>
                  <a:close/>
                  <a:moveTo>
                    <a:pt x="191" y="251"/>
                  </a:moveTo>
                  <a:cubicBezTo>
                    <a:pt x="191" y="252"/>
                    <a:pt x="192" y="252"/>
                    <a:pt x="192" y="252"/>
                  </a:cubicBezTo>
                  <a:cubicBezTo>
                    <a:pt x="193" y="251"/>
                    <a:pt x="191" y="252"/>
                    <a:pt x="191" y="251"/>
                  </a:cubicBezTo>
                  <a:close/>
                  <a:moveTo>
                    <a:pt x="189" y="21"/>
                  </a:moveTo>
                  <a:cubicBezTo>
                    <a:pt x="190" y="21"/>
                    <a:pt x="189" y="23"/>
                    <a:pt x="190" y="23"/>
                  </a:cubicBezTo>
                  <a:cubicBezTo>
                    <a:pt x="190" y="23"/>
                    <a:pt x="190" y="22"/>
                    <a:pt x="190" y="22"/>
                  </a:cubicBezTo>
                  <a:cubicBezTo>
                    <a:pt x="189" y="22"/>
                    <a:pt x="190" y="20"/>
                    <a:pt x="189" y="21"/>
                  </a:cubicBezTo>
                  <a:close/>
                  <a:moveTo>
                    <a:pt x="188" y="53"/>
                  </a:moveTo>
                  <a:cubicBezTo>
                    <a:pt x="189" y="53"/>
                    <a:pt x="189" y="53"/>
                    <a:pt x="190" y="53"/>
                  </a:cubicBezTo>
                  <a:cubicBezTo>
                    <a:pt x="190" y="52"/>
                    <a:pt x="190" y="52"/>
                    <a:pt x="190" y="52"/>
                  </a:cubicBezTo>
                  <a:cubicBezTo>
                    <a:pt x="189" y="52"/>
                    <a:pt x="188" y="52"/>
                    <a:pt x="188" y="53"/>
                  </a:cubicBezTo>
                  <a:close/>
                  <a:moveTo>
                    <a:pt x="189" y="23"/>
                  </a:moveTo>
                  <a:cubicBezTo>
                    <a:pt x="189" y="24"/>
                    <a:pt x="189" y="25"/>
                    <a:pt x="190" y="25"/>
                  </a:cubicBezTo>
                  <a:cubicBezTo>
                    <a:pt x="190" y="24"/>
                    <a:pt x="189" y="24"/>
                    <a:pt x="189" y="23"/>
                  </a:cubicBezTo>
                  <a:close/>
                  <a:moveTo>
                    <a:pt x="188" y="234"/>
                  </a:moveTo>
                  <a:cubicBezTo>
                    <a:pt x="187" y="236"/>
                    <a:pt x="191" y="235"/>
                    <a:pt x="189" y="234"/>
                  </a:cubicBezTo>
                  <a:cubicBezTo>
                    <a:pt x="189" y="234"/>
                    <a:pt x="188" y="234"/>
                    <a:pt x="188" y="234"/>
                  </a:cubicBezTo>
                  <a:close/>
                  <a:moveTo>
                    <a:pt x="189" y="240"/>
                  </a:moveTo>
                  <a:cubicBezTo>
                    <a:pt x="189" y="241"/>
                    <a:pt x="188" y="241"/>
                    <a:pt x="187" y="242"/>
                  </a:cubicBezTo>
                  <a:cubicBezTo>
                    <a:pt x="188" y="243"/>
                    <a:pt x="187" y="242"/>
                    <a:pt x="187" y="244"/>
                  </a:cubicBezTo>
                  <a:cubicBezTo>
                    <a:pt x="189" y="243"/>
                    <a:pt x="190" y="242"/>
                    <a:pt x="189" y="240"/>
                  </a:cubicBezTo>
                  <a:close/>
                  <a:moveTo>
                    <a:pt x="186" y="19"/>
                  </a:moveTo>
                  <a:cubicBezTo>
                    <a:pt x="186" y="20"/>
                    <a:pt x="188" y="19"/>
                    <a:pt x="189" y="20"/>
                  </a:cubicBezTo>
                  <a:cubicBezTo>
                    <a:pt x="189" y="19"/>
                    <a:pt x="188" y="19"/>
                    <a:pt x="189" y="18"/>
                  </a:cubicBezTo>
                  <a:cubicBezTo>
                    <a:pt x="187" y="18"/>
                    <a:pt x="187" y="20"/>
                    <a:pt x="186" y="19"/>
                  </a:cubicBezTo>
                  <a:close/>
                  <a:moveTo>
                    <a:pt x="185" y="25"/>
                  </a:moveTo>
                  <a:cubicBezTo>
                    <a:pt x="186" y="25"/>
                    <a:pt x="187" y="25"/>
                    <a:pt x="187" y="24"/>
                  </a:cubicBezTo>
                  <a:cubicBezTo>
                    <a:pt x="186" y="24"/>
                    <a:pt x="185" y="24"/>
                    <a:pt x="185" y="25"/>
                  </a:cubicBezTo>
                  <a:close/>
                  <a:moveTo>
                    <a:pt x="175" y="19"/>
                  </a:moveTo>
                  <a:cubicBezTo>
                    <a:pt x="174" y="18"/>
                    <a:pt x="174" y="20"/>
                    <a:pt x="174" y="19"/>
                  </a:cubicBezTo>
                  <a:cubicBezTo>
                    <a:pt x="174" y="18"/>
                    <a:pt x="174" y="17"/>
                    <a:pt x="176" y="18"/>
                  </a:cubicBezTo>
                  <a:cubicBezTo>
                    <a:pt x="176" y="16"/>
                    <a:pt x="175" y="18"/>
                    <a:pt x="175" y="17"/>
                  </a:cubicBezTo>
                  <a:cubicBezTo>
                    <a:pt x="176" y="16"/>
                    <a:pt x="179" y="15"/>
                    <a:pt x="180" y="16"/>
                  </a:cubicBezTo>
                  <a:cubicBezTo>
                    <a:pt x="181" y="14"/>
                    <a:pt x="185" y="15"/>
                    <a:pt x="187" y="14"/>
                  </a:cubicBezTo>
                  <a:cubicBezTo>
                    <a:pt x="184" y="14"/>
                    <a:pt x="183" y="15"/>
                    <a:pt x="181" y="14"/>
                  </a:cubicBezTo>
                  <a:cubicBezTo>
                    <a:pt x="181" y="15"/>
                    <a:pt x="179" y="15"/>
                    <a:pt x="178" y="15"/>
                  </a:cubicBezTo>
                  <a:cubicBezTo>
                    <a:pt x="178" y="15"/>
                    <a:pt x="178" y="14"/>
                    <a:pt x="177" y="14"/>
                  </a:cubicBezTo>
                  <a:cubicBezTo>
                    <a:pt x="177" y="14"/>
                    <a:pt x="177" y="14"/>
                    <a:pt x="177" y="14"/>
                  </a:cubicBezTo>
                  <a:cubicBezTo>
                    <a:pt x="176" y="14"/>
                    <a:pt x="177" y="15"/>
                    <a:pt x="177" y="15"/>
                  </a:cubicBezTo>
                  <a:cubicBezTo>
                    <a:pt x="176" y="15"/>
                    <a:pt x="176" y="16"/>
                    <a:pt x="175" y="15"/>
                  </a:cubicBezTo>
                  <a:cubicBezTo>
                    <a:pt x="176" y="15"/>
                    <a:pt x="177" y="13"/>
                    <a:pt x="176" y="13"/>
                  </a:cubicBezTo>
                  <a:cubicBezTo>
                    <a:pt x="175" y="13"/>
                    <a:pt x="176" y="15"/>
                    <a:pt x="175" y="15"/>
                  </a:cubicBezTo>
                  <a:cubicBezTo>
                    <a:pt x="174" y="14"/>
                    <a:pt x="174" y="15"/>
                    <a:pt x="173" y="14"/>
                  </a:cubicBezTo>
                  <a:cubicBezTo>
                    <a:pt x="172" y="17"/>
                    <a:pt x="166" y="16"/>
                    <a:pt x="163" y="17"/>
                  </a:cubicBezTo>
                  <a:cubicBezTo>
                    <a:pt x="165" y="17"/>
                    <a:pt x="163" y="18"/>
                    <a:pt x="163" y="18"/>
                  </a:cubicBezTo>
                  <a:cubicBezTo>
                    <a:pt x="163" y="18"/>
                    <a:pt x="164" y="18"/>
                    <a:pt x="164" y="19"/>
                  </a:cubicBezTo>
                  <a:cubicBezTo>
                    <a:pt x="165" y="19"/>
                    <a:pt x="163" y="19"/>
                    <a:pt x="164" y="20"/>
                  </a:cubicBezTo>
                  <a:cubicBezTo>
                    <a:pt x="165" y="20"/>
                    <a:pt x="166" y="20"/>
                    <a:pt x="166" y="19"/>
                  </a:cubicBezTo>
                  <a:cubicBezTo>
                    <a:pt x="167" y="19"/>
                    <a:pt x="166" y="20"/>
                    <a:pt x="167" y="21"/>
                  </a:cubicBezTo>
                  <a:cubicBezTo>
                    <a:pt x="167" y="20"/>
                    <a:pt x="168" y="19"/>
                    <a:pt x="169" y="19"/>
                  </a:cubicBezTo>
                  <a:cubicBezTo>
                    <a:pt x="168" y="18"/>
                    <a:pt x="168" y="18"/>
                    <a:pt x="169" y="17"/>
                  </a:cubicBezTo>
                  <a:cubicBezTo>
                    <a:pt x="169" y="18"/>
                    <a:pt x="169" y="18"/>
                    <a:pt x="169" y="19"/>
                  </a:cubicBezTo>
                  <a:cubicBezTo>
                    <a:pt x="171" y="19"/>
                    <a:pt x="171" y="18"/>
                    <a:pt x="172" y="18"/>
                  </a:cubicBezTo>
                  <a:cubicBezTo>
                    <a:pt x="172" y="18"/>
                    <a:pt x="171" y="17"/>
                    <a:pt x="172" y="17"/>
                  </a:cubicBezTo>
                  <a:cubicBezTo>
                    <a:pt x="173" y="18"/>
                    <a:pt x="173" y="21"/>
                    <a:pt x="175" y="19"/>
                  </a:cubicBezTo>
                  <a:close/>
                  <a:moveTo>
                    <a:pt x="185" y="51"/>
                  </a:moveTo>
                  <a:cubicBezTo>
                    <a:pt x="186" y="51"/>
                    <a:pt x="187" y="50"/>
                    <a:pt x="187" y="49"/>
                  </a:cubicBezTo>
                  <a:cubicBezTo>
                    <a:pt x="186" y="49"/>
                    <a:pt x="185" y="50"/>
                    <a:pt x="185" y="51"/>
                  </a:cubicBezTo>
                  <a:close/>
                  <a:moveTo>
                    <a:pt x="183" y="242"/>
                  </a:moveTo>
                  <a:cubicBezTo>
                    <a:pt x="183" y="243"/>
                    <a:pt x="183" y="243"/>
                    <a:pt x="183" y="244"/>
                  </a:cubicBezTo>
                  <a:cubicBezTo>
                    <a:pt x="184" y="244"/>
                    <a:pt x="185" y="243"/>
                    <a:pt x="186" y="244"/>
                  </a:cubicBezTo>
                  <a:cubicBezTo>
                    <a:pt x="186" y="242"/>
                    <a:pt x="186" y="243"/>
                    <a:pt x="187" y="242"/>
                  </a:cubicBezTo>
                  <a:cubicBezTo>
                    <a:pt x="185" y="241"/>
                    <a:pt x="184" y="243"/>
                    <a:pt x="183" y="242"/>
                  </a:cubicBezTo>
                  <a:close/>
                  <a:moveTo>
                    <a:pt x="186" y="23"/>
                  </a:moveTo>
                  <a:cubicBezTo>
                    <a:pt x="187" y="22"/>
                    <a:pt x="186" y="22"/>
                    <a:pt x="186" y="21"/>
                  </a:cubicBezTo>
                  <a:cubicBezTo>
                    <a:pt x="186" y="22"/>
                    <a:pt x="185" y="20"/>
                    <a:pt x="185" y="21"/>
                  </a:cubicBezTo>
                  <a:cubicBezTo>
                    <a:pt x="186" y="21"/>
                    <a:pt x="185" y="22"/>
                    <a:pt x="185" y="22"/>
                  </a:cubicBezTo>
                  <a:cubicBezTo>
                    <a:pt x="185" y="23"/>
                    <a:pt x="186" y="22"/>
                    <a:pt x="186" y="23"/>
                  </a:cubicBezTo>
                  <a:close/>
                  <a:moveTo>
                    <a:pt x="184" y="57"/>
                  </a:moveTo>
                  <a:cubicBezTo>
                    <a:pt x="184" y="56"/>
                    <a:pt x="185" y="57"/>
                    <a:pt x="185" y="57"/>
                  </a:cubicBezTo>
                  <a:cubicBezTo>
                    <a:pt x="185" y="56"/>
                    <a:pt x="186" y="56"/>
                    <a:pt x="186" y="55"/>
                  </a:cubicBezTo>
                  <a:cubicBezTo>
                    <a:pt x="185" y="55"/>
                    <a:pt x="185" y="56"/>
                    <a:pt x="184" y="57"/>
                  </a:cubicBezTo>
                  <a:close/>
                  <a:moveTo>
                    <a:pt x="183" y="236"/>
                  </a:moveTo>
                  <a:cubicBezTo>
                    <a:pt x="183" y="236"/>
                    <a:pt x="182" y="237"/>
                    <a:pt x="183" y="237"/>
                  </a:cubicBezTo>
                  <a:cubicBezTo>
                    <a:pt x="183" y="236"/>
                    <a:pt x="184" y="236"/>
                    <a:pt x="184" y="237"/>
                  </a:cubicBezTo>
                  <a:cubicBezTo>
                    <a:pt x="184" y="237"/>
                    <a:pt x="184" y="237"/>
                    <a:pt x="185" y="237"/>
                  </a:cubicBezTo>
                  <a:cubicBezTo>
                    <a:pt x="185" y="236"/>
                    <a:pt x="185" y="236"/>
                    <a:pt x="185" y="236"/>
                  </a:cubicBezTo>
                  <a:cubicBezTo>
                    <a:pt x="184" y="236"/>
                    <a:pt x="184" y="236"/>
                    <a:pt x="183" y="236"/>
                  </a:cubicBezTo>
                  <a:close/>
                  <a:moveTo>
                    <a:pt x="183" y="24"/>
                  </a:moveTo>
                  <a:cubicBezTo>
                    <a:pt x="184" y="25"/>
                    <a:pt x="183" y="25"/>
                    <a:pt x="183" y="26"/>
                  </a:cubicBezTo>
                  <a:cubicBezTo>
                    <a:pt x="184" y="26"/>
                    <a:pt x="184" y="25"/>
                    <a:pt x="185" y="25"/>
                  </a:cubicBezTo>
                  <a:cubicBezTo>
                    <a:pt x="183" y="25"/>
                    <a:pt x="184" y="24"/>
                    <a:pt x="183" y="24"/>
                  </a:cubicBezTo>
                  <a:close/>
                  <a:moveTo>
                    <a:pt x="184" y="51"/>
                  </a:moveTo>
                  <a:cubicBezTo>
                    <a:pt x="183" y="50"/>
                    <a:pt x="184" y="52"/>
                    <a:pt x="183" y="51"/>
                  </a:cubicBezTo>
                  <a:cubicBezTo>
                    <a:pt x="183" y="50"/>
                    <a:pt x="183" y="50"/>
                    <a:pt x="183" y="49"/>
                  </a:cubicBezTo>
                  <a:cubicBezTo>
                    <a:pt x="182" y="50"/>
                    <a:pt x="182" y="50"/>
                    <a:pt x="181" y="49"/>
                  </a:cubicBezTo>
                  <a:cubicBezTo>
                    <a:pt x="181" y="50"/>
                    <a:pt x="181" y="50"/>
                    <a:pt x="181" y="50"/>
                  </a:cubicBezTo>
                  <a:cubicBezTo>
                    <a:pt x="181" y="51"/>
                    <a:pt x="181" y="52"/>
                    <a:pt x="181" y="52"/>
                  </a:cubicBezTo>
                  <a:cubicBezTo>
                    <a:pt x="181" y="52"/>
                    <a:pt x="182" y="52"/>
                    <a:pt x="182" y="52"/>
                  </a:cubicBezTo>
                  <a:cubicBezTo>
                    <a:pt x="182" y="51"/>
                    <a:pt x="182" y="50"/>
                    <a:pt x="183" y="50"/>
                  </a:cubicBezTo>
                  <a:cubicBezTo>
                    <a:pt x="183" y="51"/>
                    <a:pt x="183" y="51"/>
                    <a:pt x="183" y="52"/>
                  </a:cubicBezTo>
                  <a:cubicBezTo>
                    <a:pt x="183" y="52"/>
                    <a:pt x="184" y="52"/>
                    <a:pt x="184" y="51"/>
                  </a:cubicBezTo>
                  <a:cubicBezTo>
                    <a:pt x="184" y="51"/>
                    <a:pt x="184" y="51"/>
                    <a:pt x="184" y="51"/>
                  </a:cubicBezTo>
                  <a:close/>
                  <a:moveTo>
                    <a:pt x="182" y="247"/>
                  </a:moveTo>
                  <a:cubicBezTo>
                    <a:pt x="181" y="248"/>
                    <a:pt x="181" y="247"/>
                    <a:pt x="180" y="248"/>
                  </a:cubicBezTo>
                  <a:cubicBezTo>
                    <a:pt x="180" y="248"/>
                    <a:pt x="180" y="249"/>
                    <a:pt x="181" y="250"/>
                  </a:cubicBezTo>
                  <a:cubicBezTo>
                    <a:pt x="180" y="250"/>
                    <a:pt x="180" y="249"/>
                    <a:pt x="180" y="249"/>
                  </a:cubicBezTo>
                  <a:cubicBezTo>
                    <a:pt x="180" y="250"/>
                    <a:pt x="180" y="250"/>
                    <a:pt x="181" y="250"/>
                  </a:cubicBezTo>
                  <a:cubicBezTo>
                    <a:pt x="181" y="249"/>
                    <a:pt x="181" y="248"/>
                    <a:pt x="181" y="248"/>
                  </a:cubicBezTo>
                  <a:cubicBezTo>
                    <a:pt x="182" y="248"/>
                    <a:pt x="182" y="249"/>
                    <a:pt x="183" y="248"/>
                  </a:cubicBezTo>
                  <a:cubicBezTo>
                    <a:pt x="183" y="247"/>
                    <a:pt x="183" y="248"/>
                    <a:pt x="184" y="248"/>
                  </a:cubicBezTo>
                  <a:cubicBezTo>
                    <a:pt x="184" y="246"/>
                    <a:pt x="181" y="249"/>
                    <a:pt x="182" y="247"/>
                  </a:cubicBezTo>
                  <a:close/>
                  <a:moveTo>
                    <a:pt x="183" y="25"/>
                  </a:moveTo>
                  <a:cubicBezTo>
                    <a:pt x="183" y="24"/>
                    <a:pt x="183" y="24"/>
                    <a:pt x="182" y="24"/>
                  </a:cubicBezTo>
                  <a:cubicBezTo>
                    <a:pt x="182" y="26"/>
                    <a:pt x="180" y="24"/>
                    <a:pt x="179" y="26"/>
                  </a:cubicBezTo>
                  <a:cubicBezTo>
                    <a:pt x="181" y="26"/>
                    <a:pt x="182" y="26"/>
                    <a:pt x="183" y="25"/>
                  </a:cubicBezTo>
                  <a:cubicBezTo>
                    <a:pt x="183" y="25"/>
                    <a:pt x="182" y="25"/>
                    <a:pt x="183" y="25"/>
                  </a:cubicBezTo>
                  <a:close/>
                  <a:moveTo>
                    <a:pt x="178" y="17"/>
                  </a:moveTo>
                  <a:cubicBezTo>
                    <a:pt x="180" y="17"/>
                    <a:pt x="181" y="17"/>
                    <a:pt x="182" y="16"/>
                  </a:cubicBezTo>
                  <a:cubicBezTo>
                    <a:pt x="181" y="16"/>
                    <a:pt x="179" y="16"/>
                    <a:pt x="178" y="17"/>
                  </a:cubicBezTo>
                  <a:close/>
                  <a:moveTo>
                    <a:pt x="178" y="19"/>
                  </a:moveTo>
                  <a:cubicBezTo>
                    <a:pt x="179" y="19"/>
                    <a:pt x="180" y="19"/>
                    <a:pt x="182" y="18"/>
                  </a:cubicBezTo>
                  <a:cubicBezTo>
                    <a:pt x="182" y="19"/>
                    <a:pt x="182" y="19"/>
                    <a:pt x="182" y="18"/>
                  </a:cubicBezTo>
                  <a:cubicBezTo>
                    <a:pt x="181" y="18"/>
                    <a:pt x="179" y="18"/>
                    <a:pt x="178" y="19"/>
                  </a:cubicBezTo>
                  <a:close/>
                  <a:moveTo>
                    <a:pt x="180" y="53"/>
                  </a:moveTo>
                  <a:cubicBezTo>
                    <a:pt x="180" y="53"/>
                    <a:pt x="180" y="54"/>
                    <a:pt x="180" y="54"/>
                  </a:cubicBezTo>
                  <a:cubicBezTo>
                    <a:pt x="181" y="54"/>
                    <a:pt x="181" y="54"/>
                    <a:pt x="182" y="54"/>
                  </a:cubicBezTo>
                  <a:cubicBezTo>
                    <a:pt x="182" y="53"/>
                    <a:pt x="182" y="53"/>
                    <a:pt x="182" y="53"/>
                  </a:cubicBezTo>
                  <a:cubicBezTo>
                    <a:pt x="181" y="54"/>
                    <a:pt x="181" y="53"/>
                    <a:pt x="180" y="53"/>
                  </a:cubicBezTo>
                  <a:close/>
                  <a:moveTo>
                    <a:pt x="180" y="21"/>
                  </a:moveTo>
                  <a:cubicBezTo>
                    <a:pt x="180" y="22"/>
                    <a:pt x="180" y="23"/>
                    <a:pt x="179" y="23"/>
                  </a:cubicBezTo>
                  <a:cubicBezTo>
                    <a:pt x="179" y="23"/>
                    <a:pt x="179" y="24"/>
                    <a:pt x="180" y="24"/>
                  </a:cubicBezTo>
                  <a:cubicBezTo>
                    <a:pt x="180" y="23"/>
                    <a:pt x="181" y="23"/>
                    <a:pt x="182" y="22"/>
                  </a:cubicBezTo>
                  <a:cubicBezTo>
                    <a:pt x="181" y="22"/>
                    <a:pt x="181" y="22"/>
                    <a:pt x="180" y="21"/>
                  </a:cubicBezTo>
                  <a:close/>
                  <a:moveTo>
                    <a:pt x="179" y="57"/>
                  </a:moveTo>
                  <a:cubicBezTo>
                    <a:pt x="179" y="56"/>
                    <a:pt x="179" y="56"/>
                    <a:pt x="179" y="56"/>
                  </a:cubicBezTo>
                  <a:cubicBezTo>
                    <a:pt x="179" y="56"/>
                    <a:pt x="179" y="56"/>
                    <a:pt x="179" y="57"/>
                  </a:cubicBezTo>
                  <a:cubicBezTo>
                    <a:pt x="180" y="57"/>
                    <a:pt x="180" y="56"/>
                    <a:pt x="181" y="57"/>
                  </a:cubicBezTo>
                  <a:cubicBezTo>
                    <a:pt x="181" y="56"/>
                    <a:pt x="181" y="55"/>
                    <a:pt x="181" y="56"/>
                  </a:cubicBezTo>
                  <a:cubicBezTo>
                    <a:pt x="181" y="55"/>
                    <a:pt x="181" y="55"/>
                    <a:pt x="181" y="54"/>
                  </a:cubicBezTo>
                  <a:cubicBezTo>
                    <a:pt x="181" y="55"/>
                    <a:pt x="177" y="55"/>
                    <a:pt x="179" y="57"/>
                  </a:cubicBezTo>
                  <a:close/>
                  <a:moveTo>
                    <a:pt x="177" y="53"/>
                  </a:moveTo>
                  <a:cubicBezTo>
                    <a:pt x="177" y="53"/>
                    <a:pt x="179" y="52"/>
                    <a:pt x="178" y="54"/>
                  </a:cubicBezTo>
                  <a:cubicBezTo>
                    <a:pt x="180" y="53"/>
                    <a:pt x="179" y="51"/>
                    <a:pt x="180" y="51"/>
                  </a:cubicBezTo>
                  <a:cubicBezTo>
                    <a:pt x="178" y="51"/>
                    <a:pt x="177" y="51"/>
                    <a:pt x="177" y="53"/>
                  </a:cubicBezTo>
                  <a:close/>
                  <a:moveTo>
                    <a:pt x="177" y="20"/>
                  </a:moveTo>
                  <a:cubicBezTo>
                    <a:pt x="178" y="21"/>
                    <a:pt x="179" y="21"/>
                    <a:pt x="179" y="20"/>
                  </a:cubicBezTo>
                  <a:cubicBezTo>
                    <a:pt x="178" y="20"/>
                    <a:pt x="177" y="20"/>
                    <a:pt x="177" y="20"/>
                  </a:cubicBezTo>
                  <a:close/>
                  <a:moveTo>
                    <a:pt x="177" y="236"/>
                  </a:moveTo>
                  <a:cubicBezTo>
                    <a:pt x="178" y="236"/>
                    <a:pt x="178" y="236"/>
                    <a:pt x="179" y="235"/>
                  </a:cubicBezTo>
                  <a:cubicBezTo>
                    <a:pt x="178" y="235"/>
                    <a:pt x="177" y="235"/>
                    <a:pt x="177" y="236"/>
                  </a:cubicBezTo>
                  <a:close/>
                  <a:moveTo>
                    <a:pt x="176" y="10"/>
                  </a:moveTo>
                  <a:cubicBezTo>
                    <a:pt x="176" y="11"/>
                    <a:pt x="177" y="12"/>
                    <a:pt x="178" y="11"/>
                  </a:cubicBezTo>
                  <a:cubicBezTo>
                    <a:pt x="177" y="11"/>
                    <a:pt x="177" y="9"/>
                    <a:pt x="178" y="11"/>
                  </a:cubicBezTo>
                  <a:cubicBezTo>
                    <a:pt x="178" y="10"/>
                    <a:pt x="178" y="10"/>
                    <a:pt x="178" y="10"/>
                  </a:cubicBezTo>
                  <a:cubicBezTo>
                    <a:pt x="177" y="10"/>
                    <a:pt x="176" y="10"/>
                    <a:pt x="176" y="10"/>
                  </a:cubicBezTo>
                  <a:close/>
                  <a:moveTo>
                    <a:pt x="173" y="26"/>
                  </a:moveTo>
                  <a:cubicBezTo>
                    <a:pt x="173" y="25"/>
                    <a:pt x="175" y="25"/>
                    <a:pt x="174" y="25"/>
                  </a:cubicBezTo>
                  <a:cubicBezTo>
                    <a:pt x="173" y="25"/>
                    <a:pt x="173" y="26"/>
                    <a:pt x="172" y="26"/>
                  </a:cubicBezTo>
                  <a:cubicBezTo>
                    <a:pt x="170" y="27"/>
                    <a:pt x="167" y="27"/>
                    <a:pt x="165" y="28"/>
                  </a:cubicBezTo>
                  <a:cubicBezTo>
                    <a:pt x="166" y="29"/>
                    <a:pt x="167" y="27"/>
                    <a:pt x="168" y="28"/>
                  </a:cubicBezTo>
                  <a:cubicBezTo>
                    <a:pt x="170" y="26"/>
                    <a:pt x="175" y="28"/>
                    <a:pt x="177" y="26"/>
                  </a:cubicBezTo>
                  <a:cubicBezTo>
                    <a:pt x="176" y="25"/>
                    <a:pt x="175" y="26"/>
                    <a:pt x="173" y="26"/>
                  </a:cubicBezTo>
                  <a:close/>
                  <a:moveTo>
                    <a:pt x="176" y="20"/>
                  </a:moveTo>
                  <a:cubicBezTo>
                    <a:pt x="175" y="20"/>
                    <a:pt x="175" y="20"/>
                    <a:pt x="174" y="20"/>
                  </a:cubicBezTo>
                  <a:cubicBezTo>
                    <a:pt x="174" y="21"/>
                    <a:pt x="173" y="21"/>
                    <a:pt x="173" y="22"/>
                  </a:cubicBezTo>
                  <a:cubicBezTo>
                    <a:pt x="173" y="20"/>
                    <a:pt x="171" y="22"/>
                    <a:pt x="170" y="21"/>
                  </a:cubicBezTo>
                  <a:cubicBezTo>
                    <a:pt x="170" y="21"/>
                    <a:pt x="169" y="23"/>
                    <a:pt x="170" y="23"/>
                  </a:cubicBezTo>
                  <a:cubicBezTo>
                    <a:pt x="171" y="22"/>
                    <a:pt x="171" y="23"/>
                    <a:pt x="170" y="24"/>
                  </a:cubicBezTo>
                  <a:cubicBezTo>
                    <a:pt x="172" y="24"/>
                    <a:pt x="173" y="24"/>
                    <a:pt x="175" y="23"/>
                  </a:cubicBezTo>
                  <a:cubicBezTo>
                    <a:pt x="174" y="23"/>
                    <a:pt x="174" y="23"/>
                    <a:pt x="174" y="23"/>
                  </a:cubicBezTo>
                  <a:cubicBezTo>
                    <a:pt x="173" y="22"/>
                    <a:pt x="172" y="24"/>
                    <a:pt x="172" y="23"/>
                  </a:cubicBezTo>
                  <a:cubicBezTo>
                    <a:pt x="173" y="21"/>
                    <a:pt x="176" y="21"/>
                    <a:pt x="176" y="21"/>
                  </a:cubicBezTo>
                  <a:cubicBezTo>
                    <a:pt x="176" y="21"/>
                    <a:pt x="176" y="20"/>
                    <a:pt x="176" y="20"/>
                  </a:cubicBezTo>
                  <a:close/>
                  <a:moveTo>
                    <a:pt x="174" y="52"/>
                  </a:moveTo>
                  <a:cubicBezTo>
                    <a:pt x="176" y="53"/>
                    <a:pt x="176" y="51"/>
                    <a:pt x="176" y="50"/>
                  </a:cubicBezTo>
                  <a:cubicBezTo>
                    <a:pt x="175" y="51"/>
                    <a:pt x="175" y="52"/>
                    <a:pt x="174" y="52"/>
                  </a:cubicBezTo>
                  <a:close/>
                  <a:moveTo>
                    <a:pt x="175" y="56"/>
                  </a:moveTo>
                  <a:cubicBezTo>
                    <a:pt x="176" y="56"/>
                    <a:pt x="173" y="56"/>
                    <a:pt x="174" y="57"/>
                  </a:cubicBezTo>
                  <a:cubicBezTo>
                    <a:pt x="175" y="57"/>
                    <a:pt x="174" y="56"/>
                    <a:pt x="175" y="57"/>
                  </a:cubicBezTo>
                  <a:cubicBezTo>
                    <a:pt x="176" y="56"/>
                    <a:pt x="175" y="55"/>
                    <a:pt x="175" y="56"/>
                  </a:cubicBezTo>
                  <a:close/>
                  <a:moveTo>
                    <a:pt x="174" y="243"/>
                  </a:moveTo>
                  <a:cubicBezTo>
                    <a:pt x="174" y="243"/>
                    <a:pt x="174" y="244"/>
                    <a:pt x="175" y="244"/>
                  </a:cubicBezTo>
                  <a:cubicBezTo>
                    <a:pt x="175" y="243"/>
                    <a:pt x="176" y="243"/>
                    <a:pt x="175" y="243"/>
                  </a:cubicBezTo>
                  <a:cubicBezTo>
                    <a:pt x="175" y="244"/>
                    <a:pt x="174" y="242"/>
                    <a:pt x="174" y="243"/>
                  </a:cubicBezTo>
                  <a:close/>
                  <a:moveTo>
                    <a:pt x="174" y="8"/>
                  </a:moveTo>
                  <a:cubicBezTo>
                    <a:pt x="174" y="9"/>
                    <a:pt x="172" y="7"/>
                    <a:pt x="172" y="9"/>
                  </a:cubicBezTo>
                  <a:cubicBezTo>
                    <a:pt x="173" y="9"/>
                    <a:pt x="173" y="8"/>
                    <a:pt x="173" y="9"/>
                  </a:cubicBezTo>
                  <a:cubicBezTo>
                    <a:pt x="174" y="10"/>
                    <a:pt x="175" y="8"/>
                    <a:pt x="174" y="8"/>
                  </a:cubicBezTo>
                  <a:close/>
                  <a:moveTo>
                    <a:pt x="173" y="237"/>
                  </a:moveTo>
                  <a:cubicBezTo>
                    <a:pt x="173" y="236"/>
                    <a:pt x="175" y="237"/>
                    <a:pt x="175" y="236"/>
                  </a:cubicBezTo>
                  <a:cubicBezTo>
                    <a:pt x="174" y="236"/>
                    <a:pt x="172" y="236"/>
                    <a:pt x="173" y="237"/>
                  </a:cubicBezTo>
                  <a:close/>
                  <a:moveTo>
                    <a:pt x="174" y="52"/>
                  </a:moveTo>
                  <a:cubicBezTo>
                    <a:pt x="173" y="52"/>
                    <a:pt x="173" y="52"/>
                    <a:pt x="173" y="53"/>
                  </a:cubicBezTo>
                  <a:cubicBezTo>
                    <a:pt x="173" y="53"/>
                    <a:pt x="174" y="53"/>
                    <a:pt x="174" y="53"/>
                  </a:cubicBezTo>
                  <a:cubicBezTo>
                    <a:pt x="174" y="53"/>
                    <a:pt x="174" y="52"/>
                    <a:pt x="174" y="52"/>
                  </a:cubicBezTo>
                  <a:close/>
                  <a:moveTo>
                    <a:pt x="173" y="45"/>
                  </a:moveTo>
                  <a:cubicBezTo>
                    <a:pt x="173" y="46"/>
                    <a:pt x="173" y="47"/>
                    <a:pt x="173" y="47"/>
                  </a:cubicBezTo>
                  <a:cubicBezTo>
                    <a:pt x="173" y="47"/>
                    <a:pt x="173" y="47"/>
                    <a:pt x="174" y="46"/>
                  </a:cubicBezTo>
                  <a:cubicBezTo>
                    <a:pt x="173" y="46"/>
                    <a:pt x="173" y="46"/>
                    <a:pt x="173" y="45"/>
                  </a:cubicBezTo>
                  <a:close/>
                  <a:moveTo>
                    <a:pt x="172" y="47"/>
                  </a:moveTo>
                  <a:cubicBezTo>
                    <a:pt x="172" y="48"/>
                    <a:pt x="172" y="48"/>
                    <a:pt x="172" y="48"/>
                  </a:cubicBezTo>
                  <a:cubicBezTo>
                    <a:pt x="173" y="49"/>
                    <a:pt x="173" y="48"/>
                    <a:pt x="173" y="48"/>
                  </a:cubicBezTo>
                  <a:cubicBezTo>
                    <a:pt x="172" y="48"/>
                    <a:pt x="173" y="47"/>
                    <a:pt x="172" y="47"/>
                  </a:cubicBezTo>
                  <a:close/>
                  <a:moveTo>
                    <a:pt x="169" y="26"/>
                  </a:moveTo>
                  <a:cubicBezTo>
                    <a:pt x="171" y="26"/>
                    <a:pt x="172" y="26"/>
                    <a:pt x="173" y="24"/>
                  </a:cubicBezTo>
                  <a:cubicBezTo>
                    <a:pt x="171" y="25"/>
                    <a:pt x="170" y="25"/>
                    <a:pt x="169" y="26"/>
                  </a:cubicBezTo>
                  <a:close/>
                  <a:moveTo>
                    <a:pt x="170" y="47"/>
                  </a:moveTo>
                  <a:cubicBezTo>
                    <a:pt x="170" y="48"/>
                    <a:pt x="170" y="48"/>
                    <a:pt x="171" y="48"/>
                  </a:cubicBezTo>
                  <a:cubicBezTo>
                    <a:pt x="171" y="48"/>
                    <a:pt x="171" y="47"/>
                    <a:pt x="171" y="47"/>
                  </a:cubicBezTo>
                  <a:cubicBezTo>
                    <a:pt x="171" y="47"/>
                    <a:pt x="170" y="47"/>
                    <a:pt x="170" y="47"/>
                  </a:cubicBezTo>
                  <a:close/>
                  <a:moveTo>
                    <a:pt x="171" y="55"/>
                  </a:moveTo>
                  <a:cubicBezTo>
                    <a:pt x="170" y="55"/>
                    <a:pt x="170" y="57"/>
                    <a:pt x="170" y="58"/>
                  </a:cubicBezTo>
                  <a:cubicBezTo>
                    <a:pt x="170" y="57"/>
                    <a:pt x="171" y="57"/>
                    <a:pt x="171" y="57"/>
                  </a:cubicBezTo>
                  <a:cubicBezTo>
                    <a:pt x="171" y="56"/>
                    <a:pt x="171" y="56"/>
                    <a:pt x="171" y="55"/>
                  </a:cubicBezTo>
                  <a:close/>
                  <a:moveTo>
                    <a:pt x="168" y="22"/>
                  </a:moveTo>
                  <a:cubicBezTo>
                    <a:pt x="168" y="22"/>
                    <a:pt x="168" y="22"/>
                    <a:pt x="168" y="21"/>
                  </a:cubicBezTo>
                  <a:cubicBezTo>
                    <a:pt x="166" y="22"/>
                    <a:pt x="164" y="22"/>
                    <a:pt x="163" y="22"/>
                  </a:cubicBezTo>
                  <a:cubicBezTo>
                    <a:pt x="164" y="22"/>
                    <a:pt x="161" y="22"/>
                    <a:pt x="161" y="23"/>
                  </a:cubicBezTo>
                  <a:cubicBezTo>
                    <a:pt x="161" y="23"/>
                    <a:pt x="160" y="22"/>
                    <a:pt x="160" y="22"/>
                  </a:cubicBezTo>
                  <a:cubicBezTo>
                    <a:pt x="160" y="22"/>
                    <a:pt x="160" y="23"/>
                    <a:pt x="160" y="23"/>
                  </a:cubicBezTo>
                  <a:cubicBezTo>
                    <a:pt x="161" y="23"/>
                    <a:pt x="161" y="24"/>
                    <a:pt x="162" y="24"/>
                  </a:cubicBezTo>
                  <a:cubicBezTo>
                    <a:pt x="162" y="24"/>
                    <a:pt x="162" y="23"/>
                    <a:pt x="163" y="23"/>
                  </a:cubicBezTo>
                  <a:cubicBezTo>
                    <a:pt x="164" y="24"/>
                    <a:pt x="166" y="24"/>
                    <a:pt x="167" y="23"/>
                  </a:cubicBezTo>
                  <a:cubicBezTo>
                    <a:pt x="167" y="24"/>
                    <a:pt x="166" y="25"/>
                    <a:pt x="167" y="26"/>
                  </a:cubicBezTo>
                  <a:cubicBezTo>
                    <a:pt x="168" y="25"/>
                    <a:pt x="169" y="24"/>
                    <a:pt x="170" y="24"/>
                  </a:cubicBezTo>
                  <a:cubicBezTo>
                    <a:pt x="170" y="24"/>
                    <a:pt x="170" y="23"/>
                    <a:pt x="170" y="23"/>
                  </a:cubicBezTo>
                  <a:cubicBezTo>
                    <a:pt x="169" y="23"/>
                    <a:pt x="169" y="24"/>
                    <a:pt x="168" y="24"/>
                  </a:cubicBezTo>
                  <a:cubicBezTo>
                    <a:pt x="168" y="23"/>
                    <a:pt x="167" y="22"/>
                    <a:pt x="168" y="22"/>
                  </a:cubicBezTo>
                  <a:cubicBezTo>
                    <a:pt x="168" y="22"/>
                    <a:pt x="169" y="24"/>
                    <a:pt x="169" y="23"/>
                  </a:cubicBezTo>
                  <a:cubicBezTo>
                    <a:pt x="168" y="22"/>
                    <a:pt x="168" y="22"/>
                    <a:pt x="168" y="22"/>
                  </a:cubicBezTo>
                  <a:close/>
                  <a:moveTo>
                    <a:pt x="168" y="245"/>
                  </a:moveTo>
                  <a:cubicBezTo>
                    <a:pt x="168" y="245"/>
                    <a:pt x="168" y="246"/>
                    <a:pt x="168" y="247"/>
                  </a:cubicBezTo>
                  <a:cubicBezTo>
                    <a:pt x="169" y="248"/>
                    <a:pt x="168" y="246"/>
                    <a:pt x="169" y="245"/>
                  </a:cubicBezTo>
                  <a:cubicBezTo>
                    <a:pt x="169" y="246"/>
                    <a:pt x="170" y="246"/>
                    <a:pt x="169" y="245"/>
                  </a:cubicBezTo>
                  <a:cubicBezTo>
                    <a:pt x="169" y="245"/>
                    <a:pt x="169" y="245"/>
                    <a:pt x="168" y="245"/>
                  </a:cubicBezTo>
                  <a:close/>
                  <a:moveTo>
                    <a:pt x="167" y="34"/>
                  </a:moveTo>
                  <a:cubicBezTo>
                    <a:pt x="167" y="35"/>
                    <a:pt x="169" y="35"/>
                    <a:pt x="169" y="34"/>
                  </a:cubicBezTo>
                  <a:cubicBezTo>
                    <a:pt x="168" y="34"/>
                    <a:pt x="167" y="33"/>
                    <a:pt x="167" y="34"/>
                  </a:cubicBezTo>
                  <a:close/>
                  <a:moveTo>
                    <a:pt x="167" y="32"/>
                  </a:moveTo>
                  <a:cubicBezTo>
                    <a:pt x="167" y="32"/>
                    <a:pt x="167" y="33"/>
                    <a:pt x="167" y="33"/>
                  </a:cubicBezTo>
                  <a:cubicBezTo>
                    <a:pt x="168" y="33"/>
                    <a:pt x="167" y="32"/>
                    <a:pt x="168" y="32"/>
                  </a:cubicBezTo>
                  <a:cubicBezTo>
                    <a:pt x="168" y="32"/>
                    <a:pt x="168" y="32"/>
                    <a:pt x="169" y="32"/>
                  </a:cubicBezTo>
                  <a:cubicBezTo>
                    <a:pt x="168" y="32"/>
                    <a:pt x="168" y="32"/>
                    <a:pt x="167" y="32"/>
                  </a:cubicBezTo>
                  <a:close/>
                  <a:moveTo>
                    <a:pt x="163" y="24"/>
                  </a:moveTo>
                  <a:cubicBezTo>
                    <a:pt x="164" y="26"/>
                    <a:pt x="165" y="26"/>
                    <a:pt x="166" y="26"/>
                  </a:cubicBezTo>
                  <a:cubicBezTo>
                    <a:pt x="165" y="25"/>
                    <a:pt x="167" y="25"/>
                    <a:pt x="166" y="24"/>
                  </a:cubicBezTo>
                  <a:cubicBezTo>
                    <a:pt x="165" y="25"/>
                    <a:pt x="163" y="24"/>
                    <a:pt x="163" y="24"/>
                  </a:cubicBezTo>
                  <a:close/>
                  <a:moveTo>
                    <a:pt x="164" y="32"/>
                  </a:moveTo>
                  <a:cubicBezTo>
                    <a:pt x="163" y="32"/>
                    <a:pt x="163" y="33"/>
                    <a:pt x="162" y="32"/>
                  </a:cubicBezTo>
                  <a:cubicBezTo>
                    <a:pt x="162" y="32"/>
                    <a:pt x="162" y="33"/>
                    <a:pt x="162" y="34"/>
                  </a:cubicBezTo>
                  <a:cubicBezTo>
                    <a:pt x="164" y="34"/>
                    <a:pt x="164" y="32"/>
                    <a:pt x="165" y="34"/>
                  </a:cubicBezTo>
                  <a:cubicBezTo>
                    <a:pt x="165" y="32"/>
                    <a:pt x="164" y="33"/>
                    <a:pt x="164" y="32"/>
                  </a:cubicBezTo>
                  <a:close/>
                  <a:moveTo>
                    <a:pt x="162" y="239"/>
                  </a:moveTo>
                  <a:cubicBezTo>
                    <a:pt x="162" y="239"/>
                    <a:pt x="164" y="241"/>
                    <a:pt x="163" y="239"/>
                  </a:cubicBezTo>
                  <a:cubicBezTo>
                    <a:pt x="163" y="239"/>
                    <a:pt x="163" y="240"/>
                    <a:pt x="163" y="240"/>
                  </a:cubicBezTo>
                  <a:cubicBezTo>
                    <a:pt x="163" y="239"/>
                    <a:pt x="162" y="238"/>
                    <a:pt x="162" y="239"/>
                  </a:cubicBezTo>
                  <a:close/>
                  <a:moveTo>
                    <a:pt x="157" y="29"/>
                  </a:moveTo>
                  <a:cubicBezTo>
                    <a:pt x="159" y="30"/>
                    <a:pt x="160" y="29"/>
                    <a:pt x="161" y="30"/>
                  </a:cubicBezTo>
                  <a:cubicBezTo>
                    <a:pt x="161" y="29"/>
                    <a:pt x="162" y="29"/>
                    <a:pt x="163" y="28"/>
                  </a:cubicBezTo>
                  <a:cubicBezTo>
                    <a:pt x="161" y="28"/>
                    <a:pt x="158" y="28"/>
                    <a:pt x="157" y="29"/>
                  </a:cubicBezTo>
                  <a:close/>
                  <a:moveTo>
                    <a:pt x="162" y="56"/>
                  </a:moveTo>
                  <a:cubicBezTo>
                    <a:pt x="163" y="55"/>
                    <a:pt x="163" y="54"/>
                    <a:pt x="163" y="54"/>
                  </a:cubicBezTo>
                  <a:cubicBezTo>
                    <a:pt x="162" y="54"/>
                    <a:pt x="162" y="55"/>
                    <a:pt x="162" y="56"/>
                  </a:cubicBezTo>
                  <a:close/>
                  <a:moveTo>
                    <a:pt x="159" y="17"/>
                  </a:moveTo>
                  <a:cubicBezTo>
                    <a:pt x="159" y="19"/>
                    <a:pt x="156" y="18"/>
                    <a:pt x="156" y="19"/>
                  </a:cubicBezTo>
                  <a:cubicBezTo>
                    <a:pt x="157" y="19"/>
                    <a:pt x="157" y="19"/>
                    <a:pt x="158" y="20"/>
                  </a:cubicBezTo>
                  <a:cubicBezTo>
                    <a:pt x="158" y="18"/>
                    <a:pt x="160" y="18"/>
                    <a:pt x="162" y="19"/>
                  </a:cubicBezTo>
                  <a:cubicBezTo>
                    <a:pt x="162" y="18"/>
                    <a:pt x="163" y="18"/>
                    <a:pt x="163" y="17"/>
                  </a:cubicBezTo>
                  <a:cubicBezTo>
                    <a:pt x="161" y="18"/>
                    <a:pt x="161" y="18"/>
                    <a:pt x="159" y="17"/>
                  </a:cubicBezTo>
                  <a:close/>
                  <a:moveTo>
                    <a:pt x="161" y="25"/>
                  </a:moveTo>
                  <a:cubicBezTo>
                    <a:pt x="161" y="25"/>
                    <a:pt x="161" y="26"/>
                    <a:pt x="161" y="26"/>
                  </a:cubicBezTo>
                  <a:cubicBezTo>
                    <a:pt x="161" y="26"/>
                    <a:pt x="162" y="26"/>
                    <a:pt x="162" y="26"/>
                  </a:cubicBezTo>
                  <a:cubicBezTo>
                    <a:pt x="162" y="25"/>
                    <a:pt x="161" y="25"/>
                    <a:pt x="161" y="25"/>
                  </a:cubicBezTo>
                  <a:close/>
                  <a:moveTo>
                    <a:pt x="160" y="51"/>
                  </a:moveTo>
                  <a:cubicBezTo>
                    <a:pt x="159" y="50"/>
                    <a:pt x="158" y="52"/>
                    <a:pt x="159" y="52"/>
                  </a:cubicBezTo>
                  <a:cubicBezTo>
                    <a:pt x="160" y="52"/>
                    <a:pt x="161" y="51"/>
                    <a:pt x="160" y="51"/>
                  </a:cubicBezTo>
                  <a:close/>
                  <a:moveTo>
                    <a:pt x="160" y="20"/>
                  </a:moveTo>
                  <a:cubicBezTo>
                    <a:pt x="158" y="20"/>
                    <a:pt x="157" y="20"/>
                    <a:pt x="155" y="20"/>
                  </a:cubicBezTo>
                  <a:cubicBezTo>
                    <a:pt x="155" y="19"/>
                    <a:pt x="155" y="18"/>
                    <a:pt x="155" y="18"/>
                  </a:cubicBezTo>
                  <a:cubicBezTo>
                    <a:pt x="154" y="19"/>
                    <a:pt x="152" y="19"/>
                    <a:pt x="151" y="19"/>
                  </a:cubicBezTo>
                  <a:cubicBezTo>
                    <a:pt x="150" y="20"/>
                    <a:pt x="152" y="20"/>
                    <a:pt x="152" y="20"/>
                  </a:cubicBezTo>
                  <a:cubicBezTo>
                    <a:pt x="152" y="21"/>
                    <a:pt x="150" y="22"/>
                    <a:pt x="151" y="23"/>
                  </a:cubicBezTo>
                  <a:cubicBezTo>
                    <a:pt x="154" y="21"/>
                    <a:pt x="156" y="21"/>
                    <a:pt x="160" y="20"/>
                  </a:cubicBezTo>
                  <a:cubicBezTo>
                    <a:pt x="160" y="20"/>
                    <a:pt x="160" y="20"/>
                    <a:pt x="160" y="20"/>
                  </a:cubicBezTo>
                  <a:close/>
                  <a:moveTo>
                    <a:pt x="159" y="53"/>
                  </a:moveTo>
                  <a:cubicBezTo>
                    <a:pt x="158" y="53"/>
                    <a:pt x="158" y="53"/>
                    <a:pt x="157" y="54"/>
                  </a:cubicBezTo>
                  <a:cubicBezTo>
                    <a:pt x="157" y="55"/>
                    <a:pt x="158" y="56"/>
                    <a:pt x="159" y="56"/>
                  </a:cubicBezTo>
                  <a:cubicBezTo>
                    <a:pt x="159" y="54"/>
                    <a:pt x="160" y="53"/>
                    <a:pt x="159" y="53"/>
                  </a:cubicBezTo>
                  <a:close/>
                  <a:moveTo>
                    <a:pt x="158" y="60"/>
                  </a:moveTo>
                  <a:cubicBezTo>
                    <a:pt x="157" y="60"/>
                    <a:pt x="156" y="60"/>
                    <a:pt x="156" y="61"/>
                  </a:cubicBezTo>
                  <a:cubicBezTo>
                    <a:pt x="158" y="61"/>
                    <a:pt x="159" y="60"/>
                    <a:pt x="160" y="58"/>
                  </a:cubicBezTo>
                  <a:cubicBezTo>
                    <a:pt x="159" y="59"/>
                    <a:pt x="157" y="59"/>
                    <a:pt x="158" y="60"/>
                  </a:cubicBezTo>
                  <a:close/>
                  <a:moveTo>
                    <a:pt x="159" y="246"/>
                  </a:moveTo>
                  <a:cubicBezTo>
                    <a:pt x="159" y="246"/>
                    <a:pt x="159" y="247"/>
                    <a:pt x="160" y="247"/>
                  </a:cubicBezTo>
                  <a:cubicBezTo>
                    <a:pt x="160" y="247"/>
                    <a:pt x="159" y="246"/>
                    <a:pt x="159" y="246"/>
                  </a:cubicBezTo>
                  <a:close/>
                  <a:moveTo>
                    <a:pt x="157" y="26"/>
                  </a:moveTo>
                  <a:cubicBezTo>
                    <a:pt x="157" y="25"/>
                    <a:pt x="158" y="26"/>
                    <a:pt x="158" y="26"/>
                  </a:cubicBezTo>
                  <a:cubicBezTo>
                    <a:pt x="158" y="24"/>
                    <a:pt x="158" y="23"/>
                    <a:pt x="159" y="23"/>
                  </a:cubicBezTo>
                  <a:cubicBezTo>
                    <a:pt x="157" y="24"/>
                    <a:pt x="158" y="22"/>
                    <a:pt x="157" y="22"/>
                  </a:cubicBezTo>
                  <a:cubicBezTo>
                    <a:pt x="157" y="23"/>
                    <a:pt x="157" y="24"/>
                    <a:pt x="156" y="23"/>
                  </a:cubicBezTo>
                  <a:cubicBezTo>
                    <a:pt x="156" y="23"/>
                    <a:pt x="156" y="23"/>
                    <a:pt x="156" y="23"/>
                  </a:cubicBezTo>
                  <a:cubicBezTo>
                    <a:pt x="156" y="23"/>
                    <a:pt x="155" y="23"/>
                    <a:pt x="155" y="23"/>
                  </a:cubicBezTo>
                  <a:cubicBezTo>
                    <a:pt x="155" y="24"/>
                    <a:pt x="155" y="24"/>
                    <a:pt x="155" y="25"/>
                  </a:cubicBezTo>
                  <a:cubicBezTo>
                    <a:pt x="154" y="25"/>
                    <a:pt x="153" y="25"/>
                    <a:pt x="153" y="26"/>
                  </a:cubicBezTo>
                  <a:cubicBezTo>
                    <a:pt x="154" y="26"/>
                    <a:pt x="155" y="25"/>
                    <a:pt x="156" y="26"/>
                  </a:cubicBezTo>
                  <a:cubicBezTo>
                    <a:pt x="156" y="25"/>
                    <a:pt x="156" y="25"/>
                    <a:pt x="156" y="24"/>
                  </a:cubicBezTo>
                  <a:cubicBezTo>
                    <a:pt x="157" y="24"/>
                    <a:pt x="157" y="25"/>
                    <a:pt x="157" y="25"/>
                  </a:cubicBezTo>
                  <a:cubicBezTo>
                    <a:pt x="157" y="24"/>
                    <a:pt x="157" y="24"/>
                    <a:pt x="158" y="24"/>
                  </a:cubicBezTo>
                  <a:cubicBezTo>
                    <a:pt x="158" y="24"/>
                    <a:pt x="158" y="24"/>
                    <a:pt x="158" y="25"/>
                  </a:cubicBezTo>
                  <a:cubicBezTo>
                    <a:pt x="157" y="24"/>
                    <a:pt x="156" y="26"/>
                    <a:pt x="157" y="26"/>
                  </a:cubicBezTo>
                  <a:close/>
                  <a:moveTo>
                    <a:pt x="157" y="245"/>
                  </a:moveTo>
                  <a:cubicBezTo>
                    <a:pt x="157" y="245"/>
                    <a:pt x="156" y="245"/>
                    <a:pt x="156" y="245"/>
                  </a:cubicBezTo>
                  <a:cubicBezTo>
                    <a:pt x="157" y="247"/>
                    <a:pt x="155" y="247"/>
                    <a:pt x="156" y="248"/>
                  </a:cubicBezTo>
                  <a:cubicBezTo>
                    <a:pt x="156" y="248"/>
                    <a:pt x="159" y="247"/>
                    <a:pt x="158" y="246"/>
                  </a:cubicBezTo>
                  <a:cubicBezTo>
                    <a:pt x="157" y="247"/>
                    <a:pt x="157" y="246"/>
                    <a:pt x="157" y="245"/>
                  </a:cubicBezTo>
                  <a:close/>
                  <a:moveTo>
                    <a:pt x="156" y="258"/>
                  </a:moveTo>
                  <a:cubicBezTo>
                    <a:pt x="157" y="258"/>
                    <a:pt x="158" y="258"/>
                    <a:pt x="158" y="257"/>
                  </a:cubicBezTo>
                  <a:cubicBezTo>
                    <a:pt x="157" y="258"/>
                    <a:pt x="156" y="256"/>
                    <a:pt x="156" y="258"/>
                  </a:cubicBezTo>
                  <a:close/>
                  <a:moveTo>
                    <a:pt x="156" y="48"/>
                  </a:moveTo>
                  <a:cubicBezTo>
                    <a:pt x="156" y="49"/>
                    <a:pt x="155" y="48"/>
                    <a:pt x="155" y="49"/>
                  </a:cubicBezTo>
                  <a:cubicBezTo>
                    <a:pt x="155" y="49"/>
                    <a:pt x="156" y="49"/>
                    <a:pt x="155" y="50"/>
                  </a:cubicBezTo>
                  <a:cubicBezTo>
                    <a:pt x="155" y="50"/>
                    <a:pt x="155" y="50"/>
                    <a:pt x="154" y="49"/>
                  </a:cubicBezTo>
                  <a:cubicBezTo>
                    <a:pt x="154" y="51"/>
                    <a:pt x="156" y="50"/>
                    <a:pt x="157" y="50"/>
                  </a:cubicBezTo>
                  <a:cubicBezTo>
                    <a:pt x="156" y="50"/>
                    <a:pt x="157" y="48"/>
                    <a:pt x="156" y="48"/>
                  </a:cubicBezTo>
                  <a:close/>
                  <a:moveTo>
                    <a:pt x="154" y="41"/>
                  </a:moveTo>
                  <a:cubicBezTo>
                    <a:pt x="154" y="42"/>
                    <a:pt x="157" y="41"/>
                    <a:pt x="156" y="40"/>
                  </a:cubicBezTo>
                  <a:cubicBezTo>
                    <a:pt x="156" y="41"/>
                    <a:pt x="154" y="40"/>
                    <a:pt x="154" y="41"/>
                  </a:cubicBezTo>
                  <a:close/>
                  <a:moveTo>
                    <a:pt x="155" y="54"/>
                  </a:moveTo>
                  <a:cubicBezTo>
                    <a:pt x="155" y="54"/>
                    <a:pt x="154" y="56"/>
                    <a:pt x="155" y="56"/>
                  </a:cubicBezTo>
                  <a:cubicBezTo>
                    <a:pt x="156" y="55"/>
                    <a:pt x="156" y="55"/>
                    <a:pt x="155" y="54"/>
                  </a:cubicBezTo>
                  <a:close/>
                  <a:moveTo>
                    <a:pt x="155" y="22"/>
                  </a:moveTo>
                  <a:cubicBezTo>
                    <a:pt x="155" y="23"/>
                    <a:pt x="154" y="23"/>
                    <a:pt x="155" y="23"/>
                  </a:cubicBezTo>
                  <a:cubicBezTo>
                    <a:pt x="156" y="23"/>
                    <a:pt x="156" y="22"/>
                    <a:pt x="155" y="22"/>
                  </a:cubicBezTo>
                  <a:close/>
                  <a:moveTo>
                    <a:pt x="154" y="54"/>
                  </a:moveTo>
                  <a:cubicBezTo>
                    <a:pt x="155" y="53"/>
                    <a:pt x="155" y="53"/>
                    <a:pt x="155" y="52"/>
                  </a:cubicBezTo>
                  <a:cubicBezTo>
                    <a:pt x="155" y="52"/>
                    <a:pt x="153" y="53"/>
                    <a:pt x="154" y="54"/>
                  </a:cubicBezTo>
                  <a:close/>
                  <a:moveTo>
                    <a:pt x="154" y="248"/>
                  </a:moveTo>
                  <a:cubicBezTo>
                    <a:pt x="153" y="248"/>
                    <a:pt x="153" y="248"/>
                    <a:pt x="153" y="248"/>
                  </a:cubicBezTo>
                  <a:cubicBezTo>
                    <a:pt x="154" y="248"/>
                    <a:pt x="155" y="247"/>
                    <a:pt x="155" y="246"/>
                  </a:cubicBezTo>
                  <a:cubicBezTo>
                    <a:pt x="154" y="248"/>
                    <a:pt x="153" y="246"/>
                    <a:pt x="154" y="248"/>
                  </a:cubicBezTo>
                  <a:close/>
                  <a:moveTo>
                    <a:pt x="153" y="53"/>
                  </a:moveTo>
                  <a:cubicBezTo>
                    <a:pt x="153" y="53"/>
                    <a:pt x="154" y="53"/>
                    <a:pt x="154" y="52"/>
                  </a:cubicBezTo>
                  <a:cubicBezTo>
                    <a:pt x="153" y="52"/>
                    <a:pt x="152" y="53"/>
                    <a:pt x="153" y="53"/>
                  </a:cubicBezTo>
                  <a:close/>
                  <a:moveTo>
                    <a:pt x="152" y="23"/>
                  </a:moveTo>
                  <a:cubicBezTo>
                    <a:pt x="150" y="24"/>
                    <a:pt x="151" y="24"/>
                    <a:pt x="151" y="24"/>
                  </a:cubicBezTo>
                  <a:cubicBezTo>
                    <a:pt x="151" y="25"/>
                    <a:pt x="149" y="25"/>
                    <a:pt x="148" y="25"/>
                  </a:cubicBezTo>
                  <a:cubicBezTo>
                    <a:pt x="148" y="25"/>
                    <a:pt x="149" y="25"/>
                    <a:pt x="149" y="27"/>
                  </a:cubicBezTo>
                  <a:cubicBezTo>
                    <a:pt x="150" y="25"/>
                    <a:pt x="153" y="25"/>
                    <a:pt x="152" y="23"/>
                  </a:cubicBezTo>
                  <a:close/>
                  <a:moveTo>
                    <a:pt x="151" y="27"/>
                  </a:moveTo>
                  <a:cubicBezTo>
                    <a:pt x="151" y="27"/>
                    <a:pt x="152" y="27"/>
                    <a:pt x="152" y="27"/>
                  </a:cubicBezTo>
                  <a:cubicBezTo>
                    <a:pt x="152" y="26"/>
                    <a:pt x="153" y="24"/>
                    <a:pt x="152" y="24"/>
                  </a:cubicBezTo>
                  <a:cubicBezTo>
                    <a:pt x="153" y="26"/>
                    <a:pt x="151" y="26"/>
                    <a:pt x="150" y="26"/>
                  </a:cubicBezTo>
                  <a:cubicBezTo>
                    <a:pt x="153" y="26"/>
                    <a:pt x="150" y="27"/>
                    <a:pt x="151" y="27"/>
                  </a:cubicBezTo>
                  <a:close/>
                  <a:moveTo>
                    <a:pt x="151" y="35"/>
                  </a:moveTo>
                  <a:cubicBezTo>
                    <a:pt x="151" y="36"/>
                    <a:pt x="151" y="37"/>
                    <a:pt x="152" y="37"/>
                  </a:cubicBezTo>
                  <a:cubicBezTo>
                    <a:pt x="152" y="36"/>
                    <a:pt x="152" y="35"/>
                    <a:pt x="151" y="35"/>
                  </a:cubicBezTo>
                  <a:close/>
                  <a:moveTo>
                    <a:pt x="151" y="55"/>
                  </a:moveTo>
                  <a:cubicBezTo>
                    <a:pt x="151" y="55"/>
                    <a:pt x="152" y="53"/>
                    <a:pt x="151" y="53"/>
                  </a:cubicBezTo>
                  <a:cubicBezTo>
                    <a:pt x="150" y="53"/>
                    <a:pt x="150" y="55"/>
                    <a:pt x="151" y="55"/>
                  </a:cubicBezTo>
                  <a:close/>
                  <a:moveTo>
                    <a:pt x="149" y="15"/>
                  </a:moveTo>
                  <a:cubicBezTo>
                    <a:pt x="149" y="15"/>
                    <a:pt x="149" y="15"/>
                    <a:pt x="149" y="15"/>
                  </a:cubicBezTo>
                  <a:cubicBezTo>
                    <a:pt x="148" y="16"/>
                    <a:pt x="148" y="16"/>
                    <a:pt x="149" y="17"/>
                  </a:cubicBezTo>
                  <a:cubicBezTo>
                    <a:pt x="150" y="16"/>
                    <a:pt x="149" y="17"/>
                    <a:pt x="150" y="17"/>
                  </a:cubicBezTo>
                  <a:cubicBezTo>
                    <a:pt x="150" y="16"/>
                    <a:pt x="149" y="16"/>
                    <a:pt x="151" y="16"/>
                  </a:cubicBezTo>
                  <a:cubicBezTo>
                    <a:pt x="151" y="16"/>
                    <a:pt x="151" y="16"/>
                    <a:pt x="151" y="16"/>
                  </a:cubicBezTo>
                  <a:cubicBezTo>
                    <a:pt x="151" y="15"/>
                    <a:pt x="150" y="15"/>
                    <a:pt x="149" y="15"/>
                  </a:cubicBezTo>
                  <a:close/>
                  <a:moveTo>
                    <a:pt x="147" y="30"/>
                  </a:moveTo>
                  <a:cubicBezTo>
                    <a:pt x="149" y="30"/>
                    <a:pt x="150" y="30"/>
                    <a:pt x="151" y="29"/>
                  </a:cubicBezTo>
                  <a:cubicBezTo>
                    <a:pt x="150" y="29"/>
                    <a:pt x="148" y="28"/>
                    <a:pt x="147" y="30"/>
                  </a:cubicBezTo>
                  <a:close/>
                  <a:moveTo>
                    <a:pt x="147" y="58"/>
                  </a:moveTo>
                  <a:cubicBezTo>
                    <a:pt x="148" y="59"/>
                    <a:pt x="148" y="59"/>
                    <a:pt x="148" y="60"/>
                  </a:cubicBezTo>
                  <a:cubicBezTo>
                    <a:pt x="149" y="60"/>
                    <a:pt x="150" y="60"/>
                    <a:pt x="150" y="59"/>
                  </a:cubicBezTo>
                  <a:cubicBezTo>
                    <a:pt x="149" y="59"/>
                    <a:pt x="148" y="57"/>
                    <a:pt x="147" y="58"/>
                  </a:cubicBezTo>
                  <a:close/>
                  <a:moveTo>
                    <a:pt x="148" y="20"/>
                  </a:moveTo>
                  <a:cubicBezTo>
                    <a:pt x="148" y="21"/>
                    <a:pt x="148" y="22"/>
                    <a:pt x="147" y="22"/>
                  </a:cubicBezTo>
                  <a:cubicBezTo>
                    <a:pt x="149" y="22"/>
                    <a:pt x="148" y="21"/>
                    <a:pt x="149" y="20"/>
                  </a:cubicBezTo>
                  <a:cubicBezTo>
                    <a:pt x="149" y="20"/>
                    <a:pt x="149" y="20"/>
                    <a:pt x="148" y="20"/>
                  </a:cubicBezTo>
                  <a:close/>
                  <a:moveTo>
                    <a:pt x="149" y="54"/>
                  </a:moveTo>
                  <a:cubicBezTo>
                    <a:pt x="149" y="55"/>
                    <a:pt x="148" y="55"/>
                    <a:pt x="148" y="55"/>
                  </a:cubicBezTo>
                  <a:cubicBezTo>
                    <a:pt x="148" y="56"/>
                    <a:pt x="149" y="57"/>
                    <a:pt x="149" y="57"/>
                  </a:cubicBezTo>
                  <a:cubicBezTo>
                    <a:pt x="150" y="56"/>
                    <a:pt x="149" y="55"/>
                    <a:pt x="149" y="54"/>
                  </a:cubicBezTo>
                  <a:close/>
                  <a:moveTo>
                    <a:pt x="146" y="37"/>
                  </a:moveTo>
                  <a:cubicBezTo>
                    <a:pt x="146" y="37"/>
                    <a:pt x="146" y="38"/>
                    <a:pt x="147" y="37"/>
                  </a:cubicBezTo>
                  <a:cubicBezTo>
                    <a:pt x="146" y="36"/>
                    <a:pt x="148" y="37"/>
                    <a:pt x="148" y="36"/>
                  </a:cubicBezTo>
                  <a:cubicBezTo>
                    <a:pt x="147" y="36"/>
                    <a:pt x="146" y="36"/>
                    <a:pt x="146" y="37"/>
                  </a:cubicBezTo>
                  <a:close/>
                  <a:moveTo>
                    <a:pt x="147" y="51"/>
                  </a:moveTo>
                  <a:cubicBezTo>
                    <a:pt x="148" y="51"/>
                    <a:pt x="147" y="52"/>
                    <a:pt x="148" y="52"/>
                  </a:cubicBezTo>
                  <a:cubicBezTo>
                    <a:pt x="148" y="52"/>
                    <a:pt x="148" y="51"/>
                    <a:pt x="148" y="51"/>
                  </a:cubicBezTo>
                  <a:cubicBezTo>
                    <a:pt x="148" y="51"/>
                    <a:pt x="147" y="50"/>
                    <a:pt x="147" y="51"/>
                  </a:cubicBezTo>
                  <a:close/>
                  <a:moveTo>
                    <a:pt x="144" y="54"/>
                  </a:moveTo>
                  <a:cubicBezTo>
                    <a:pt x="144" y="55"/>
                    <a:pt x="143" y="55"/>
                    <a:pt x="143" y="56"/>
                  </a:cubicBezTo>
                  <a:cubicBezTo>
                    <a:pt x="145" y="55"/>
                    <a:pt x="148" y="56"/>
                    <a:pt x="148" y="53"/>
                  </a:cubicBezTo>
                  <a:cubicBezTo>
                    <a:pt x="147" y="53"/>
                    <a:pt x="147" y="54"/>
                    <a:pt x="146" y="54"/>
                  </a:cubicBezTo>
                  <a:cubicBezTo>
                    <a:pt x="145" y="54"/>
                    <a:pt x="144" y="54"/>
                    <a:pt x="144" y="54"/>
                  </a:cubicBezTo>
                  <a:cubicBezTo>
                    <a:pt x="144" y="53"/>
                    <a:pt x="145" y="53"/>
                    <a:pt x="145" y="52"/>
                  </a:cubicBezTo>
                  <a:cubicBezTo>
                    <a:pt x="144" y="53"/>
                    <a:pt x="144" y="52"/>
                    <a:pt x="144" y="51"/>
                  </a:cubicBezTo>
                  <a:cubicBezTo>
                    <a:pt x="143" y="52"/>
                    <a:pt x="142" y="52"/>
                    <a:pt x="142" y="54"/>
                  </a:cubicBezTo>
                  <a:cubicBezTo>
                    <a:pt x="143" y="54"/>
                    <a:pt x="143" y="53"/>
                    <a:pt x="144" y="53"/>
                  </a:cubicBezTo>
                  <a:cubicBezTo>
                    <a:pt x="143" y="54"/>
                    <a:pt x="143" y="54"/>
                    <a:pt x="144" y="54"/>
                  </a:cubicBezTo>
                  <a:close/>
                  <a:moveTo>
                    <a:pt x="146" y="25"/>
                  </a:moveTo>
                  <a:cubicBezTo>
                    <a:pt x="146" y="26"/>
                    <a:pt x="146" y="26"/>
                    <a:pt x="146" y="26"/>
                  </a:cubicBezTo>
                  <a:cubicBezTo>
                    <a:pt x="146" y="26"/>
                    <a:pt x="146" y="26"/>
                    <a:pt x="145" y="26"/>
                  </a:cubicBezTo>
                  <a:cubicBezTo>
                    <a:pt x="145" y="26"/>
                    <a:pt x="145" y="27"/>
                    <a:pt x="146" y="27"/>
                  </a:cubicBezTo>
                  <a:cubicBezTo>
                    <a:pt x="145" y="26"/>
                    <a:pt x="148" y="26"/>
                    <a:pt x="146" y="25"/>
                  </a:cubicBezTo>
                  <a:close/>
                  <a:moveTo>
                    <a:pt x="146" y="59"/>
                  </a:moveTo>
                  <a:cubicBezTo>
                    <a:pt x="146" y="60"/>
                    <a:pt x="147" y="59"/>
                    <a:pt x="147" y="59"/>
                  </a:cubicBezTo>
                  <a:cubicBezTo>
                    <a:pt x="146" y="59"/>
                    <a:pt x="146" y="59"/>
                    <a:pt x="146" y="59"/>
                  </a:cubicBezTo>
                  <a:close/>
                  <a:moveTo>
                    <a:pt x="144" y="17"/>
                  </a:moveTo>
                  <a:cubicBezTo>
                    <a:pt x="145" y="17"/>
                    <a:pt x="144" y="20"/>
                    <a:pt x="146" y="20"/>
                  </a:cubicBezTo>
                  <a:cubicBezTo>
                    <a:pt x="145" y="18"/>
                    <a:pt x="145" y="18"/>
                    <a:pt x="146" y="17"/>
                  </a:cubicBezTo>
                  <a:cubicBezTo>
                    <a:pt x="145" y="17"/>
                    <a:pt x="144" y="16"/>
                    <a:pt x="144" y="17"/>
                  </a:cubicBezTo>
                  <a:close/>
                  <a:moveTo>
                    <a:pt x="145" y="59"/>
                  </a:moveTo>
                  <a:cubicBezTo>
                    <a:pt x="144" y="59"/>
                    <a:pt x="143" y="60"/>
                    <a:pt x="143" y="60"/>
                  </a:cubicBezTo>
                  <a:cubicBezTo>
                    <a:pt x="143" y="61"/>
                    <a:pt x="142" y="61"/>
                    <a:pt x="142" y="62"/>
                  </a:cubicBezTo>
                  <a:cubicBezTo>
                    <a:pt x="143" y="62"/>
                    <a:pt x="143" y="62"/>
                    <a:pt x="144" y="62"/>
                  </a:cubicBezTo>
                  <a:cubicBezTo>
                    <a:pt x="144" y="61"/>
                    <a:pt x="146" y="61"/>
                    <a:pt x="146" y="60"/>
                  </a:cubicBezTo>
                  <a:cubicBezTo>
                    <a:pt x="145" y="60"/>
                    <a:pt x="145" y="60"/>
                    <a:pt x="145" y="59"/>
                  </a:cubicBezTo>
                  <a:close/>
                  <a:moveTo>
                    <a:pt x="145" y="22"/>
                  </a:moveTo>
                  <a:cubicBezTo>
                    <a:pt x="145" y="23"/>
                    <a:pt x="144" y="23"/>
                    <a:pt x="145" y="24"/>
                  </a:cubicBezTo>
                  <a:cubicBezTo>
                    <a:pt x="145" y="23"/>
                    <a:pt x="145" y="22"/>
                    <a:pt x="145" y="22"/>
                  </a:cubicBezTo>
                  <a:close/>
                  <a:moveTo>
                    <a:pt x="142" y="27"/>
                  </a:moveTo>
                  <a:cubicBezTo>
                    <a:pt x="142" y="28"/>
                    <a:pt x="143" y="28"/>
                    <a:pt x="144" y="28"/>
                  </a:cubicBezTo>
                  <a:cubicBezTo>
                    <a:pt x="144" y="27"/>
                    <a:pt x="145" y="27"/>
                    <a:pt x="145" y="26"/>
                  </a:cubicBezTo>
                  <a:cubicBezTo>
                    <a:pt x="142" y="25"/>
                    <a:pt x="142" y="27"/>
                    <a:pt x="140" y="26"/>
                  </a:cubicBezTo>
                  <a:cubicBezTo>
                    <a:pt x="140" y="26"/>
                    <a:pt x="140" y="26"/>
                    <a:pt x="140" y="27"/>
                  </a:cubicBezTo>
                  <a:cubicBezTo>
                    <a:pt x="140" y="27"/>
                    <a:pt x="140" y="28"/>
                    <a:pt x="140" y="28"/>
                  </a:cubicBezTo>
                  <a:cubicBezTo>
                    <a:pt x="139" y="27"/>
                    <a:pt x="139" y="26"/>
                    <a:pt x="139" y="26"/>
                  </a:cubicBezTo>
                  <a:cubicBezTo>
                    <a:pt x="139" y="27"/>
                    <a:pt x="139" y="27"/>
                    <a:pt x="137" y="28"/>
                  </a:cubicBezTo>
                  <a:cubicBezTo>
                    <a:pt x="137" y="29"/>
                    <a:pt x="138" y="29"/>
                    <a:pt x="138" y="31"/>
                  </a:cubicBezTo>
                  <a:cubicBezTo>
                    <a:pt x="139" y="31"/>
                    <a:pt x="139" y="30"/>
                    <a:pt x="141" y="30"/>
                  </a:cubicBezTo>
                  <a:cubicBezTo>
                    <a:pt x="141" y="29"/>
                    <a:pt x="140" y="29"/>
                    <a:pt x="140" y="29"/>
                  </a:cubicBezTo>
                  <a:cubicBezTo>
                    <a:pt x="141" y="29"/>
                    <a:pt x="141" y="28"/>
                    <a:pt x="142" y="27"/>
                  </a:cubicBezTo>
                  <a:close/>
                  <a:moveTo>
                    <a:pt x="141" y="19"/>
                  </a:moveTo>
                  <a:cubicBezTo>
                    <a:pt x="142" y="19"/>
                    <a:pt x="142" y="20"/>
                    <a:pt x="143" y="20"/>
                  </a:cubicBezTo>
                  <a:cubicBezTo>
                    <a:pt x="143" y="19"/>
                    <a:pt x="143" y="19"/>
                    <a:pt x="143" y="19"/>
                  </a:cubicBezTo>
                  <a:cubicBezTo>
                    <a:pt x="142" y="19"/>
                    <a:pt x="141" y="18"/>
                    <a:pt x="141" y="19"/>
                  </a:cubicBezTo>
                  <a:close/>
                  <a:moveTo>
                    <a:pt x="143" y="22"/>
                  </a:moveTo>
                  <a:cubicBezTo>
                    <a:pt x="142" y="23"/>
                    <a:pt x="141" y="23"/>
                    <a:pt x="141" y="24"/>
                  </a:cubicBezTo>
                  <a:cubicBezTo>
                    <a:pt x="142" y="24"/>
                    <a:pt x="143" y="24"/>
                    <a:pt x="143" y="25"/>
                  </a:cubicBezTo>
                  <a:cubicBezTo>
                    <a:pt x="142" y="25"/>
                    <a:pt x="141" y="25"/>
                    <a:pt x="141" y="26"/>
                  </a:cubicBezTo>
                  <a:cubicBezTo>
                    <a:pt x="142" y="26"/>
                    <a:pt x="143" y="25"/>
                    <a:pt x="143" y="25"/>
                  </a:cubicBezTo>
                  <a:cubicBezTo>
                    <a:pt x="142" y="23"/>
                    <a:pt x="142" y="23"/>
                    <a:pt x="143" y="22"/>
                  </a:cubicBezTo>
                  <a:close/>
                  <a:moveTo>
                    <a:pt x="143" y="38"/>
                  </a:moveTo>
                  <a:cubicBezTo>
                    <a:pt x="142" y="37"/>
                    <a:pt x="141" y="38"/>
                    <a:pt x="141" y="37"/>
                  </a:cubicBezTo>
                  <a:cubicBezTo>
                    <a:pt x="141" y="38"/>
                    <a:pt x="140" y="37"/>
                    <a:pt x="140" y="38"/>
                  </a:cubicBezTo>
                  <a:cubicBezTo>
                    <a:pt x="141" y="39"/>
                    <a:pt x="141" y="38"/>
                    <a:pt x="143" y="38"/>
                  </a:cubicBezTo>
                  <a:close/>
                  <a:moveTo>
                    <a:pt x="139" y="53"/>
                  </a:moveTo>
                  <a:cubicBezTo>
                    <a:pt x="138" y="53"/>
                    <a:pt x="138" y="53"/>
                    <a:pt x="137" y="53"/>
                  </a:cubicBezTo>
                  <a:cubicBezTo>
                    <a:pt x="139" y="53"/>
                    <a:pt x="138" y="55"/>
                    <a:pt x="138" y="55"/>
                  </a:cubicBezTo>
                  <a:cubicBezTo>
                    <a:pt x="138" y="54"/>
                    <a:pt x="139" y="55"/>
                    <a:pt x="139" y="54"/>
                  </a:cubicBezTo>
                  <a:cubicBezTo>
                    <a:pt x="139" y="54"/>
                    <a:pt x="139" y="53"/>
                    <a:pt x="139" y="53"/>
                  </a:cubicBezTo>
                  <a:close/>
                  <a:moveTo>
                    <a:pt x="137" y="64"/>
                  </a:moveTo>
                  <a:cubicBezTo>
                    <a:pt x="138" y="64"/>
                    <a:pt x="138" y="63"/>
                    <a:pt x="139" y="63"/>
                  </a:cubicBezTo>
                  <a:cubicBezTo>
                    <a:pt x="139" y="63"/>
                    <a:pt x="139" y="63"/>
                    <a:pt x="139" y="62"/>
                  </a:cubicBezTo>
                  <a:cubicBezTo>
                    <a:pt x="139" y="63"/>
                    <a:pt x="137" y="63"/>
                    <a:pt x="137" y="64"/>
                  </a:cubicBezTo>
                  <a:close/>
                  <a:moveTo>
                    <a:pt x="135" y="60"/>
                  </a:moveTo>
                  <a:cubicBezTo>
                    <a:pt x="135" y="59"/>
                    <a:pt x="139" y="59"/>
                    <a:pt x="138" y="58"/>
                  </a:cubicBezTo>
                  <a:cubicBezTo>
                    <a:pt x="137" y="59"/>
                    <a:pt x="136" y="59"/>
                    <a:pt x="135" y="59"/>
                  </a:cubicBezTo>
                  <a:cubicBezTo>
                    <a:pt x="134" y="59"/>
                    <a:pt x="135" y="58"/>
                    <a:pt x="135" y="58"/>
                  </a:cubicBezTo>
                  <a:cubicBezTo>
                    <a:pt x="134" y="59"/>
                    <a:pt x="134" y="59"/>
                    <a:pt x="134" y="60"/>
                  </a:cubicBezTo>
                  <a:cubicBezTo>
                    <a:pt x="135" y="60"/>
                    <a:pt x="135" y="59"/>
                    <a:pt x="135" y="60"/>
                  </a:cubicBezTo>
                  <a:cubicBezTo>
                    <a:pt x="135" y="60"/>
                    <a:pt x="135" y="60"/>
                    <a:pt x="135" y="60"/>
                  </a:cubicBezTo>
                  <a:close/>
                  <a:moveTo>
                    <a:pt x="138" y="23"/>
                  </a:moveTo>
                  <a:cubicBezTo>
                    <a:pt x="138" y="22"/>
                    <a:pt x="137" y="22"/>
                    <a:pt x="138" y="21"/>
                  </a:cubicBezTo>
                  <a:cubicBezTo>
                    <a:pt x="137" y="21"/>
                    <a:pt x="137" y="21"/>
                    <a:pt x="137" y="21"/>
                  </a:cubicBezTo>
                  <a:cubicBezTo>
                    <a:pt x="137" y="21"/>
                    <a:pt x="135" y="24"/>
                    <a:pt x="137" y="24"/>
                  </a:cubicBezTo>
                  <a:cubicBezTo>
                    <a:pt x="137" y="23"/>
                    <a:pt x="137" y="23"/>
                    <a:pt x="137" y="23"/>
                  </a:cubicBezTo>
                  <a:cubicBezTo>
                    <a:pt x="137" y="23"/>
                    <a:pt x="137" y="24"/>
                    <a:pt x="138" y="23"/>
                  </a:cubicBezTo>
                  <a:close/>
                  <a:moveTo>
                    <a:pt x="131" y="30"/>
                  </a:moveTo>
                  <a:cubicBezTo>
                    <a:pt x="131" y="31"/>
                    <a:pt x="131" y="33"/>
                    <a:pt x="132" y="33"/>
                  </a:cubicBezTo>
                  <a:cubicBezTo>
                    <a:pt x="133" y="32"/>
                    <a:pt x="132" y="31"/>
                    <a:pt x="132" y="30"/>
                  </a:cubicBezTo>
                  <a:cubicBezTo>
                    <a:pt x="132" y="30"/>
                    <a:pt x="133" y="30"/>
                    <a:pt x="133" y="29"/>
                  </a:cubicBezTo>
                  <a:cubicBezTo>
                    <a:pt x="133" y="32"/>
                    <a:pt x="134" y="32"/>
                    <a:pt x="134" y="34"/>
                  </a:cubicBezTo>
                  <a:cubicBezTo>
                    <a:pt x="135" y="34"/>
                    <a:pt x="135" y="33"/>
                    <a:pt x="137" y="33"/>
                  </a:cubicBezTo>
                  <a:cubicBezTo>
                    <a:pt x="137" y="33"/>
                    <a:pt x="137" y="32"/>
                    <a:pt x="136" y="32"/>
                  </a:cubicBezTo>
                  <a:cubicBezTo>
                    <a:pt x="136" y="32"/>
                    <a:pt x="135" y="32"/>
                    <a:pt x="135" y="32"/>
                  </a:cubicBezTo>
                  <a:cubicBezTo>
                    <a:pt x="135" y="32"/>
                    <a:pt x="134" y="32"/>
                    <a:pt x="134" y="31"/>
                  </a:cubicBezTo>
                  <a:cubicBezTo>
                    <a:pt x="135" y="30"/>
                    <a:pt x="134" y="29"/>
                    <a:pt x="136" y="28"/>
                  </a:cubicBezTo>
                  <a:cubicBezTo>
                    <a:pt x="136" y="28"/>
                    <a:pt x="136" y="28"/>
                    <a:pt x="136" y="27"/>
                  </a:cubicBezTo>
                  <a:cubicBezTo>
                    <a:pt x="135" y="27"/>
                    <a:pt x="135" y="28"/>
                    <a:pt x="135" y="28"/>
                  </a:cubicBezTo>
                  <a:cubicBezTo>
                    <a:pt x="134" y="27"/>
                    <a:pt x="135" y="27"/>
                    <a:pt x="135" y="26"/>
                  </a:cubicBezTo>
                  <a:cubicBezTo>
                    <a:pt x="133" y="27"/>
                    <a:pt x="134" y="23"/>
                    <a:pt x="132" y="23"/>
                  </a:cubicBezTo>
                  <a:cubicBezTo>
                    <a:pt x="132" y="24"/>
                    <a:pt x="132" y="25"/>
                    <a:pt x="131" y="26"/>
                  </a:cubicBezTo>
                  <a:cubicBezTo>
                    <a:pt x="132" y="26"/>
                    <a:pt x="132" y="25"/>
                    <a:pt x="133" y="25"/>
                  </a:cubicBezTo>
                  <a:cubicBezTo>
                    <a:pt x="132" y="27"/>
                    <a:pt x="134" y="26"/>
                    <a:pt x="134" y="27"/>
                  </a:cubicBezTo>
                  <a:cubicBezTo>
                    <a:pt x="134" y="28"/>
                    <a:pt x="134" y="30"/>
                    <a:pt x="134" y="30"/>
                  </a:cubicBezTo>
                  <a:cubicBezTo>
                    <a:pt x="134" y="29"/>
                    <a:pt x="133" y="29"/>
                    <a:pt x="133" y="28"/>
                  </a:cubicBezTo>
                  <a:cubicBezTo>
                    <a:pt x="133" y="28"/>
                    <a:pt x="133" y="28"/>
                    <a:pt x="133" y="28"/>
                  </a:cubicBezTo>
                  <a:cubicBezTo>
                    <a:pt x="132" y="29"/>
                    <a:pt x="132" y="30"/>
                    <a:pt x="131" y="30"/>
                  </a:cubicBezTo>
                  <a:close/>
                  <a:moveTo>
                    <a:pt x="135" y="55"/>
                  </a:moveTo>
                  <a:cubicBezTo>
                    <a:pt x="135" y="56"/>
                    <a:pt x="134" y="56"/>
                    <a:pt x="134" y="57"/>
                  </a:cubicBezTo>
                  <a:cubicBezTo>
                    <a:pt x="135" y="58"/>
                    <a:pt x="136" y="56"/>
                    <a:pt x="136" y="57"/>
                  </a:cubicBezTo>
                  <a:cubicBezTo>
                    <a:pt x="136" y="56"/>
                    <a:pt x="137" y="56"/>
                    <a:pt x="136" y="56"/>
                  </a:cubicBezTo>
                  <a:cubicBezTo>
                    <a:pt x="136" y="57"/>
                    <a:pt x="136" y="55"/>
                    <a:pt x="135" y="55"/>
                  </a:cubicBezTo>
                  <a:close/>
                  <a:moveTo>
                    <a:pt x="133" y="59"/>
                  </a:moveTo>
                  <a:cubicBezTo>
                    <a:pt x="133" y="59"/>
                    <a:pt x="134" y="59"/>
                    <a:pt x="134" y="59"/>
                  </a:cubicBezTo>
                  <a:cubicBezTo>
                    <a:pt x="134" y="59"/>
                    <a:pt x="134" y="59"/>
                    <a:pt x="134" y="58"/>
                  </a:cubicBezTo>
                  <a:cubicBezTo>
                    <a:pt x="133" y="58"/>
                    <a:pt x="132" y="58"/>
                    <a:pt x="133" y="59"/>
                  </a:cubicBezTo>
                  <a:close/>
                  <a:moveTo>
                    <a:pt x="131" y="55"/>
                  </a:moveTo>
                  <a:cubicBezTo>
                    <a:pt x="131" y="55"/>
                    <a:pt x="132" y="55"/>
                    <a:pt x="131" y="55"/>
                  </a:cubicBezTo>
                  <a:cubicBezTo>
                    <a:pt x="131" y="56"/>
                    <a:pt x="132" y="56"/>
                    <a:pt x="131" y="57"/>
                  </a:cubicBezTo>
                  <a:cubicBezTo>
                    <a:pt x="132" y="57"/>
                    <a:pt x="132" y="56"/>
                    <a:pt x="132" y="56"/>
                  </a:cubicBezTo>
                  <a:cubicBezTo>
                    <a:pt x="132" y="57"/>
                    <a:pt x="133" y="58"/>
                    <a:pt x="133" y="57"/>
                  </a:cubicBezTo>
                  <a:cubicBezTo>
                    <a:pt x="133" y="56"/>
                    <a:pt x="133" y="56"/>
                    <a:pt x="133" y="55"/>
                  </a:cubicBezTo>
                  <a:cubicBezTo>
                    <a:pt x="133" y="55"/>
                    <a:pt x="132" y="55"/>
                    <a:pt x="132" y="55"/>
                  </a:cubicBezTo>
                  <a:cubicBezTo>
                    <a:pt x="133" y="55"/>
                    <a:pt x="133" y="55"/>
                    <a:pt x="133" y="54"/>
                  </a:cubicBezTo>
                  <a:cubicBezTo>
                    <a:pt x="133" y="54"/>
                    <a:pt x="132" y="54"/>
                    <a:pt x="131" y="55"/>
                  </a:cubicBezTo>
                  <a:close/>
                  <a:moveTo>
                    <a:pt x="132" y="62"/>
                  </a:moveTo>
                  <a:cubicBezTo>
                    <a:pt x="131" y="62"/>
                    <a:pt x="131" y="63"/>
                    <a:pt x="131" y="63"/>
                  </a:cubicBezTo>
                  <a:cubicBezTo>
                    <a:pt x="133" y="64"/>
                    <a:pt x="130" y="64"/>
                    <a:pt x="131" y="65"/>
                  </a:cubicBezTo>
                  <a:cubicBezTo>
                    <a:pt x="132" y="65"/>
                    <a:pt x="132" y="65"/>
                    <a:pt x="133" y="65"/>
                  </a:cubicBezTo>
                  <a:cubicBezTo>
                    <a:pt x="132" y="64"/>
                    <a:pt x="133" y="63"/>
                    <a:pt x="132" y="62"/>
                  </a:cubicBezTo>
                  <a:cubicBezTo>
                    <a:pt x="132" y="63"/>
                    <a:pt x="132" y="63"/>
                    <a:pt x="132" y="62"/>
                  </a:cubicBezTo>
                  <a:cubicBezTo>
                    <a:pt x="132" y="62"/>
                    <a:pt x="132" y="62"/>
                    <a:pt x="132" y="62"/>
                  </a:cubicBezTo>
                  <a:close/>
                  <a:moveTo>
                    <a:pt x="131" y="59"/>
                  </a:moveTo>
                  <a:cubicBezTo>
                    <a:pt x="131" y="60"/>
                    <a:pt x="130" y="60"/>
                    <a:pt x="131" y="60"/>
                  </a:cubicBezTo>
                  <a:cubicBezTo>
                    <a:pt x="131" y="60"/>
                    <a:pt x="132" y="59"/>
                    <a:pt x="131" y="59"/>
                  </a:cubicBezTo>
                  <a:close/>
                  <a:moveTo>
                    <a:pt x="129" y="24"/>
                  </a:moveTo>
                  <a:cubicBezTo>
                    <a:pt x="129" y="25"/>
                    <a:pt x="129" y="25"/>
                    <a:pt x="129" y="26"/>
                  </a:cubicBezTo>
                  <a:cubicBezTo>
                    <a:pt x="130" y="25"/>
                    <a:pt x="131" y="25"/>
                    <a:pt x="131" y="25"/>
                  </a:cubicBezTo>
                  <a:cubicBezTo>
                    <a:pt x="131" y="25"/>
                    <a:pt x="131" y="24"/>
                    <a:pt x="131" y="23"/>
                  </a:cubicBezTo>
                  <a:cubicBezTo>
                    <a:pt x="130" y="23"/>
                    <a:pt x="130" y="25"/>
                    <a:pt x="129" y="24"/>
                  </a:cubicBezTo>
                  <a:close/>
                  <a:moveTo>
                    <a:pt x="130" y="55"/>
                  </a:moveTo>
                  <a:cubicBezTo>
                    <a:pt x="129" y="55"/>
                    <a:pt x="129" y="56"/>
                    <a:pt x="128" y="56"/>
                  </a:cubicBezTo>
                  <a:cubicBezTo>
                    <a:pt x="128" y="57"/>
                    <a:pt x="128" y="57"/>
                    <a:pt x="129" y="58"/>
                  </a:cubicBezTo>
                  <a:cubicBezTo>
                    <a:pt x="130" y="58"/>
                    <a:pt x="130" y="56"/>
                    <a:pt x="131" y="57"/>
                  </a:cubicBezTo>
                  <a:cubicBezTo>
                    <a:pt x="131" y="56"/>
                    <a:pt x="130" y="56"/>
                    <a:pt x="130" y="55"/>
                  </a:cubicBezTo>
                  <a:close/>
                  <a:moveTo>
                    <a:pt x="130" y="251"/>
                  </a:moveTo>
                  <a:cubicBezTo>
                    <a:pt x="129" y="251"/>
                    <a:pt x="127" y="250"/>
                    <a:pt x="127" y="251"/>
                  </a:cubicBezTo>
                  <a:cubicBezTo>
                    <a:pt x="128" y="251"/>
                    <a:pt x="129" y="250"/>
                    <a:pt x="130" y="251"/>
                  </a:cubicBezTo>
                  <a:cubicBezTo>
                    <a:pt x="130" y="250"/>
                    <a:pt x="131" y="250"/>
                    <a:pt x="131" y="249"/>
                  </a:cubicBezTo>
                  <a:cubicBezTo>
                    <a:pt x="129" y="248"/>
                    <a:pt x="130" y="250"/>
                    <a:pt x="130" y="251"/>
                  </a:cubicBezTo>
                  <a:close/>
                  <a:moveTo>
                    <a:pt x="128" y="32"/>
                  </a:moveTo>
                  <a:cubicBezTo>
                    <a:pt x="127" y="31"/>
                    <a:pt x="128" y="31"/>
                    <a:pt x="128" y="30"/>
                  </a:cubicBezTo>
                  <a:cubicBezTo>
                    <a:pt x="127" y="30"/>
                    <a:pt x="127" y="31"/>
                    <a:pt x="126" y="30"/>
                  </a:cubicBezTo>
                  <a:cubicBezTo>
                    <a:pt x="127" y="30"/>
                    <a:pt x="127" y="30"/>
                    <a:pt x="127" y="29"/>
                  </a:cubicBezTo>
                  <a:cubicBezTo>
                    <a:pt x="126" y="29"/>
                    <a:pt x="126" y="29"/>
                    <a:pt x="126" y="30"/>
                  </a:cubicBezTo>
                  <a:cubicBezTo>
                    <a:pt x="126" y="30"/>
                    <a:pt x="126" y="31"/>
                    <a:pt x="126" y="31"/>
                  </a:cubicBezTo>
                  <a:cubicBezTo>
                    <a:pt x="125" y="31"/>
                    <a:pt x="124" y="31"/>
                    <a:pt x="124" y="32"/>
                  </a:cubicBezTo>
                  <a:cubicBezTo>
                    <a:pt x="124" y="32"/>
                    <a:pt x="124" y="33"/>
                    <a:pt x="124" y="34"/>
                  </a:cubicBezTo>
                  <a:cubicBezTo>
                    <a:pt x="126" y="34"/>
                    <a:pt x="124" y="32"/>
                    <a:pt x="125" y="31"/>
                  </a:cubicBezTo>
                  <a:cubicBezTo>
                    <a:pt x="125" y="34"/>
                    <a:pt x="128" y="32"/>
                    <a:pt x="129" y="33"/>
                  </a:cubicBezTo>
                  <a:cubicBezTo>
                    <a:pt x="129" y="33"/>
                    <a:pt x="130" y="33"/>
                    <a:pt x="130" y="33"/>
                  </a:cubicBezTo>
                  <a:cubicBezTo>
                    <a:pt x="130" y="30"/>
                    <a:pt x="129" y="31"/>
                    <a:pt x="128" y="32"/>
                  </a:cubicBezTo>
                  <a:close/>
                  <a:moveTo>
                    <a:pt x="130" y="41"/>
                  </a:moveTo>
                  <a:cubicBezTo>
                    <a:pt x="130" y="40"/>
                    <a:pt x="131" y="39"/>
                    <a:pt x="130" y="39"/>
                  </a:cubicBezTo>
                  <a:cubicBezTo>
                    <a:pt x="130" y="39"/>
                    <a:pt x="128" y="40"/>
                    <a:pt x="130" y="41"/>
                  </a:cubicBezTo>
                  <a:close/>
                  <a:moveTo>
                    <a:pt x="128" y="29"/>
                  </a:moveTo>
                  <a:cubicBezTo>
                    <a:pt x="128" y="30"/>
                    <a:pt x="128" y="30"/>
                    <a:pt x="128" y="31"/>
                  </a:cubicBezTo>
                  <a:cubicBezTo>
                    <a:pt x="130" y="31"/>
                    <a:pt x="130" y="30"/>
                    <a:pt x="130" y="29"/>
                  </a:cubicBezTo>
                  <a:cubicBezTo>
                    <a:pt x="129" y="29"/>
                    <a:pt x="129" y="29"/>
                    <a:pt x="128" y="29"/>
                  </a:cubicBezTo>
                  <a:close/>
                  <a:moveTo>
                    <a:pt x="129" y="35"/>
                  </a:moveTo>
                  <a:cubicBezTo>
                    <a:pt x="129" y="35"/>
                    <a:pt x="129" y="35"/>
                    <a:pt x="130" y="35"/>
                  </a:cubicBezTo>
                  <a:cubicBezTo>
                    <a:pt x="129" y="34"/>
                    <a:pt x="130" y="34"/>
                    <a:pt x="130" y="33"/>
                  </a:cubicBezTo>
                  <a:cubicBezTo>
                    <a:pt x="130" y="34"/>
                    <a:pt x="128" y="34"/>
                    <a:pt x="129" y="35"/>
                  </a:cubicBezTo>
                  <a:close/>
                  <a:moveTo>
                    <a:pt x="130" y="259"/>
                  </a:moveTo>
                  <a:cubicBezTo>
                    <a:pt x="129" y="259"/>
                    <a:pt x="129" y="259"/>
                    <a:pt x="129" y="259"/>
                  </a:cubicBezTo>
                  <a:cubicBezTo>
                    <a:pt x="129" y="260"/>
                    <a:pt x="129" y="261"/>
                    <a:pt x="130" y="261"/>
                  </a:cubicBezTo>
                  <a:cubicBezTo>
                    <a:pt x="130" y="260"/>
                    <a:pt x="130" y="260"/>
                    <a:pt x="130" y="259"/>
                  </a:cubicBezTo>
                  <a:close/>
                  <a:moveTo>
                    <a:pt x="129" y="29"/>
                  </a:moveTo>
                  <a:cubicBezTo>
                    <a:pt x="129" y="28"/>
                    <a:pt x="129" y="28"/>
                    <a:pt x="130" y="28"/>
                  </a:cubicBezTo>
                  <a:cubicBezTo>
                    <a:pt x="129" y="28"/>
                    <a:pt x="130" y="27"/>
                    <a:pt x="129" y="27"/>
                  </a:cubicBezTo>
                  <a:cubicBezTo>
                    <a:pt x="129" y="27"/>
                    <a:pt x="128" y="28"/>
                    <a:pt x="129" y="29"/>
                  </a:cubicBezTo>
                  <a:close/>
                  <a:moveTo>
                    <a:pt x="127" y="25"/>
                  </a:moveTo>
                  <a:cubicBezTo>
                    <a:pt x="127" y="25"/>
                    <a:pt x="126" y="25"/>
                    <a:pt x="126" y="25"/>
                  </a:cubicBezTo>
                  <a:cubicBezTo>
                    <a:pt x="126" y="25"/>
                    <a:pt x="126" y="26"/>
                    <a:pt x="126" y="26"/>
                  </a:cubicBezTo>
                  <a:cubicBezTo>
                    <a:pt x="128" y="26"/>
                    <a:pt x="128" y="27"/>
                    <a:pt x="129" y="26"/>
                  </a:cubicBezTo>
                  <a:cubicBezTo>
                    <a:pt x="128" y="25"/>
                    <a:pt x="126" y="26"/>
                    <a:pt x="127" y="25"/>
                  </a:cubicBezTo>
                  <a:close/>
                  <a:moveTo>
                    <a:pt x="126" y="64"/>
                  </a:moveTo>
                  <a:cubicBezTo>
                    <a:pt x="126" y="65"/>
                    <a:pt x="128" y="65"/>
                    <a:pt x="128" y="63"/>
                  </a:cubicBezTo>
                  <a:cubicBezTo>
                    <a:pt x="127" y="63"/>
                    <a:pt x="126" y="63"/>
                    <a:pt x="126" y="64"/>
                  </a:cubicBezTo>
                  <a:close/>
                  <a:moveTo>
                    <a:pt x="127" y="47"/>
                  </a:moveTo>
                  <a:cubicBezTo>
                    <a:pt x="127" y="47"/>
                    <a:pt x="127" y="47"/>
                    <a:pt x="127" y="46"/>
                  </a:cubicBezTo>
                  <a:cubicBezTo>
                    <a:pt x="126" y="45"/>
                    <a:pt x="126" y="46"/>
                    <a:pt x="127" y="47"/>
                  </a:cubicBezTo>
                  <a:close/>
                  <a:moveTo>
                    <a:pt x="125" y="62"/>
                  </a:moveTo>
                  <a:cubicBezTo>
                    <a:pt x="125" y="61"/>
                    <a:pt x="126" y="62"/>
                    <a:pt x="127" y="62"/>
                  </a:cubicBezTo>
                  <a:cubicBezTo>
                    <a:pt x="127" y="61"/>
                    <a:pt x="124" y="61"/>
                    <a:pt x="125" y="62"/>
                  </a:cubicBezTo>
                  <a:close/>
                  <a:moveTo>
                    <a:pt x="126" y="26"/>
                  </a:moveTo>
                  <a:cubicBezTo>
                    <a:pt x="125" y="26"/>
                    <a:pt x="125" y="25"/>
                    <a:pt x="124" y="26"/>
                  </a:cubicBezTo>
                  <a:cubicBezTo>
                    <a:pt x="125" y="26"/>
                    <a:pt x="125" y="28"/>
                    <a:pt x="126" y="28"/>
                  </a:cubicBezTo>
                  <a:cubicBezTo>
                    <a:pt x="127" y="28"/>
                    <a:pt x="126" y="27"/>
                    <a:pt x="126" y="26"/>
                  </a:cubicBezTo>
                  <a:close/>
                  <a:moveTo>
                    <a:pt x="124" y="42"/>
                  </a:moveTo>
                  <a:cubicBezTo>
                    <a:pt x="125" y="42"/>
                    <a:pt x="125" y="40"/>
                    <a:pt x="126" y="39"/>
                  </a:cubicBezTo>
                  <a:cubicBezTo>
                    <a:pt x="125" y="39"/>
                    <a:pt x="124" y="41"/>
                    <a:pt x="124" y="42"/>
                  </a:cubicBezTo>
                  <a:close/>
                  <a:moveTo>
                    <a:pt x="125" y="67"/>
                  </a:moveTo>
                  <a:cubicBezTo>
                    <a:pt x="126" y="67"/>
                    <a:pt x="126" y="67"/>
                    <a:pt x="126" y="66"/>
                  </a:cubicBezTo>
                  <a:cubicBezTo>
                    <a:pt x="125" y="66"/>
                    <a:pt x="125" y="66"/>
                    <a:pt x="125" y="67"/>
                  </a:cubicBezTo>
                  <a:close/>
                  <a:moveTo>
                    <a:pt x="125" y="57"/>
                  </a:moveTo>
                  <a:cubicBezTo>
                    <a:pt x="124" y="57"/>
                    <a:pt x="123" y="56"/>
                    <a:pt x="122" y="57"/>
                  </a:cubicBezTo>
                  <a:cubicBezTo>
                    <a:pt x="123" y="58"/>
                    <a:pt x="123" y="58"/>
                    <a:pt x="122" y="59"/>
                  </a:cubicBezTo>
                  <a:cubicBezTo>
                    <a:pt x="124" y="59"/>
                    <a:pt x="123" y="57"/>
                    <a:pt x="124" y="57"/>
                  </a:cubicBezTo>
                  <a:cubicBezTo>
                    <a:pt x="124" y="58"/>
                    <a:pt x="124" y="58"/>
                    <a:pt x="125" y="59"/>
                  </a:cubicBezTo>
                  <a:cubicBezTo>
                    <a:pt x="125" y="58"/>
                    <a:pt x="124" y="58"/>
                    <a:pt x="125" y="57"/>
                  </a:cubicBezTo>
                  <a:cubicBezTo>
                    <a:pt x="125" y="57"/>
                    <a:pt x="126" y="57"/>
                    <a:pt x="125" y="57"/>
                  </a:cubicBezTo>
                  <a:cubicBezTo>
                    <a:pt x="125" y="57"/>
                    <a:pt x="125" y="57"/>
                    <a:pt x="125" y="57"/>
                  </a:cubicBezTo>
                  <a:close/>
                  <a:moveTo>
                    <a:pt x="123" y="47"/>
                  </a:moveTo>
                  <a:cubicBezTo>
                    <a:pt x="123" y="48"/>
                    <a:pt x="123" y="48"/>
                    <a:pt x="123" y="48"/>
                  </a:cubicBezTo>
                  <a:cubicBezTo>
                    <a:pt x="124" y="48"/>
                    <a:pt x="124" y="48"/>
                    <a:pt x="125" y="47"/>
                  </a:cubicBezTo>
                  <a:cubicBezTo>
                    <a:pt x="124" y="48"/>
                    <a:pt x="123" y="47"/>
                    <a:pt x="123" y="47"/>
                  </a:cubicBezTo>
                  <a:close/>
                  <a:moveTo>
                    <a:pt x="123" y="30"/>
                  </a:moveTo>
                  <a:cubicBezTo>
                    <a:pt x="124" y="30"/>
                    <a:pt x="125" y="30"/>
                    <a:pt x="124" y="28"/>
                  </a:cubicBezTo>
                  <a:cubicBezTo>
                    <a:pt x="123" y="29"/>
                    <a:pt x="123" y="28"/>
                    <a:pt x="123" y="28"/>
                  </a:cubicBezTo>
                  <a:cubicBezTo>
                    <a:pt x="122" y="27"/>
                    <a:pt x="122" y="28"/>
                    <a:pt x="121" y="28"/>
                  </a:cubicBezTo>
                  <a:cubicBezTo>
                    <a:pt x="121" y="28"/>
                    <a:pt x="122" y="27"/>
                    <a:pt x="121" y="27"/>
                  </a:cubicBezTo>
                  <a:cubicBezTo>
                    <a:pt x="121" y="27"/>
                    <a:pt x="120" y="29"/>
                    <a:pt x="121" y="29"/>
                  </a:cubicBezTo>
                  <a:cubicBezTo>
                    <a:pt x="122" y="29"/>
                    <a:pt x="122" y="29"/>
                    <a:pt x="123" y="28"/>
                  </a:cubicBezTo>
                  <a:cubicBezTo>
                    <a:pt x="123" y="29"/>
                    <a:pt x="123" y="30"/>
                    <a:pt x="123" y="30"/>
                  </a:cubicBezTo>
                  <a:close/>
                  <a:moveTo>
                    <a:pt x="123" y="61"/>
                  </a:moveTo>
                  <a:cubicBezTo>
                    <a:pt x="124" y="61"/>
                    <a:pt x="124" y="61"/>
                    <a:pt x="124" y="60"/>
                  </a:cubicBezTo>
                  <a:cubicBezTo>
                    <a:pt x="124" y="60"/>
                    <a:pt x="122" y="60"/>
                    <a:pt x="123" y="61"/>
                  </a:cubicBezTo>
                  <a:close/>
                  <a:moveTo>
                    <a:pt x="123" y="261"/>
                  </a:moveTo>
                  <a:cubicBezTo>
                    <a:pt x="123" y="262"/>
                    <a:pt x="121" y="261"/>
                    <a:pt x="121" y="262"/>
                  </a:cubicBezTo>
                  <a:cubicBezTo>
                    <a:pt x="123" y="262"/>
                    <a:pt x="124" y="262"/>
                    <a:pt x="124" y="261"/>
                  </a:cubicBezTo>
                  <a:cubicBezTo>
                    <a:pt x="123" y="262"/>
                    <a:pt x="123" y="261"/>
                    <a:pt x="123" y="261"/>
                  </a:cubicBezTo>
                  <a:close/>
                  <a:moveTo>
                    <a:pt x="122" y="24"/>
                  </a:moveTo>
                  <a:cubicBezTo>
                    <a:pt x="122" y="25"/>
                    <a:pt x="121" y="27"/>
                    <a:pt x="122" y="27"/>
                  </a:cubicBezTo>
                  <a:cubicBezTo>
                    <a:pt x="123" y="27"/>
                    <a:pt x="124" y="27"/>
                    <a:pt x="123" y="25"/>
                  </a:cubicBezTo>
                  <a:cubicBezTo>
                    <a:pt x="123" y="25"/>
                    <a:pt x="122" y="25"/>
                    <a:pt x="122" y="24"/>
                  </a:cubicBezTo>
                  <a:cubicBezTo>
                    <a:pt x="123" y="24"/>
                    <a:pt x="124" y="25"/>
                    <a:pt x="123" y="24"/>
                  </a:cubicBezTo>
                  <a:cubicBezTo>
                    <a:pt x="123" y="24"/>
                    <a:pt x="122" y="24"/>
                    <a:pt x="122" y="24"/>
                  </a:cubicBezTo>
                  <a:close/>
                  <a:moveTo>
                    <a:pt x="123" y="32"/>
                  </a:moveTo>
                  <a:cubicBezTo>
                    <a:pt x="122" y="32"/>
                    <a:pt x="122" y="32"/>
                    <a:pt x="122" y="32"/>
                  </a:cubicBezTo>
                  <a:cubicBezTo>
                    <a:pt x="122" y="33"/>
                    <a:pt x="122" y="33"/>
                    <a:pt x="122" y="33"/>
                  </a:cubicBezTo>
                  <a:cubicBezTo>
                    <a:pt x="123" y="32"/>
                    <a:pt x="123" y="33"/>
                    <a:pt x="123" y="33"/>
                  </a:cubicBezTo>
                  <a:cubicBezTo>
                    <a:pt x="123" y="33"/>
                    <a:pt x="123" y="32"/>
                    <a:pt x="123" y="31"/>
                  </a:cubicBezTo>
                  <a:cubicBezTo>
                    <a:pt x="123" y="31"/>
                    <a:pt x="123" y="31"/>
                    <a:pt x="123" y="32"/>
                  </a:cubicBezTo>
                  <a:close/>
                  <a:moveTo>
                    <a:pt x="122" y="65"/>
                  </a:moveTo>
                  <a:cubicBezTo>
                    <a:pt x="121" y="65"/>
                    <a:pt x="119" y="65"/>
                    <a:pt x="120" y="66"/>
                  </a:cubicBezTo>
                  <a:cubicBezTo>
                    <a:pt x="121" y="67"/>
                    <a:pt x="121" y="65"/>
                    <a:pt x="121" y="66"/>
                  </a:cubicBezTo>
                  <a:cubicBezTo>
                    <a:pt x="122" y="67"/>
                    <a:pt x="121" y="67"/>
                    <a:pt x="121" y="68"/>
                  </a:cubicBezTo>
                  <a:cubicBezTo>
                    <a:pt x="122" y="68"/>
                    <a:pt x="122" y="67"/>
                    <a:pt x="122" y="65"/>
                  </a:cubicBezTo>
                  <a:cubicBezTo>
                    <a:pt x="122" y="65"/>
                    <a:pt x="122" y="65"/>
                    <a:pt x="122" y="65"/>
                  </a:cubicBezTo>
                  <a:close/>
                  <a:moveTo>
                    <a:pt x="118" y="35"/>
                  </a:moveTo>
                  <a:cubicBezTo>
                    <a:pt x="118" y="35"/>
                    <a:pt x="120" y="35"/>
                    <a:pt x="121" y="36"/>
                  </a:cubicBezTo>
                  <a:cubicBezTo>
                    <a:pt x="121" y="35"/>
                    <a:pt x="122" y="35"/>
                    <a:pt x="122" y="34"/>
                  </a:cubicBezTo>
                  <a:cubicBezTo>
                    <a:pt x="121" y="33"/>
                    <a:pt x="122" y="32"/>
                    <a:pt x="121" y="31"/>
                  </a:cubicBezTo>
                  <a:cubicBezTo>
                    <a:pt x="120" y="32"/>
                    <a:pt x="122" y="34"/>
                    <a:pt x="119" y="35"/>
                  </a:cubicBezTo>
                  <a:cubicBezTo>
                    <a:pt x="119" y="33"/>
                    <a:pt x="121" y="32"/>
                    <a:pt x="120" y="31"/>
                  </a:cubicBezTo>
                  <a:cubicBezTo>
                    <a:pt x="119" y="32"/>
                    <a:pt x="117" y="32"/>
                    <a:pt x="117" y="33"/>
                  </a:cubicBezTo>
                  <a:cubicBezTo>
                    <a:pt x="116" y="31"/>
                    <a:pt x="111" y="36"/>
                    <a:pt x="110" y="34"/>
                  </a:cubicBezTo>
                  <a:cubicBezTo>
                    <a:pt x="110" y="35"/>
                    <a:pt x="109" y="35"/>
                    <a:pt x="110" y="36"/>
                  </a:cubicBezTo>
                  <a:cubicBezTo>
                    <a:pt x="110" y="36"/>
                    <a:pt x="111" y="35"/>
                    <a:pt x="111" y="36"/>
                  </a:cubicBezTo>
                  <a:cubicBezTo>
                    <a:pt x="111" y="37"/>
                    <a:pt x="110" y="36"/>
                    <a:pt x="110" y="37"/>
                  </a:cubicBezTo>
                  <a:cubicBezTo>
                    <a:pt x="111" y="37"/>
                    <a:pt x="111" y="37"/>
                    <a:pt x="112" y="37"/>
                  </a:cubicBezTo>
                  <a:cubicBezTo>
                    <a:pt x="112" y="37"/>
                    <a:pt x="111" y="35"/>
                    <a:pt x="112" y="35"/>
                  </a:cubicBezTo>
                  <a:cubicBezTo>
                    <a:pt x="113" y="36"/>
                    <a:pt x="114" y="36"/>
                    <a:pt x="114" y="35"/>
                  </a:cubicBezTo>
                  <a:cubicBezTo>
                    <a:pt x="115" y="36"/>
                    <a:pt x="113" y="36"/>
                    <a:pt x="113" y="37"/>
                  </a:cubicBezTo>
                  <a:cubicBezTo>
                    <a:pt x="116" y="37"/>
                    <a:pt x="116" y="34"/>
                    <a:pt x="118" y="33"/>
                  </a:cubicBezTo>
                  <a:cubicBezTo>
                    <a:pt x="118" y="33"/>
                    <a:pt x="118" y="34"/>
                    <a:pt x="118" y="34"/>
                  </a:cubicBezTo>
                  <a:cubicBezTo>
                    <a:pt x="118" y="34"/>
                    <a:pt x="118" y="34"/>
                    <a:pt x="118" y="34"/>
                  </a:cubicBezTo>
                  <a:cubicBezTo>
                    <a:pt x="118" y="35"/>
                    <a:pt x="117" y="35"/>
                    <a:pt x="118" y="35"/>
                  </a:cubicBezTo>
                  <a:close/>
                  <a:moveTo>
                    <a:pt x="120" y="61"/>
                  </a:moveTo>
                  <a:cubicBezTo>
                    <a:pt x="120" y="62"/>
                    <a:pt x="121" y="62"/>
                    <a:pt x="121" y="62"/>
                  </a:cubicBezTo>
                  <a:cubicBezTo>
                    <a:pt x="122" y="61"/>
                    <a:pt x="121" y="61"/>
                    <a:pt x="120" y="61"/>
                  </a:cubicBezTo>
                  <a:close/>
                  <a:moveTo>
                    <a:pt x="120" y="43"/>
                  </a:moveTo>
                  <a:cubicBezTo>
                    <a:pt x="120" y="42"/>
                    <a:pt x="120" y="42"/>
                    <a:pt x="120" y="42"/>
                  </a:cubicBezTo>
                  <a:cubicBezTo>
                    <a:pt x="120" y="42"/>
                    <a:pt x="119" y="42"/>
                    <a:pt x="118" y="43"/>
                  </a:cubicBezTo>
                  <a:cubicBezTo>
                    <a:pt x="120" y="42"/>
                    <a:pt x="120" y="44"/>
                    <a:pt x="121" y="43"/>
                  </a:cubicBezTo>
                  <a:cubicBezTo>
                    <a:pt x="121" y="43"/>
                    <a:pt x="120" y="43"/>
                    <a:pt x="120" y="43"/>
                  </a:cubicBezTo>
                  <a:close/>
                  <a:moveTo>
                    <a:pt x="120" y="57"/>
                  </a:moveTo>
                  <a:cubicBezTo>
                    <a:pt x="120" y="57"/>
                    <a:pt x="119" y="57"/>
                    <a:pt x="119" y="57"/>
                  </a:cubicBezTo>
                  <a:cubicBezTo>
                    <a:pt x="119" y="58"/>
                    <a:pt x="119" y="59"/>
                    <a:pt x="119" y="59"/>
                  </a:cubicBezTo>
                  <a:cubicBezTo>
                    <a:pt x="120" y="59"/>
                    <a:pt x="119" y="58"/>
                    <a:pt x="120" y="57"/>
                  </a:cubicBezTo>
                  <a:close/>
                  <a:moveTo>
                    <a:pt x="120" y="59"/>
                  </a:moveTo>
                  <a:cubicBezTo>
                    <a:pt x="121" y="59"/>
                    <a:pt x="121" y="58"/>
                    <a:pt x="121" y="57"/>
                  </a:cubicBezTo>
                  <a:cubicBezTo>
                    <a:pt x="120" y="57"/>
                    <a:pt x="120" y="58"/>
                    <a:pt x="120" y="59"/>
                  </a:cubicBezTo>
                  <a:close/>
                  <a:moveTo>
                    <a:pt x="119" y="29"/>
                  </a:moveTo>
                  <a:cubicBezTo>
                    <a:pt x="119" y="28"/>
                    <a:pt x="118" y="29"/>
                    <a:pt x="118" y="28"/>
                  </a:cubicBezTo>
                  <a:cubicBezTo>
                    <a:pt x="118" y="29"/>
                    <a:pt x="119" y="30"/>
                    <a:pt x="118" y="31"/>
                  </a:cubicBezTo>
                  <a:cubicBezTo>
                    <a:pt x="120" y="30"/>
                    <a:pt x="121" y="27"/>
                    <a:pt x="120" y="26"/>
                  </a:cubicBezTo>
                  <a:cubicBezTo>
                    <a:pt x="120" y="27"/>
                    <a:pt x="120" y="26"/>
                    <a:pt x="118" y="26"/>
                  </a:cubicBezTo>
                  <a:cubicBezTo>
                    <a:pt x="118" y="26"/>
                    <a:pt x="119" y="25"/>
                    <a:pt x="118" y="25"/>
                  </a:cubicBezTo>
                  <a:cubicBezTo>
                    <a:pt x="117" y="26"/>
                    <a:pt x="118" y="26"/>
                    <a:pt x="118" y="27"/>
                  </a:cubicBezTo>
                  <a:cubicBezTo>
                    <a:pt x="117" y="27"/>
                    <a:pt x="117" y="28"/>
                    <a:pt x="116" y="28"/>
                  </a:cubicBezTo>
                  <a:cubicBezTo>
                    <a:pt x="116" y="28"/>
                    <a:pt x="116" y="27"/>
                    <a:pt x="115" y="27"/>
                  </a:cubicBezTo>
                  <a:cubicBezTo>
                    <a:pt x="115" y="29"/>
                    <a:pt x="115" y="29"/>
                    <a:pt x="115" y="30"/>
                  </a:cubicBezTo>
                  <a:cubicBezTo>
                    <a:pt x="114" y="30"/>
                    <a:pt x="111" y="31"/>
                    <a:pt x="111" y="30"/>
                  </a:cubicBezTo>
                  <a:cubicBezTo>
                    <a:pt x="110" y="30"/>
                    <a:pt x="110" y="31"/>
                    <a:pt x="110" y="31"/>
                  </a:cubicBezTo>
                  <a:cubicBezTo>
                    <a:pt x="110" y="32"/>
                    <a:pt x="111" y="31"/>
                    <a:pt x="111" y="32"/>
                  </a:cubicBezTo>
                  <a:cubicBezTo>
                    <a:pt x="110" y="33"/>
                    <a:pt x="110" y="32"/>
                    <a:pt x="109" y="32"/>
                  </a:cubicBezTo>
                  <a:cubicBezTo>
                    <a:pt x="110" y="34"/>
                    <a:pt x="107" y="34"/>
                    <a:pt x="108" y="35"/>
                  </a:cubicBezTo>
                  <a:cubicBezTo>
                    <a:pt x="107" y="35"/>
                    <a:pt x="106" y="36"/>
                    <a:pt x="105" y="37"/>
                  </a:cubicBezTo>
                  <a:cubicBezTo>
                    <a:pt x="105" y="35"/>
                    <a:pt x="105" y="38"/>
                    <a:pt x="103" y="37"/>
                  </a:cubicBezTo>
                  <a:cubicBezTo>
                    <a:pt x="103" y="38"/>
                    <a:pt x="103" y="39"/>
                    <a:pt x="103" y="40"/>
                  </a:cubicBezTo>
                  <a:cubicBezTo>
                    <a:pt x="104" y="40"/>
                    <a:pt x="104" y="39"/>
                    <a:pt x="104" y="39"/>
                  </a:cubicBezTo>
                  <a:cubicBezTo>
                    <a:pt x="104" y="39"/>
                    <a:pt x="103" y="40"/>
                    <a:pt x="104" y="40"/>
                  </a:cubicBezTo>
                  <a:cubicBezTo>
                    <a:pt x="105" y="39"/>
                    <a:pt x="104" y="38"/>
                    <a:pt x="104" y="38"/>
                  </a:cubicBezTo>
                  <a:cubicBezTo>
                    <a:pt x="105" y="39"/>
                    <a:pt x="105" y="38"/>
                    <a:pt x="105" y="37"/>
                  </a:cubicBezTo>
                  <a:cubicBezTo>
                    <a:pt x="106" y="37"/>
                    <a:pt x="106" y="38"/>
                    <a:pt x="107" y="38"/>
                  </a:cubicBezTo>
                  <a:cubicBezTo>
                    <a:pt x="107" y="37"/>
                    <a:pt x="108" y="37"/>
                    <a:pt x="109" y="36"/>
                  </a:cubicBezTo>
                  <a:cubicBezTo>
                    <a:pt x="109" y="35"/>
                    <a:pt x="109" y="35"/>
                    <a:pt x="109" y="35"/>
                  </a:cubicBezTo>
                  <a:cubicBezTo>
                    <a:pt x="110" y="35"/>
                    <a:pt x="110" y="33"/>
                    <a:pt x="111" y="33"/>
                  </a:cubicBezTo>
                  <a:cubicBezTo>
                    <a:pt x="112" y="34"/>
                    <a:pt x="112" y="32"/>
                    <a:pt x="113" y="33"/>
                  </a:cubicBezTo>
                  <a:cubicBezTo>
                    <a:pt x="113" y="33"/>
                    <a:pt x="111" y="32"/>
                    <a:pt x="112" y="34"/>
                  </a:cubicBezTo>
                  <a:cubicBezTo>
                    <a:pt x="114" y="33"/>
                    <a:pt x="113" y="30"/>
                    <a:pt x="116" y="30"/>
                  </a:cubicBezTo>
                  <a:cubicBezTo>
                    <a:pt x="116" y="30"/>
                    <a:pt x="116" y="29"/>
                    <a:pt x="116" y="29"/>
                  </a:cubicBezTo>
                  <a:cubicBezTo>
                    <a:pt x="116" y="29"/>
                    <a:pt x="115" y="29"/>
                    <a:pt x="115" y="29"/>
                  </a:cubicBezTo>
                  <a:cubicBezTo>
                    <a:pt x="117" y="28"/>
                    <a:pt x="118" y="28"/>
                    <a:pt x="120" y="28"/>
                  </a:cubicBezTo>
                  <a:cubicBezTo>
                    <a:pt x="120" y="28"/>
                    <a:pt x="120" y="29"/>
                    <a:pt x="119" y="29"/>
                  </a:cubicBezTo>
                  <a:close/>
                  <a:moveTo>
                    <a:pt x="103" y="38"/>
                  </a:moveTo>
                  <a:cubicBezTo>
                    <a:pt x="102" y="38"/>
                    <a:pt x="100" y="38"/>
                    <a:pt x="101" y="39"/>
                  </a:cubicBezTo>
                  <a:cubicBezTo>
                    <a:pt x="101" y="38"/>
                    <a:pt x="102" y="38"/>
                    <a:pt x="102" y="38"/>
                  </a:cubicBezTo>
                  <a:cubicBezTo>
                    <a:pt x="103" y="39"/>
                    <a:pt x="102" y="40"/>
                    <a:pt x="103" y="40"/>
                  </a:cubicBezTo>
                  <a:cubicBezTo>
                    <a:pt x="103" y="40"/>
                    <a:pt x="102" y="39"/>
                    <a:pt x="103" y="38"/>
                  </a:cubicBezTo>
                  <a:close/>
                  <a:moveTo>
                    <a:pt x="120" y="46"/>
                  </a:moveTo>
                  <a:cubicBezTo>
                    <a:pt x="119" y="46"/>
                    <a:pt x="119" y="47"/>
                    <a:pt x="119" y="47"/>
                  </a:cubicBezTo>
                  <a:cubicBezTo>
                    <a:pt x="120" y="47"/>
                    <a:pt x="119" y="47"/>
                    <a:pt x="120" y="47"/>
                  </a:cubicBezTo>
                  <a:cubicBezTo>
                    <a:pt x="120" y="47"/>
                    <a:pt x="120" y="47"/>
                    <a:pt x="120" y="47"/>
                  </a:cubicBezTo>
                  <a:cubicBezTo>
                    <a:pt x="120" y="47"/>
                    <a:pt x="120" y="47"/>
                    <a:pt x="120" y="46"/>
                  </a:cubicBezTo>
                  <a:close/>
                  <a:moveTo>
                    <a:pt x="116" y="59"/>
                  </a:moveTo>
                  <a:cubicBezTo>
                    <a:pt x="117" y="59"/>
                    <a:pt x="117" y="61"/>
                    <a:pt x="118" y="61"/>
                  </a:cubicBezTo>
                  <a:cubicBezTo>
                    <a:pt x="117" y="60"/>
                    <a:pt x="119" y="61"/>
                    <a:pt x="118" y="59"/>
                  </a:cubicBezTo>
                  <a:cubicBezTo>
                    <a:pt x="117" y="61"/>
                    <a:pt x="117" y="58"/>
                    <a:pt x="116" y="59"/>
                  </a:cubicBezTo>
                  <a:close/>
                  <a:moveTo>
                    <a:pt x="115" y="63"/>
                  </a:moveTo>
                  <a:cubicBezTo>
                    <a:pt x="116" y="63"/>
                    <a:pt x="116" y="62"/>
                    <a:pt x="117" y="61"/>
                  </a:cubicBezTo>
                  <a:cubicBezTo>
                    <a:pt x="115" y="61"/>
                    <a:pt x="116" y="59"/>
                    <a:pt x="115" y="59"/>
                  </a:cubicBezTo>
                  <a:cubicBezTo>
                    <a:pt x="115" y="62"/>
                    <a:pt x="116" y="63"/>
                    <a:pt x="114" y="64"/>
                  </a:cubicBezTo>
                  <a:cubicBezTo>
                    <a:pt x="115" y="65"/>
                    <a:pt x="117" y="65"/>
                    <a:pt x="117" y="64"/>
                  </a:cubicBezTo>
                  <a:cubicBezTo>
                    <a:pt x="117" y="64"/>
                    <a:pt x="116" y="64"/>
                    <a:pt x="115" y="63"/>
                  </a:cubicBezTo>
                  <a:close/>
                  <a:moveTo>
                    <a:pt x="116" y="29"/>
                  </a:moveTo>
                  <a:cubicBezTo>
                    <a:pt x="117" y="32"/>
                    <a:pt x="112" y="31"/>
                    <a:pt x="114" y="33"/>
                  </a:cubicBezTo>
                  <a:cubicBezTo>
                    <a:pt x="115" y="32"/>
                    <a:pt x="115" y="31"/>
                    <a:pt x="117" y="31"/>
                  </a:cubicBezTo>
                  <a:cubicBezTo>
                    <a:pt x="117" y="31"/>
                    <a:pt x="117" y="28"/>
                    <a:pt x="116" y="29"/>
                  </a:cubicBezTo>
                  <a:close/>
                  <a:moveTo>
                    <a:pt x="115" y="38"/>
                  </a:moveTo>
                  <a:cubicBezTo>
                    <a:pt x="116" y="38"/>
                    <a:pt x="116" y="38"/>
                    <a:pt x="117" y="38"/>
                  </a:cubicBezTo>
                  <a:cubicBezTo>
                    <a:pt x="117" y="36"/>
                    <a:pt x="115" y="38"/>
                    <a:pt x="115" y="38"/>
                  </a:cubicBezTo>
                  <a:close/>
                  <a:moveTo>
                    <a:pt x="116" y="42"/>
                  </a:moveTo>
                  <a:cubicBezTo>
                    <a:pt x="115" y="42"/>
                    <a:pt x="114" y="44"/>
                    <a:pt x="115" y="45"/>
                  </a:cubicBezTo>
                  <a:cubicBezTo>
                    <a:pt x="116" y="44"/>
                    <a:pt x="115" y="43"/>
                    <a:pt x="116" y="43"/>
                  </a:cubicBezTo>
                  <a:cubicBezTo>
                    <a:pt x="116" y="43"/>
                    <a:pt x="116" y="43"/>
                    <a:pt x="116" y="43"/>
                  </a:cubicBezTo>
                  <a:cubicBezTo>
                    <a:pt x="116" y="43"/>
                    <a:pt x="116" y="43"/>
                    <a:pt x="116" y="42"/>
                  </a:cubicBezTo>
                  <a:close/>
                  <a:moveTo>
                    <a:pt x="114" y="40"/>
                  </a:moveTo>
                  <a:cubicBezTo>
                    <a:pt x="115" y="39"/>
                    <a:pt x="116" y="40"/>
                    <a:pt x="116" y="39"/>
                  </a:cubicBezTo>
                  <a:cubicBezTo>
                    <a:pt x="115" y="39"/>
                    <a:pt x="114" y="39"/>
                    <a:pt x="114" y="40"/>
                  </a:cubicBezTo>
                  <a:close/>
                  <a:moveTo>
                    <a:pt x="113" y="67"/>
                  </a:moveTo>
                  <a:cubicBezTo>
                    <a:pt x="114" y="67"/>
                    <a:pt x="114" y="69"/>
                    <a:pt x="113" y="69"/>
                  </a:cubicBezTo>
                  <a:cubicBezTo>
                    <a:pt x="113" y="68"/>
                    <a:pt x="113" y="68"/>
                    <a:pt x="112" y="68"/>
                  </a:cubicBezTo>
                  <a:cubicBezTo>
                    <a:pt x="112" y="69"/>
                    <a:pt x="111" y="70"/>
                    <a:pt x="112" y="71"/>
                  </a:cubicBezTo>
                  <a:cubicBezTo>
                    <a:pt x="112" y="70"/>
                    <a:pt x="113" y="70"/>
                    <a:pt x="113" y="69"/>
                  </a:cubicBezTo>
                  <a:cubicBezTo>
                    <a:pt x="113" y="70"/>
                    <a:pt x="116" y="71"/>
                    <a:pt x="115" y="69"/>
                  </a:cubicBezTo>
                  <a:cubicBezTo>
                    <a:pt x="115" y="69"/>
                    <a:pt x="115" y="69"/>
                    <a:pt x="115" y="68"/>
                  </a:cubicBezTo>
                  <a:cubicBezTo>
                    <a:pt x="115" y="68"/>
                    <a:pt x="114" y="68"/>
                    <a:pt x="114" y="68"/>
                  </a:cubicBezTo>
                  <a:cubicBezTo>
                    <a:pt x="114" y="67"/>
                    <a:pt x="114" y="67"/>
                    <a:pt x="113" y="67"/>
                  </a:cubicBezTo>
                  <a:close/>
                  <a:moveTo>
                    <a:pt x="114" y="28"/>
                  </a:moveTo>
                  <a:cubicBezTo>
                    <a:pt x="114" y="28"/>
                    <a:pt x="113" y="29"/>
                    <a:pt x="113" y="30"/>
                  </a:cubicBezTo>
                  <a:cubicBezTo>
                    <a:pt x="114" y="30"/>
                    <a:pt x="113" y="29"/>
                    <a:pt x="114" y="29"/>
                  </a:cubicBezTo>
                  <a:cubicBezTo>
                    <a:pt x="114" y="28"/>
                    <a:pt x="116" y="28"/>
                    <a:pt x="114" y="28"/>
                  </a:cubicBezTo>
                  <a:close/>
                  <a:moveTo>
                    <a:pt x="112" y="27"/>
                  </a:moveTo>
                  <a:cubicBezTo>
                    <a:pt x="112" y="26"/>
                    <a:pt x="111" y="27"/>
                    <a:pt x="112" y="26"/>
                  </a:cubicBezTo>
                  <a:cubicBezTo>
                    <a:pt x="111" y="26"/>
                    <a:pt x="109" y="27"/>
                    <a:pt x="110" y="28"/>
                  </a:cubicBezTo>
                  <a:cubicBezTo>
                    <a:pt x="111" y="29"/>
                    <a:pt x="113" y="26"/>
                    <a:pt x="114" y="27"/>
                  </a:cubicBezTo>
                  <a:cubicBezTo>
                    <a:pt x="115" y="27"/>
                    <a:pt x="115" y="25"/>
                    <a:pt x="114" y="25"/>
                  </a:cubicBezTo>
                  <a:cubicBezTo>
                    <a:pt x="114" y="26"/>
                    <a:pt x="113" y="27"/>
                    <a:pt x="112" y="27"/>
                  </a:cubicBezTo>
                  <a:close/>
                  <a:moveTo>
                    <a:pt x="108" y="63"/>
                  </a:moveTo>
                  <a:cubicBezTo>
                    <a:pt x="110" y="63"/>
                    <a:pt x="110" y="63"/>
                    <a:pt x="111" y="63"/>
                  </a:cubicBezTo>
                  <a:cubicBezTo>
                    <a:pt x="111" y="62"/>
                    <a:pt x="111" y="62"/>
                    <a:pt x="112" y="62"/>
                  </a:cubicBezTo>
                  <a:cubicBezTo>
                    <a:pt x="112" y="63"/>
                    <a:pt x="112" y="63"/>
                    <a:pt x="112" y="63"/>
                  </a:cubicBezTo>
                  <a:cubicBezTo>
                    <a:pt x="113" y="62"/>
                    <a:pt x="113" y="62"/>
                    <a:pt x="113" y="63"/>
                  </a:cubicBezTo>
                  <a:cubicBezTo>
                    <a:pt x="114" y="61"/>
                    <a:pt x="113" y="60"/>
                    <a:pt x="114" y="57"/>
                  </a:cubicBezTo>
                  <a:cubicBezTo>
                    <a:pt x="112" y="57"/>
                    <a:pt x="112" y="59"/>
                    <a:pt x="112" y="60"/>
                  </a:cubicBezTo>
                  <a:cubicBezTo>
                    <a:pt x="112" y="59"/>
                    <a:pt x="112" y="59"/>
                    <a:pt x="111" y="59"/>
                  </a:cubicBezTo>
                  <a:cubicBezTo>
                    <a:pt x="111" y="62"/>
                    <a:pt x="109" y="61"/>
                    <a:pt x="108" y="63"/>
                  </a:cubicBezTo>
                  <a:close/>
                  <a:moveTo>
                    <a:pt x="110" y="48"/>
                  </a:moveTo>
                  <a:cubicBezTo>
                    <a:pt x="111" y="49"/>
                    <a:pt x="112" y="49"/>
                    <a:pt x="112" y="48"/>
                  </a:cubicBezTo>
                  <a:cubicBezTo>
                    <a:pt x="111" y="49"/>
                    <a:pt x="110" y="47"/>
                    <a:pt x="110" y="48"/>
                  </a:cubicBezTo>
                  <a:close/>
                  <a:moveTo>
                    <a:pt x="111" y="65"/>
                  </a:moveTo>
                  <a:cubicBezTo>
                    <a:pt x="110" y="65"/>
                    <a:pt x="110" y="66"/>
                    <a:pt x="110" y="67"/>
                  </a:cubicBezTo>
                  <a:cubicBezTo>
                    <a:pt x="111" y="67"/>
                    <a:pt x="110" y="66"/>
                    <a:pt x="111" y="66"/>
                  </a:cubicBezTo>
                  <a:cubicBezTo>
                    <a:pt x="111" y="66"/>
                    <a:pt x="111" y="65"/>
                    <a:pt x="111" y="65"/>
                  </a:cubicBezTo>
                  <a:close/>
                  <a:moveTo>
                    <a:pt x="110" y="38"/>
                  </a:moveTo>
                  <a:cubicBezTo>
                    <a:pt x="110" y="39"/>
                    <a:pt x="110" y="40"/>
                    <a:pt x="111" y="40"/>
                  </a:cubicBezTo>
                  <a:cubicBezTo>
                    <a:pt x="111" y="39"/>
                    <a:pt x="112" y="38"/>
                    <a:pt x="110" y="38"/>
                  </a:cubicBezTo>
                  <a:close/>
                  <a:moveTo>
                    <a:pt x="109" y="260"/>
                  </a:moveTo>
                  <a:cubicBezTo>
                    <a:pt x="109" y="261"/>
                    <a:pt x="110" y="261"/>
                    <a:pt x="111" y="261"/>
                  </a:cubicBezTo>
                  <a:cubicBezTo>
                    <a:pt x="111" y="260"/>
                    <a:pt x="110" y="260"/>
                    <a:pt x="109" y="260"/>
                  </a:cubicBezTo>
                  <a:close/>
                  <a:moveTo>
                    <a:pt x="108" y="28"/>
                  </a:moveTo>
                  <a:cubicBezTo>
                    <a:pt x="109" y="28"/>
                    <a:pt x="111" y="29"/>
                    <a:pt x="110" y="28"/>
                  </a:cubicBezTo>
                  <a:cubicBezTo>
                    <a:pt x="110" y="28"/>
                    <a:pt x="108" y="28"/>
                    <a:pt x="108" y="28"/>
                  </a:cubicBezTo>
                  <a:close/>
                  <a:moveTo>
                    <a:pt x="107" y="28"/>
                  </a:moveTo>
                  <a:cubicBezTo>
                    <a:pt x="106" y="29"/>
                    <a:pt x="107" y="33"/>
                    <a:pt x="106" y="34"/>
                  </a:cubicBezTo>
                  <a:cubicBezTo>
                    <a:pt x="106" y="34"/>
                    <a:pt x="107" y="34"/>
                    <a:pt x="107" y="34"/>
                  </a:cubicBezTo>
                  <a:cubicBezTo>
                    <a:pt x="107" y="34"/>
                    <a:pt x="107" y="33"/>
                    <a:pt x="107" y="33"/>
                  </a:cubicBezTo>
                  <a:cubicBezTo>
                    <a:pt x="107" y="33"/>
                    <a:pt x="107" y="34"/>
                    <a:pt x="107" y="34"/>
                  </a:cubicBezTo>
                  <a:cubicBezTo>
                    <a:pt x="108" y="32"/>
                    <a:pt x="107" y="30"/>
                    <a:pt x="107" y="28"/>
                  </a:cubicBezTo>
                  <a:close/>
                  <a:moveTo>
                    <a:pt x="106" y="62"/>
                  </a:moveTo>
                  <a:cubicBezTo>
                    <a:pt x="107" y="62"/>
                    <a:pt x="107" y="62"/>
                    <a:pt x="106" y="62"/>
                  </a:cubicBezTo>
                  <a:cubicBezTo>
                    <a:pt x="106" y="63"/>
                    <a:pt x="107" y="63"/>
                    <a:pt x="107" y="64"/>
                  </a:cubicBezTo>
                  <a:cubicBezTo>
                    <a:pt x="107" y="64"/>
                    <a:pt x="107" y="64"/>
                    <a:pt x="107" y="64"/>
                  </a:cubicBezTo>
                  <a:cubicBezTo>
                    <a:pt x="107" y="63"/>
                    <a:pt x="108" y="60"/>
                    <a:pt x="106" y="62"/>
                  </a:cubicBezTo>
                  <a:close/>
                  <a:moveTo>
                    <a:pt x="106" y="39"/>
                  </a:moveTo>
                  <a:cubicBezTo>
                    <a:pt x="107" y="39"/>
                    <a:pt x="107" y="39"/>
                    <a:pt x="107" y="38"/>
                  </a:cubicBezTo>
                  <a:cubicBezTo>
                    <a:pt x="106" y="38"/>
                    <a:pt x="106" y="39"/>
                    <a:pt x="106" y="39"/>
                  </a:cubicBezTo>
                  <a:close/>
                  <a:moveTo>
                    <a:pt x="105" y="36"/>
                  </a:moveTo>
                  <a:cubicBezTo>
                    <a:pt x="105" y="35"/>
                    <a:pt x="107" y="35"/>
                    <a:pt x="107" y="35"/>
                  </a:cubicBezTo>
                  <a:cubicBezTo>
                    <a:pt x="106" y="34"/>
                    <a:pt x="104" y="35"/>
                    <a:pt x="105" y="36"/>
                  </a:cubicBezTo>
                  <a:close/>
                  <a:moveTo>
                    <a:pt x="104" y="34"/>
                  </a:moveTo>
                  <a:cubicBezTo>
                    <a:pt x="105" y="33"/>
                    <a:pt x="105" y="34"/>
                    <a:pt x="106" y="34"/>
                  </a:cubicBezTo>
                  <a:cubicBezTo>
                    <a:pt x="105" y="32"/>
                    <a:pt x="106" y="32"/>
                    <a:pt x="106" y="31"/>
                  </a:cubicBezTo>
                  <a:cubicBezTo>
                    <a:pt x="105" y="31"/>
                    <a:pt x="104" y="33"/>
                    <a:pt x="104" y="34"/>
                  </a:cubicBezTo>
                  <a:close/>
                  <a:moveTo>
                    <a:pt x="104" y="41"/>
                  </a:moveTo>
                  <a:cubicBezTo>
                    <a:pt x="104" y="41"/>
                    <a:pt x="104" y="41"/>
                    <a:pt x="104" y="42"/>
                  </a:cubicBezTo>
                  <a:cubicBezTo>
                    <a:pt x="104" y="42"/>
                    <a:pt x="104" y="42"/>
                    <a:pt x="104" y="42"/>
                  </a:cubicBezTo>
                  <a:cubicBezTo>
                    <a:pt x="105" y="41"/>
                    <a:pt x="105" y="42"/>
                    <a:pt x="105" y="41"/>
                  </a:cubicBezTo>
                  <a:cubicBezTo>
                    <a:pt x="105" y="41"/>
                    <a:pt x="105" y="41"/>
                    <a:pt x="104" y="41"/>
                  </a:cubicBezTo>
                  <a:close/>
                  <a:moveTo>
                    <a:pt x="104" y="31"/>
                  </a:moveTo>
                  <a:cubicBezTo>
                    <a:pt x="104" y="31"/>
                    <a:pt x="104" y="31"/>
                    <a:pt x="103" y="31"/>
                  </a:cubicBezTo>
                  <a:cubicBezTo>
                    <a:pt x="103" y="32"/>
                    <a:pt x="104" y="32"/>
                    <a:pt x="104" y="33"/>
                  </a:cubicBezTo>
                  <a:cubicBezTo>
                    <a:pt x="105" y="33"/>
                    <a:pt x="105" y="30"/>
                    <a:pt x="104" y="31"/>
                  </a:cubicBezTo>
                  <a:close/>
                  <a:moveTo>
                    <a:pt x="103" y="62"/>
                  </a:moveTo>
                  <a:cubicBezTo>
                    <a:pt x="103" y="63"/>
                    <a:pt x="103" y="64"/>
                    <a:pt x="103" y="64"/>
                  </a:cubicBezTo>
                  <a:cubicBezTo>
                    <a:pt x="103" y="64"/>
                    <a:pt x="104" y="64"/>
                    <a:pt x="104" y="64"/>
                  </a:cubicBezTo>
                  <a:cubicBezTo>
                    <a:pt x="104" y="63"/>
                    <a:pt x="104" y="62"/>
                    <a:pt x="104" y="61"/>
                  </a:cubicBezTo>
                  <a:cubicBezTo>
                    <a:pt x="103" y="60"/>
                    <a:pt x="104" y="63"/>
                    <a:pt x="103" y="62"/>
                  </a:cubicBezTo>
                  <a:close/>
                  <a:moveTo>
                    <a:pt x="104" y="36"/>
                  </a:moveTo>
                  <a:cubicBezTo>
                    <a:pt x="105" y="36"/>
                    <a:pt x="104" y="35"/>
                    <a:pt x="104" y="34"/>
                  </a:cubicBezTo>
                  <a:cubicBezTo>
                    <a:pt x="103" y="34"/>
                    <a:pt x="104" y="35"/>
                    <a:pt x="104" y="36"/>
                  </a:cubicBezTo>
                  <a:close/>
                  <a:moveTo>
                    <a:pt x="104" y="42"/>
                  </a:moveTo>
                  <a:cubicBezTo>
                    <a:pt x="103" y="42"/>
                    <a:pt x="103" y="43"/>
                    <a:pt x="103" y="44"/>
                  </a:cubicBezTo>
                  <a:cubicBezTo>
                    <a:pt x="104" y="44"/>
                    <a:pt x="104" y="43"/>
                    <a:pt x="104" y="42"/>
                  </a:cubicBezTo>
                  <a:close/>
                  <a:moveTo>
                    <a:pt x="99" y="55"/>
                  </a:moveTo>
                  <a:cubicBezTo>
                    <a:pt x="100" y="54"/>
                    <a:pt x="101" y="53"/>
                    <a:pt x="102" y="54"/>
                  </a:cubicBezTo>
                  <a:cubicBezTo>
                    <a:pt x="102" y="52"/>
                    <a:pt x="98" y="54"/>
                    <a:pt x="99" y="55"/>
                  </a:cubicBezTo>
                  <a:close/>
                  <a:moveTo>
                    <a:pt x="100" y="56"/>
                  </a:moveTo>
                  <a:cubicBezTo>
                    <a:pt x="100" y="56"/>
                    <a:pt x="100" y="57"/>
                    <a:pt x="101" y="58"/>
                  </a:cubicBezTo>
                  <a:cubicBezTo>
                    <a:pt x="101" y="58"/>
                    <a:pt x="101" y="57"/>
                    <a:pt x="101" y="56"/>
                  </a:cubicBezTo>
                  <a:cubicBezTo>
                    <a:pt x="100" y="56"/>
                    <a:pt x="100" y="56"/>
                    <a:pt x="100" y="56"/>
                  </a:cubicBezTo>
                  <a:close/>
                  <a:moveTo>
                    <a:pt x="99" y="35"/>
                  </a:moveTo>
                  <a:cubicBezTo>
                    <a:pt x="101" y="34"/>
                    <a:pt x="99" y="33"/>
                    <a:pt x="99" y="35"/>
                  </a:cubicBezTo>
                  <a:close/>
                  <a:moveTo>
                    <a:pt x="96" y="35"/>
                  </a:moveTo>
                  <a:cubicBezTo>
                    <a:pt x="97" y="36"/>
                    <a:pt x="96" y="38"/>
                    <a:pt x="97" y="38"/>
                  </a:cubicBezTo>
                  <a:cubicBezTo>
                    <a:pt x="98" y="38"/>
                    <a:pt x="98" y="37"/>
                    <a:pt x="100" y="37"/>
                  </a:cubicBezTo>
                  <a:cubicBezTo>
                    <a:pt x="100" y="37"/>
                    <a:pt x="101" y="36"/>
                    <a:pt x="100" y="36"/>
                  </a:cubicBezTo>
                  <a:cubicBezTo>
                    <a:pt x="100" y="37"/>
                    <a:pt x="98" y="36"/>
                    <a:pt x="98" y="35"/>
                  </a:cubicBezTo>
                  <a:cubicBezTo>
                    <a:pt x="99" y="37"/>
                    <a:pt x="99" y="33"/>
                    <a:pt x="99" y="32"/>
                  </a:cubicBezTo>
                  <a:cubicBezTo>
                    <a:pt x="99" y="33"/>
                    <a:pt x="98" y="33"/>
                    <a:pt x="98" y="34"/>
                  </a:cubicBezTo>
                  <a:cubicBezTo>
                    <a:pt x="98" y="33"/>
                    <a:pt x="98" y="33"/>
                    <a:pt x="97" y="33"/>
                  </a:cubicBezTo>
                  <a:cubicBezTo>
                    <a:pt x="97" y="33"/>
                    <a:pt x="96" y="35"/>
                    <a:pt x="96" y="35"/>
                  </a:cubicBezTo>
                  <a:cubicBezTo>
                    <a:pt x="96" y="35"/>
                    <a:pt x="96" y="34"/>
                    <a:pt x="95" y="34"/>
                  </a:cubicBezTo>
                  <a:cubicBezTo>
                    <a:pt x="93" y="34"/>
                    <a:pt x="95" y="37"/>
                    <a:pt x="93" y="36"/>
                  </a:cubicBezTo>
                  <a:cubicBezTo>
                    <a:pt x="93" y="38"/>
                    <a:pt x="94" y="39"/>
                    <a:pt x="95" y="40"/>
                  </a:cubicBezTo>
                  <a:cubicBezTo>
                    <a:pt x="94" y="40"/>
                    <a:pt x="93" y="41"/>
                    <a:pt x="92" y="41"/>
                  </a:cubicBezTo>
                  <a:cubicBezTo>
                    <a:pt x="92" y="41"/>
                    <a:pt x="92" y="42"/>
                    <a:pt x="92" y="42"/>
                  </a:cubicBezTo>
                  <a:cubicBezTo>
                    <a:pt x="93" y="42"/>
                    <a:pt x="93" y="43"/>
                    <a:pt x="94" y="43"/>
                  </a:cubicBezTo>
                  <a:cubicBezTo>
                    <a:pt x="94" y="42"/>
                    <a:pt x="94" y="42"/>
                    <a:pt x="95" y="42"/>
                  </a:cubicBezTo>
                  <a:cubicBezTo>
                    <a:pt x="95" y="41"/>
                    <a:pt x="94" y="41"/>
                    <a:pt x="94" y="40"/>
                  </a:cubicBezTo>
                  <a:cubicBezTo>
                    <a:pt x="96" y="41"/>
                    <a:pt x="94" y="38"/>
                    <a:pt x="96" y="39"/>
                  </a:cubicBezTo>
                  <a:cubicBezTo>
                    <a:pt x="96" y="37"/>
                    <a:pt x="95" y="37"/>
                    <a:pt x="96" y="36"/>
                  </a:cubicBezTo>
                  <a:cubicBezTo>
                    <a:pt x="95" y="36"/>
                    <a:pt x="94" y="36"/>
                    <a:pt x="94" y="35"/>
                  </a:cubicBezTo>
                  <a:cubicBezTo>
                    <a:pt x="96" y="36"/>
                    <a:pt x="96" y="37"/>
                    <a:pt x="96" y="35"/>
                  </a:cubicBezTo>
                  <a:close/>
                  <a:moveTo>
                    <a:pt x="98" y="40"/>
                  </a:moveTo>
                  <a:cubicBezTo>
                    <a:pt x="99" y="40"/>
                    <a:pt x="98" y="39"/>
                    <a:pt x="99" y="40"/>
                  </a:cubicBezTo>
                  <a:cubicBezTo>
                    <a:pt x="99" y="40"/>
                    <a:pt x="99" y="40"/>
                    <a:pt x="99" y="41"/>
                  </a:cubicBezTo>
                  <a:cubicBezTo>
                    <a:pt x="99" y="41"/>
                    <a:pt x="99" y="41"/>
                    <a:pt x="100" y="41"/>
                  </a:cubicBezTo>
                  <a:cubicBezTo>
                    <a:pt x="99" y="40"/>
                    <a:pt x="100" y="40"/>
                    <a:pt x="100" y="39"/>
                  </a:cubicBezTo>
                  <a:cubicBezTo>
                    <a:pt x="100" y="39"/>
                    <a:pt x="99" y="39"/>
                    <a:pt x="99" y="38"/>
                  </a:cubicBezTo>
                  <a:cubicBezTo>
                    <a:pt x="98" y="39"/>
                    <a:pt x="98" y="39"/>
                    <a:pt x="96" y="39"/>
                  </a:cubicBezTo>
                  <a:cubicBezTo>
                    <a:pt x="96" y="40"/>
                    <a:pt x="97" y="41"/>
                    <a:pt x="98" y="42"/>
                  </a:cubicBezTo>
                  <a:cubicBezTo>
                    <a:pt x="97" y="41"/>
                    <a:pt x="97" y="40"/>
                    <a:pt x="98" y="40"/>
                  </a:cubicBezTo>
                  <a:close/>
                  <a:moveTo>
                    <a:pt x="98" y="64"/>
                  </a:moveTo>
                  <a:cubicBezTo>
                    <a:pt x="99" y="64"/>
                    <a:pt x="99" y="64"/>
                    <a:pt x="100" y="64"/>
                  </a:cubicBezTo>
                  <a:cubicBezTo>
                    <a:pt x="100" y="64"/>
                    <a:pt x="100" y="63"/>
                    <a:pt x="100" y="63"/>
                  </a:cubicBezTo>
                  <a:cubicBezTo>
                    <a:pt x="98" y="63"/>
                    <a:pt x="99" y="64"/>
                    <a:pt x="98" y="64"/>
                  </a:cubicBezTo>
                  <a:close/>
                  <a:moveTo>
                    <a:pt x="98" y="56"/>
                  </a:moveTo>
                  <a:cubicBezTo>
                    <a:pt x="98" y="57"/>
                    <a:pt x="98" y="58"/>
                    <a:pt x="99" y="59"/>
                  </a:cubicBezTo>
                  <a:cubicBezTo>
                    <a:pt x="99" y="58"/>
                    <a:pt x="99" y="56"/>
                    <a:pt x="98" y="56"/>
                  </a:cubicBezTo>
                  <a:close/>
                  <a:moveTo>
                    <a:pt x="95" y="74"/>
                  </a:moveTo>
                  <a:cubicBezTo>
                    <a:pt x="95" y="74"/>
                    <a:pt x="94" y="74"/>
                    <a:pt x="93" y="74"/>
                  </a:cubicBezTo>
                  <a:cubicBezTo>
                    <a:pt x="93" y="75"/>
                    <a:pt x="95" y="75"/>
                    <a:pt x="95" y="74"/>
                  </a:cubicBezTo>
                  <a:cubicBezTo>
                    <a:pt x="95" y="74"/>
                    <a:pt x="95" y="74"/>
                    <a:pt x="95" y="74"/>
                  </a:cubicBezTo>
                  <a:close/>
                  <a:moveTo>
                    <a:pt x="93" y="68"/>
                  </a:moveTo>
                  <a:cubicBezTo>
                    <a:pt x="94" y="68"/>
                    <a:pt x="95" y="68"/>
                    <a:pt x="95" y="67"/>
                  </a:cubicBezTo>
                  <a:cubicBezTo>
                    <a:pt x="94" y="66"/>
                    <a:pt x="93" y="67"/>
                    <a:pt x="92" y="68"/>
                  </a:cubicBezTo>
                  <a:cubicBezTo>
                    <a:pt x="92" y="69"/>
                    <a:pt x="92" y="69"/>
                    <a:pt x="92" y="70"/>
                  </a:cubicBezTo>
                  <a:cubicBezTo>
                    <a:pt x="93" y="70"/>
                    <a:pt x="93" y="69"/>
                    <a:pt x="93" y="70"/>
                  </a:cubicBezTo>
                  <a:cubicBezTo>
                    <a:pt x="93" y="69"/>
                    <a:pt x="93" y="69"/>
                    <a:pt x="93" y="68"/>
                  </a:cubicBezTo>
                  <a:close/>
                  <a:moveTo>
                    <a:pt x="93" y="72"/>
                  </a:moveTo>
                  <a:cubicBezTo>
                    <a:pt x="93" y="73"/>
                    <a:pt x="94" y="73"/>
                    <a:pt x="94" y="73"/>
                  </a:cubicBezTo>
                  <a:cubicBezTo>
                    <a:pt x="94" y="73"/>
                    <a:pt x="95" y="73"/>
                    <a:pt x="95" y="72"/>
                  </a:cubicBezTo>
                  <a:cubicBezTo>
                    <a:pt x="94" y="72"/>
                    <a:pt x="94" y="72"/>
                    <a:pt x="93" y="72"/>
                  </a:cubicBezTo>
                  <a:close/>
                  <a:moveTo>
                    <a:pt x="92" y="65"/>
                  </a:moveTo>
                  <a:cubicBezTo>
                    <a:pt x="91" y="65"/>
                    <a:pt x="92" y="67"/>
                    <a:pt x="91" y="67"/>
                  </a:cubicBezTo>
                  <a:cubicBezTo>
                    <a:pt x="93" y="67"/>
                    <a:pt x="93" y="66"/>
                    <a:pt x="92" y="65"/>
                  </a:cubicBezTo>
                  <a:close/>
                  <a:moveTo>
                    <a:pt x="90" y="75"/>
                  </a:moveTo>
                  <a:cubicBezTo>
                    <a:pt x="90" y="76"/>
                    <a:pt x="89" y="77"/>
                    <a:pt x="90" y="77"/>
                  </a:cubicBezTo>
                  <a:cubicBezTo>
                    <a:pt x="90" y="76"/>
                    <a:pt x="91" y="76"/>
                    <a:pt x="91" y="75"/>
                  </a:cubicBezTo>
                  <a:cubicBezTo>
                    <a:pt x="90" y="75"/>
                    <a:pt x="90" y="75"/>
                    <a:pt x="90" y="75"/>
                  </a:cubicBezTo>
                  <a:close/>
                  <a:moveTo>
                    <a:pt x="88" y="43"/>
                  </a:moveTo>
                  <a:cubicBezTo>
                    <a:pt x="88" y="43"/>
                    <a:pt x="88" y="42"/>
                    <a:pt x="88" y="42"/>
                  </a:cubicBezTo>
                  <a:cubicBezTo>
                    <a:pt x="89" y="42"/>
                    <a:pt x="89" y="42"/>
                    <a:pt x="89" y="43"/>
                  </a:cubicBezTo>
                  <a:cubicBezTo>
                    <a:pt x="90" y="43"/>
                    <a:pt x="90" y="43"/>
                    <a:pt x="90" y="43"/>
                  </a:cubicBezTo>
                  <a:cubicBezTo>
                    <a:pt x="91" y="42"/>
                    <a:pt x="90" y="42"/>
                    <a:pt x="90" y="42"/>
                  </a:cubicBezTo>
                  <a:cubicBezTo>
                    <a:pt x="90" y="41"/>
                    <a:pt x="88" y="42"/>
                    <a:pt x="88" y="41"/>
                  </a:cubicBezTo>
                  <a:cubicBezTo>
                    <a:pt x="88" y="41"/>
                    <a:pt x="88" y="41"/>
                    <a:pt x="88" y="41"/>
                  </a:cubicBezTo>
                  <a:cubicBezTo>
                    <a:pt x="88" y="41"/>
                    <a:pt x="87" y="43"/>
                    <a:pt x="88" y="43"/>
                  </a:cubicBezTo>
                  <a:close/>
                  <a:moveTo>
                    <a:pt x="90" y="71"/>
                  </a:moveTo>
                  <a:cubicBezTo>
                    <a:pt x="90" y="71"/>
                    <a:pt x="90" y="70"/>
                    <a:pt x="89" y="70"/>
                  </a:cubicBezTo>
                  <a:cubicBezTo>
                    <a:pt x="89" y="71"/>
                    <a:pt x="89" y="71"/>
                    <a:pt x="89" y="71"/>
                  </a:cubicBezTo>
                  <a:cubicBezTo>
                    <a:pt x="89" y="72"/>
                    <a:pt x="91" y="72"/>
                    <a:pt x="90" y="71"/>
                  </a:cubicBezTo>
                  <a:cubicBezTo>
                    <a:pt x="90" y="71"/>
                    <a:pt x="90" y="71"/>
                    <a:pt x="90" y="71"/>
                  </a:cubicBezTo>
                  <a:close/>
                  <a:moveTo>
                    <a:pt x="90" y="66"/>
                  </a:moveTo>
                  <a:cubicBezTo>
                    <a:pt x="89" y="67"/>
                    <a:pt x="89" y="67"/>
                    <a:pt x="89" y="68"/>
                  </a:cubicBezTo>
                  <a:cubicBezTo>
                    <a:pt x="89" y="68"/>
                    <a:pt x="89" y="68"/>
                    <a:pt x="90" y="68"/>
                  </a:cubicBezTo>
                  <a:cubicBezTo>
                    <a:pt x="90" y="68"/>
                    <a:pt x="91" y="66"/>
                    <a:pt x="90" y="66"/>
                  </a:cubicBezTo>
                  <a:close/>
                  <a:moveTo>
                    <a:pt x="85" y="45"/>
                  </a:moveTo>
                  <a:cubicBezTo>
                    <a:pt x="86" y="45"/>
                    <a:pt x="86" y="45"/>
                    <a:pt x="87" y="45"/>
                  </a:cubicBezTo>
                  <a:cubicBezTo>
                    <a:pt x="86" y="44"/>
                    <a:pt x="85" y="45"/>
                    <a:pt x="85" y="45"/>
                  </a:cubicBezTo>
                  <a:close/>
                  <a:moveTo>
                    <a:pt x="85" y="43"/>
                  </a:moveTo>
                  <a:cubicBezTo>
                    <a:pt x="85" y="44"/>
                    <a:pt x="85" y="43"/>
                    <a:pt x="84" y="43"/>
                  </a:cubicBezTo>
                  <a:cubicBezTo>
                    <a:pt x="84" y="43"/>
                    <a:pt x="84" y="44"/>
                    <a:pt x="84" y="44"/>
                  </a:cubicBezTo>
                  <a:cubicBezTo>
                    <a:pt x="85" y="44"/>
                    <a:pt x="86" y="44"/>
                    <a:pt x="86" y="43"/>
                  </a:cubicBezTo>
                  <a:cubicBezTo>
                    <a:pt x="86" y="43"/>
                    <a:pt x="86" y="43"/>
                    <a:pt x="85" y="43"/>
                  </a:cubicBezTo>
                  <a:close/>
                  <a:moveTo>
                    <a:pt x="84" y="68"/>
                  </a:moveTo>
                  <a:cubicBezTo>
                    <a:pt x="84" y="68"/>
                    <a:pt x="84" y="69"/>
                    <a:pt x="84" y="69"/>
                  </a:cubicBezTo>
                  <a:cubicBezTo>
                    <a:pt x="83" y="69"/>
                    <a:pt x="83" y="68"/>
                    <a:pt x="82" y="69"/>
                  </a:cubicBezTo>
                  <a:cubicBezTo>
                    <a:pt x="82" y="70"/>
                    <a:pt x="86" y="69"/>
                    <a:pt x="84" y="68"/>
                  </a:cubicBezTo>
                  <a:close/>
                  <a:moveTo>
                    <a:pt x="82" y="44"/>
                  </a:moveTo>
                  <a:cubicBezTo>
                    <a:pt x="82" y="45"/>
                    <a:pt x="81" y="45"/>
                    <a:pt x="81" y="45"/>
                  </a:cubicBezTo>
                  <a:cubicBezTo>
                    <a:pt x="82" y="45"/>
                    <a:pt x="83" y="45"/>
                    <a:pt x="83" y="44"/>
                  </a:cubicBezTo>
                  <a:cubicBezTo>
                    <a:pt x="82" y="44"/>
                    <a:pt x="82" y="44"/>
                    <a:pt x="82" y="44"/>
                  </a:cubicBezTo>
                  <a:close/>
                  <a:moveTo>
                    <a:pt x="82" y="41"/>
                  </a:moveTo>
                  <a:cubicBezTo>
                    <a:pt x="81" y="42"/>
                    <a:pt x="80" y="43"/>
                    <a:pt x="82" y="43"/>
                  </a:cubicBezTo>
                  <a:cubicBezTo>
                    <a:pt x="82" y="42"/>
                    <a:pt x="82" y="42"/>
                    <a:pt x="82" y="41"/>
                  </a:cubicBezTo>
                  <a:close/>
                  <a:moveTo>
                    <a:pt x="80" y="68"/>
                  </a:moveTo>
                  <a:cubicBezTo>
                    <a:pt x="80" y="69"/>
                    <a:pt x="79" y="69"/>
                    <a:pt x="79" y="69"/>
                  </a:cubicBezTo>
                  <a:cubicBezTo>
                    <a:pt x="80" y="69"/>
                    <a:pt x="80" y="71"/>
                    <a:pt x="81" y="70"/>
                  </a:cubicBezTo>
                  <a:cubicBezTo>
                    <a:pt x="81" y="70"/>
                    <a:pt x="81" y="70"/>
                    <a:pt x="81" y="70"/>
                  </a:cubicBezTo>
                  <a:cubicBezTo>
                    <a:pt x="81" y="70"/>
                    <a:pt x="82" y="70"/>
                    <a:pt x="82" y="70"/>
                  </a:cubicBezTo>
                  <a:cubicBezTo>
                    <a:pt x="81" y="69"/>
                    <a:pt x="80" y="69"/>
                    <a:pt x="80" y="68"/>
                  </a:cubicBezTo>
                  <a:close/>
                  <a:moveTo>
                    <a:pt x="79" y="50"/>
                  </a:moveTo>
                  <a:cubicBezTo>
                    <a:pt x="79" y="50"/>
                    <a:pt x="79" y="51"/>
                    <a:pt x="79" y="51"/>
                  </a:cubicBezTo>
                  <a:cubicBezTo>
                    <a:pt x="80" y="51"/>
                    <a:pt x="80" y="51"/>
                    <a:pt x="81" y="51"/>
                  </a:cubicBezTo>
                  <a:cubicBezTo>
                    <a:pt x="81" y="51"/>
                    <a:pt x="81" y="52"/>
                    <a:pt x="81" y="51"/>
                  </a:cubicBezTo>
                  <a:cubicBezTo>
                    <a:pt x="81" y="51"/>
                    <a:pt x="81" y="51"/>
                    <a:pt x="81" y="50"/>
                  </a:cubicBezTo>
                  <a:cubicBezTo>
                    <a:pt x="80" y="51"/>
                    <a:pt x="80" y="50"/>
                    <a:pt x="79" y="50"/>
                  </a:cubicBezTo>
                  <a:close/>
                  <a:moveTo>
                    <a:pt x="80" y="56"/>
                  </a:moveTo>
                  <a:cubicBezTo>
                    <a:pt x="80" y="56"/>
                    <a:pt x="80" y="56"/>
                    <a:pt x="81" y="56"/>
                  </a:cubicBezTo>
                  <a:cubicBezTo>
                    <a:pt x="81" y="55"/>
                    <a:pt x="81" y="54"/>
                    <a:pt x="81" y="54"/>
                  </a:cubicBezTo>
                  <a:cubicBezTo>
                    <a:pt x="80" y="53"/>
                    <a:pt x="80" y="55"/>
                    <a:pt x="80" y="56"/>
                  </a:cubicBezTo>
                  <a:close/>
                  <a:moveTo>
                    <a:pt x="80" y="44"/>
                  </a:moveTo>
                  <a:cubicBezTo>
                    <a:pt x="80" y="44"/>
                    <a:pt x="81" y="42"/>
                    <a:pt x="80" y="42"/>
                  </a:cubicBezTo>
                  <a:cubicBezTo>
                    <a:pt x="80" y="43"/>
                    <a:pt x="79" y="44"/>
                    <a:pt x="80" y="44"/>
                  </a:cubicBezTo>
                  <a:close/>
                  <a:moveTo>
                    <a:pt x="79" y="72"/>
                  </a:moveTo>
                  <a:cubicBezTo>
                    <a:pt x="79" y="74"/>
                    <a:pt x="80" y="75"/>
                    <a:pt x="80" y="76"/>
                  </a:cubicBezTo>
                  <a:cubicBezTo>
                    <a:pt x="80" y="76"/>
                    <a:pt x="79" y="76"/>
                    <a:pt x="79" y="77"/>
                  </a:cubicBezTo>
                  <a:cubicBezTo>
                    <a:pt x="80" y="77"/>
                    <a:pt x="79" y="78"/>
                    <a:pt x="80" y="78"/>
                  </a:cubicBezTo>
                  <a:cubicBezTo>
                    <a:pt x="80" y="78"/>
                    <a:pt x="80" y="77"/>
                    <a:pt x="80" y="77"/>
                  </a:cubicBezTo>
                  <a:cubicBezTo>
                    <a:pt x="80" y="77"/>
                    <a:pt x="80" y="78"/>
                    <a:pt x="81" y="78"/>
                  </a:cubicBezTo>
                  <a:cubicBezTo>
                    <a:pt x="81" y="75"/>
                    <a:pt x="80" y="72"/>
                    <a:pt x="80" y="72"/>
                  </a:cubicBezTo>
                  <a:cubicBezTo>
                    <a:pt x="80" y="72"/>
                    <a:pt x="80" y="72"/>
                    <a:pt x="79" y="72"/>
                  </a:cubicBezTo>
                  <a:close/>
                  <a:moveTo>
                    <a:pt x="76" y="50"/>
                  </a:moveTo>
                  <a:cubicBezTo>
                    <a:pt x="76" y="51"/>
                    <a:pt x="76" y="51"/>
                    <a:pt x="76" y="52"/>
                  </a:cubicBezTo>
                  <a:cubicBezTo>
                    <a:pt x="77" y="52"/>
                    <a:pt x="77" y="50"/>
                    <a:pt x="78" y="51"/>
                  </a:cubicBezTo>
                  <a:cubicBezTo>
                    <a:pt x="78" y="50"/>
                    <a:pt x="78" y="50"/>
                    <a:pt x="78" y="50"/>
                  </a:cubicBezTo>
                  <a:cubicBezTo>
                    <a:pt x="77" y="51"/>
                    <a:pt x="77" y="50"/>
                    <a:pt x="76" y="50"/>
                  </a:cubicBezTo>
                  <a:close/>
                  <a:moveTo>
                    <a:pt x="78" y="55"/>
                  </a:moveTo>
                  <a:cubicBezTo>
                    <a:pt x="77" y="55"/>
                    <a:pt x="77" y="55"/>
                    <a:pt x="76" y="55"/>
                  </a:cubicBezTo>
                  <a:cubicBezTo>
                    <a:pt x="76" y="56"/>
                    <a:pt x="76" y="57"/>
                    <a:pt x="77" y="57"/>
                  </a:cubicBezTo>
                  <a:cubicBezTo>
                    <a:pt x="77" y="56"/>
                    <a:pt x="78" y="56"/>
                    <a:pt x="78" y="55"/>
                  </a:cubicBezTo>
                  <a:close/>
                  <a:moveTo>
                    <a:pt x="76" y="65"/>
                  </a:moveTo>
                  <a:cubicBezTo>
                    <a:pt x="77" y="65"/>
                    <a:pt x="76" y="65"/>
                    <a:pt x="76" y="65"/>
                  </a:cubicBezTo>
                  <a:cubicBezTo>
                    <a:pt x="77" y="65"/>
                    <a:pt x="77" y="66"/>
                    <a:pt x="77" y="66"/>
                  </a:cubicBezTo>
                  <a:cubicBezTo>
                    <a:pt x="78" y="65"/>
                    <a:pt x="77" y="64"/>
                    <a:pt x="76" y="65"/>
                  </a:cubicBezTo>
                  <a:close/>
                  <a:moveTo>
                    <a:pt x="76" y="46"/>
                  </a:moveTo>
                  <a:cubicBezTo>
                    <a:pt x="75" y="46"/>
                    <a:pt x="76" y="47"/>
                    <a:pt x="75" y="47"/>
                  </a:cubicBezTo>
                  <a:cubicBezTo>
                    <a:pt x="75" y="47"/>
                    <a:pt x="75" y="47"/>
                    <a:pt x="75" y="48"/>
                  </a:cubicBezTo>
                  <a:cubicBezTo>
                    <a:pt x="75" y="48"/>
                    <a:pt x="78" y="47"/>
                    <a:pt x="77" y="45"/>
                  </a:cubicBezTo>
                  <a:cubicBezTo>
                    <a:pt x="77" y="46"/>
                    <a:pt x="77" y="46"/>
                    <a:pt x="76" y="46"/>
                  </a:cubicBezTo>
                  <a:close/>
                  <a:moveTo>
                    <a:pt x="75" y="66"/>
                  </a:moveTo>
                  <a:cubicBezTo>
                    <a:pt x="75" y="66"/>
                    <a:pt x="75" y="67"/>
                    <a:pt x="76" y="67"/>
                  </a:cubicBezTo>
                  <a:cubicBezTo>
                    <a:pt x="77" y="66"/>
                    <a:pt x="75" y="64"/>
                    <a:pt x="75" y="66"/>
                  </a:cubicBezTo>
                  <a:close/>
                  <a:moveTo>
                    <a:pt x="74" y="53"/>
                  </a:moveTo>
                  <a:cubicBezTo>
                    <a:pt x="76" y="54"/>
                    <a:pt x="75" y="52"/>
                    <a:pt x="76" y="52"/>
                  </a:cubicBezTo>
                  <a:cubicBezTo>
                    <a:pt x="74" y="51"/>
                    <a:pt x="75" y="53"/>
                    <a:pt x="74" y="53"/>
                  </a:cubicBezTo>
                  <a:close/>
                  <a:moveTo>
                    <a:pt x="72" y="73"/>
                  </a:moveTo>
                  <a:cubicBezTo>
                    <a:pt x="73" y="73"/>
                    <a:pt x="73" y="73"/>
                    <a:pt x="73" y="73"/>
                  </a:cubicBezTo>
                  <a:cubicBezTo>
                    <a:pt x="74" y="73"/>
                    <a:pt x="74" y="73"/>
                    <a:pt x="74" y="72"/>
                  </a:cubicBezTo>
                  <a:cubicBezTo>
                    <a:pt x="73" y="72"/>
                    <a:pt x="73" y="72"/>
                    <a:pt x="72" y="73"/>
                  </a:cubicBezTo>
                  <a:close/>
                  <a:moveTo>
                    <a:pt x="72" y="50"/>
                  </a:moveTo>
                  <a:cubicBezTo>
                    <a:pt x="72" y="51"/>
                    <a:pt x="73" y="52"/>
                    <a:pt x="73" y="51"/>
                  </a:cubicBezTo>
                  <a:cubicBezTo>
                    <a:pt x="73" y="50"/>
                    <a:pt x="73" y="50"/>
                    <a:pt x="72" y="50"/>
                  </a:cubicBezTo>
                  <a:close/>
                  <a:moveTo>
                    <a:pt x="72" y="42"/>
                  </a:moveTo>
                  <a:cubicBezTo>
                    <a:pt x="72" y="42"/>
                    <a:pt x="72" y="42"/>
                    <a:pt x="71" y="42"/>
                  </a:cubicBezTo>
                  <a:cubicBezTo>
                    <a:pt x="71" y="43"/>
                    <a:pt x="71" y="43"/>
                    <a:pt x="71" y="43"/>
                  </a:cubicBezTo>
                  <a:cubicBezTo>
                    <a:pt x="72" y="43"/>
                    <a:pt x="73" y="43"/>
                    <a:pt x="73" y="42"/>
                  </a:cubicBezTo>
                  <a:cubicBezTo>
                    <a:pt x="72" y="42"/>
                    <a:pt x="72" y="42"/>
                    <a:pt x="72" y="42"/>
                  </a:cubicBezTo>
                  <a:close/>
                  <a:moveTo>
                    <a:pt x="69" y="48"/>
                  </a:moveTo>
                  <a:cubicBezTo>
                    <a:pt x="69" y="49"/>
                    <a:pt x="69" y="50"/>
                    <a:pt x="69" y="50"/>
                  </a:cubicBezTo>
                  <a:cubicBezTo>
                    <a:pt x="69" y="49"/>
                    <a:pt x="70" y="50"/>
                    <a:pt x="70" y="51"/>
                  </a:cubicBezTo>
                  <a:cubicBezTo>
                    <a:pt x="71" y="50"/>
                    <a:pt x="71" y="49"/>
                    <a:pt x="72" y="49"/>
                  </a:cubicBezTo>
                  <a:cubicBezTo>
                    <a:pt x="72" y="49"/>
                    <a:pt x="72" y="48"/>
                    <a:pt x="72" y="48"/>
                  </a:cubicBezTo>
                  <a:cubicBezTo>
                    <a:pt x="71" y="48"/>
                    <a:pt x="71" y="49"/>
                    <a:pt x="69" y="48"/>
                  </a:cubicBezTo>
                  <a:close/>
                  <a:moveTo>
                    <a:pt x="68" y="54"/>
                  </a:moveTo>
                  <a:cubicBezTo>
                    <a:pt x="69" y="55"/>
                    <a:pt x="69" y="53"/>
                    <a:pt x="69" y="53"/>
                  </a:cubicBezTo>
                  <a:cubicBezTo>
                    <a:pt x="70" y="53"/>
                    <a:pt x="70" y="54"/>
                    <a:pt x="70" y="54"/>
                  </a:cubicBezTo>
                  <a:cubicBezTo>
                    <a:pt x="71" y="52"/>
                    <a:pt x="70" y="53"/>
                    <a:pt x="70" y="52"/>
                  </a:cubicBezTo>
                  <a:cubicBezTo>
                    <a:pt x="70" y="52"/>
                    <a:pt x="70" y="51"/>
                    <a:pt x="71" y="51"/>
                  </a:cubicBezTo>
                  <a:cubicBezTo>
                    <a:pt x="71" y="52"/>
                    <a:pt x="71" y="53"/>
                    <a:pt x="71" y="54"/>
                  </a:cubicBezTo>
                  <a:cubicBezTo>
                    <a:pt x="72" y="54"/>
                    <a:pt x="72" y="53"/>
                    <a:pt x="72" y="52"/>
                  </a:cubicBezTo>
                  <a:cubicBezTo>
                    <a:pt x="72" y="52"/>
                    <a:pt x="72" y="51"/>
                    <a:pt x="72" y="51"/>
                  </a:cubicBezTo>
                  <a:cubicBezTo>
                    <a:pt x="69" y="51"/>
                    <a:pt x="69" y="52"/>
                    <a:pt x="68" y="54"/>
                  </a:cubicBezTo>
                  <a:close/>
                  <a:moveTo>
                    <a:pt x="70" y="45"/>
                  </a:moveTo>
                  <a:cubicBezTo>
                    <a:pt x="70" y="44"/>
                    <a:pt x="71" y="44"/>
                    <a:pt x="71" y="43"/>
                  </a:cubicBezTo>
                  <a:cubicBezTo>
                    <a:pt x="70" y="43"/>
                    <a:pt x="70" y="44"/>
                    <a:pt x="69" y="45"/>
                  </a:cubicBezTo>
                  <a:cubicBezTo>
                    <a:pt x="71" y="46"/>
                    <a:pt x="69" y="47"/>
                    <a:pt x="70" y="47"/>
                  </a:cubicBezTo>
                  <a:cubicBezTo>
                    <a:pt x="71" y="47"/>
                    <a:pt x="71" y="45"/>
                    <a:pt x="72" y="44"/>
                  </a:cubicBezTo>
                  <a:cubicBezTo>
                    <a:pt x="71" y="44"/>
                    <a:pt x="71" y="45"/>
                    <a:pt x="70" y="45"/>
                  </a:cubicBezTo>
                  <a:close/>
                  <a:moveTo>
                    <a:pt x="71" y="72"/>
                  </a:moveTo>
                  <a:cubicBezTo>
                    <a:pt x="72" y="73"/>
                    <a:pt x="70" y="72"/>
                    <a:pt x="71" y="73"/>
                  </a:cubicBezTo>
                  <a:cubicBezTo>
                    <a:pt x="72" y="73"/>
                    <a:pt x="72" y="72"/>
                    <a:pt x="71" y="72"/>
                  </a:cubicBezTo>
                  <a:close/>
                  <a:moveTo>
                    <a:pt x="69" y="73"/>
                  </a:moveTo>
                  <a:cubicBezTo>
                    <a:pt x="69" y="74"/>
                    <a:pt x="69" y="74"/>
                    <a:pt x="70" y="74"/>
                  </a:cubicBezTo>
                  <a:cubicBezTo>
                    <a:pt x="70" y="74"/>
                    <a:pt x="70" y="73"/>
                    <a:pt x="70" y="73"/>
                  </a:cubicBezTo>
                  <a:cubicBezTo>
                    <a:pt x="70" y="73"/>
                    <a:pt x="69" y="73"/>
                    <a:pt x="69" y="73"/>
                  </a:cubicBezTo>
                  <a:close/>
                  <a:moveTo>
                    <a:pt x="68" y="79"/>
                  </a:moveTo>
                  <a:cubicBezTo>
                    <a:pt x="67" y="79"/>
                    <a:pt x="69" y="79"/>
                    <a:pt x="68" y="80"/>
                  </a:cubicBezTo>
                  <a:cubicBezTo>
                    <a:pt x="68" y="80"/>
                    <a:pt x="67" y="80"/>
                    <a:pt x="67" y="79"/>
                  </a:cubicBezTo>
                  <a:cubicBezTo>
                    <a:pt x="67" y="80"/>
                    <a:pt x="67" y="80"/>
                    <a:pt x="67" y="81"/>
                  </a:cubicBezTo>
                  <a:cubicBezTo>
                    <a:pt x="68" y="81"/>
                    <a:pt x="68" y="81"/>
                    <a:pt x="68" y="81"/>
                  </a:cubicBezTo>
                  <a:cubicBezTo>
                    <a:pt x="68" y="80"/>
                    <a:pt x="69" y="79"/>
                    <a:pt x="68" y="79"/>
                  </a:cubicBezTo>
                  <a:close/>
                  <a:moveTo>
                    <a:pt x="65" y="128"/>
                  </a:moveTo>
                  <a:cubicBezTo>
                    <a:pt x="66" y="128"/>
                    <a:pt x="68" y="127"/>
                    <a:pt x="68" y="127"/>
                  </a:cubicBezTo>
                  <a:cubicBezTo>
                    <a:pt x="67" y="126"/>
                    <a:pt x="65" y="126"/>
                    <a:pt x="65" y="128"/>
                  </a:cubicBezTo>
                  <a:close/>
                  <a:moveTo>
                    <a:pt x="65" y="46"/>
                  </a:moveTo>
                  <a:cubicBezTo>
                    <a:pt x="66" y="47"/>
                    <a:pt x="66" y="48"/>
                    <a:pt x="67" y="49"/>
                  </a:cubicBezTo>
                  <a:cubicBezTo>
                    <a:pt x="67" y="48"/>
                    <a:pt x="67" y="46"/>
                    <a:pt x="65" y="46"/>
                  </a:cubicBezTo>
                  <a:close/>
                  <a:moveTo>
                    <a:pt x="64" y="50"/>
                  </a:moveTo>
                  <a:cubicBezTo>
                    <a:pt x="65" y="50"/>
                    <a:pt x="66" y="48"/>
                    <a:pt x="65" y="47"/>
                  </a:cubicBezTo>
                  <a:cubicBezTo>
                    <a:pt x="65" y="48"/>
                    <a:pt x="65" y="49"/>
                    <a:pt x="64" y="50"/>
                  </a:cubicBezTo>
                  <a:close/>
                  <a:moveTo>
                    <a:pt x="64" y="79"/>
                  </a:moveTo>
                  <a:cubicBezTo>
                    <a:pt x="64" y="81"/>
                    <a:pt x="64" y="81"/>
                    <a:pt x="63" y="82"/>
                  </a:cubicBezTo>
                  <a:cubicBezTo>
                    <a:pt x="65" y="83"/>
                    <a:pt x="65" y="80"/>
                    <a:pt x="64" y="79"/>
                  </a:cubicBezTo>
                  <a:close/>
                  <a:moveTo>
                    <a:pt x="64" y="75"/>
                  </a:moveTo>
                  <a:cubicBezTo>
                    <a:pt x="65" y="75"/>
                    <a:pt x="65" y="74"/>
                    <a:pt x="65" y="73"/>
                  </a:cubicBezTo>
                  <a:cubicBezTo>
                    <a:pt x="64" y="73"/>
                    <a:pt x="63" y="75"/>
                    <a:pt x="64" y="75"/>
                  </a:cubicBezTo>
                  <a:close/>
                  <a:moveTo>
                    <a:pt x="62" y="74"/>
                  </a:moveTo>
                  <a:cubicBezTo>
                    <a:pt x="62" y="75"/>
                    <a:pt x="61" y="75"/>
                    <a:pt x="61" y="76"/>
                  </a:cubicBezTo>
                  <a:cubicBezTo>
                    <a:pt x="62" y="76"/>
                    <a:pt x="63" y="75"/>
                    <a:pt x="63" y="75"/>
                  </a:cubicBezTo>
                  <a:cubicBezTo>
                    <a:pt x="62" y="75"/>
                    <a:pt x="62" y="74"/>
                    <a:pt x="62" y="74"/>
                  </a:cubicBezTo>
                  <a:close/>
                  <a:moveTo>
                    <a:pt x="60" y="53"/>
                  </a:moveTo>
                  <a:cubicBezTo>
                    <a:pt x="61" y="53"/>
                    <a:pt x="61" y="53"/>
                    <a:pt x="61" y="53"/>
                  </a:cubicBezTo>
                  <a:cubicBezTo>
                    <a:pt x="61" y="52"/>
                    <a:pt x="62" y="52"/>
                    <a:pt x="62" y="53"/>
                  </a:cubicBezTo>
                  <a:cubicBezTo>
                    <a:pt x="63" y="52"/>
                    <a:pt x="62" y="52"/>
                    <a:pt x="62" y="51"/>
                  </a:cubicBezTo>
                  <a:cubicBezTo>
                    <a:pt x="62" y="52"/>
                    <a:pt x="60" y="52"/>
                    <a:pt x="60" y="53"/>
                  </a:cubicBezTo>
                  <a:close/>
                  <a:moveTo>
                    <a:pt x="60" y="47"/>
                  </a:moveTo>
                  <a:cubicBezTo>
                    <a:pt x="60" y="47"/>
                    <a:pt x="60" y="47"/>
                    <a:pt x="59" y="47"/>
                  </a:cubicBezTo>
                  <a:cubicBezTo>
                    <a:pt x="60" y="49"/>
                    <a:pt x="58" y="50"/>
                    <a:pt x="59" y="51"/>
                  </a:cubicBezTo>
                  <a:cubicBezTo>
                    <a:pt x="60" y="51"/>
                    <a:pt x="59" y="49"/>
                    <a:pt x="60" y="50"/>
                  </a:cubicBezTo>
                  <a:cubicBezTo>
                    <a:pt x="60" y="49"/>
                    <a:pt x="61" y="48"/>
                    <a:pt x="60" y="47"/>
                  </a:cubicBezTo>
                  <a:close/>
                  <a:moveTo>
                    <a:pt x="59" y="62"/>
                  </a:moveTo>
                  <a:cubicBezTo>
                    <a:pt x="59" y="61"/>
                    <a:pt x="60" y="61"/>
                    <a:pt x="60" y="61"/>
                  </a:cubicBezTo>
                  <a:cubicBezTo>
                    <a:pt x="59" y="61"/>
                    <a:pt x="58" y="61"/>
                    <a:pt x="59" y="62"/>
                  </a:cubicBezTo>
                  <a:close/>
                  <a:moveTo>
                    <a:pt x="56" y="54"/>
                  </a:moveTo>
                  <a:cubicBezTo>
                    <a:pt x="57" y="54"/>
                    <a:pt x="57" y="55"/>
                    <a:pt x="58" y="54"/>
                  </a:cubicBezTo>
                  <a:cubicBezTo>
                    <a:pt x="57" y="53"/>
                    <a:pt x="59" y="53"/>
                    <a:pt x="58" y="52"/>
                  </a:cubicBezTo>
                  <a:cubicBezTo>
                    <a:pt x="58" y="53"/>
                    <a:pt x="57" y="53"/>
                    <a:pt x="56" y="54"/>
                  </a:cubicBezTo>
                  <a:close/>
                  <a:moveTo>
                    <a:pt x="57" y="65"/>
                  </a:moveTo>
                  <a:cubicBezTo>
                    <a:pt x="58" y="65"/>
                    <a:pt x="58" y="65"/>
                    <a:pt x="59" y="64"/>
                  </a:cubicBezTo>
                  <a:cubicBezTo>
                    <a:pt x="57" y="64"/>
                    <a:pt x="57" y="65"/>
                    <a:pt x="57" y="65"/>
                  </a:cubicBezTo>
                  <a:close/>
                  <a:moveTo>
                    <a:pt x="56" y="149"/>
                  </a:moveTo>
                  <a:cubicBezTo>
                    <a:pt x="57" y="149"/>
                    <a:pt x="58" y="148"/>
                    <a:pt x="59" y="148"/>
                  </a:cubicBezTo>
                  <a:cubicBezTo>
                    <a:pt x="58" y="147"/>
                    <a:pt x="57" y="148"/>
                    <a:pt x="56" y="149"/>
                  </a:cubicBezTo>
                  <a:close/>
                  <a:moveTo>
                    <a:pt x="57" y="61"/>
                  </a:moveTo>
                  <a:cubicBezTo>
                    <a:pt x="57" y="62"/>
                    <a:pt x="55" y="62"/>
                    <a:pt x="56" y="63"/>
                  </a:cubicBezTo>
                  <a:cubicBezTo>
                    <a:pt x="57" y="63"/>
                    <a:pt x="57" y="63"/>
                    <a:pt x="58" y="62"/>
                  </a:cubicBezTo>
                  <a:cubicBezTo>
                    <a:pt x="57" y="62"/>
                    <a:pt x="58" y="61"/>
                    <a:pt x="57" y="61"/>
                  </a:cubicBezTo>
                  <a:close/>
                  <a:moveTo>
                    <a:pt x="57" y="77"/>
                  </a:moveTo>
                  <a:cubicBezTo>
                    <a:pt x="57" y="76"/>
                    <a:pt x="58" y="75"/>
                    <a:pt x="57" y="75"/>
                  </a:cubicBezTo>
                  <a:cubicBezTo>
                    <a:pt x="57" y="76"/>
                    <a:pt x="57" y="76"/>
                    <a:pt x="56" y="76"/>
                  </a:cubicBezTo>
                  <a:cubicBezTo>
                    <a:pt x="56" y="76"/>
                    <a:pt x="56" y="77"/>
                    <a:pt x="56" y="77"/>
                  </a:cubicBezTo>
                  <a:cubicBezTo>
                    <a:pt x="57" y="77"/>
                    <a:pt x="56" y="77"/>
                    <a:pt x="57" y="77"/>
                  </a:cubicBezTo>
                  <a:close/>
                  <a:moveTo>
                    <a:pt x="53" y="76"/>
                  </a:moveTo>
                  <a:cubicBezTo>
                    <a:pt x="54" y="76"/>
                    <a:pt x="54" y="74"/>
                    <a:pt x="53" y="74"/>
                  </a:cubicBezTo>
                  <a:cubicBezTo>
                    <a:pt x="53" y="75"/>
                    <a:pt x="53" y="75"/>
                    <a:pt x="53" y="76"/>
                  </a:cubicBezTo>
                  <a:close/>
                  <a:moveTo>
                    <a:pt x="51" y="54"/>
                  </a:moveTo>
                  <a:cubicBezTo>
                    <a:pt x="51" y="55"/>
                    <a:pt x="51" y="55"/>
                    <a:pt x="51" y="55"/>
                  </a:cubicBezTo>
                  <a:cubicBezTo>
                    <a:pt x="51" y="55"/>
                    <a:pt x="51" y="55"/>
                    <a:pt x="51" y="54"/>
                  </a:cubicBezTo>
                  <a:cubicBezTo>
                    <a:pt x="51" y="54"/>
                    <a:pt x="51" y="54"/>
                    <a:pt x="51" y="54"/>
                  </a:cubicBezTo>
                  <a:close/>
                  <a:moveTo>
                    <a:pt x="51" y="78"/>
                  </a:moveTo>
                  <a:cubicBezTo>
                    <a:pt x="50" y="79"/>
                    <a:pt x="50" y="80"/>
                    <a:pt x="51" y="80"/>
                  </a:cubicBezTo>
                  <a:cubicBezTo>
                    <a:pt x="51" y="79"/>
                    <a:pt x="51" y="79"/>
                    <a:pt x="51" y="78"/>
                  </a:cubicBezTo>
                  <a:close/>
                  <a:moveTo>
                    <a:pt x="51" y="87"/>
                  </a:moveTo>
                  <a:cubicBezTo>
                    <a:pt x="52" y="87"/>
                    <a:pt x="51" y="86"/>
                    <a:pt x="51" y="85"/>
                  </a:cubicBezTo>
                  <a:cubicBezTo>
                    <a:pt x="51" y="85"/>
                    <a:pt x="50" y="86"/>
                    <a:pt x="51" y="87"/>
                  </a:cubicBezTo>
                  <a:close/>
                  <a:moveTo>
                    <a:pt x="49" y="51"/>
                  </a:moveTo>
                  <a:cubicBezTo>
                    <a:pt x="49" y="52"/>
                    <a:pt x="49" y="54"/>
                    <a:pt x="50" y="54"/>
                  </a:cubicBezTo>
                  <a:cubicBezTo>
                    <a:pt x="50" y="53"/>
                    <a:pt x="51" y="51"/>
                    <a:pt x="49" y="51"/>
                  </a:cubicBezTo>
                  <a:close/>
                  <a:moveTo>
                    <a:pt x="48" y="52"/>
                  </a:moveTo>
                  <a:cubicBezTo>
                    <a:pt x="48" y="53"/>
                    <a:pt x="48" y="54"/>
                    <a:pt x="48" y="55"/>
                  </a:cubicBezTo>
                  <a:cubicBezTo>
                    <a:pt x="48" y="55"/>
                    <a:pt x="49" y="55"/>
                    <a:pt x="49" y="54"/>
                  </a:cubicBezTo>
                  <a:cubicBezTo>
                    <a:pt x="48" y="54"/>
                    <a:pt x="49" y="52"/>
                    <a:pt x="48" y="52"/>
                  </a:cubicBezTo>
                  <a:close/>
                  <a:moveTo>
                    <a:pt x="46" y="56"/>
                  </a:moveTo>
                  <a:cubicBezTo>
                    <a:pt x="46" y="55"/>
                    <a:pt x="48" y="54"/>
                    <a:pt x="47" y="53"/>
                  </a:cubicBezTo>
                  <a:cubicBezTo>
                    <a:pt x="47" y="54"/>
                    <a:pt x="45" y="55"/>
                    <a:pt x="46" y="56"/>
                  </a:cubicBezTo>
                  <a:close/>
                  <a:moveTo>
                    <a:pt x="47" y="74"/>
                  </a:moveTo>
                  <a:cubicBezTo>
                    <a:pt x="47" y="75"/>
                    <a:pt x="46" y="75"/>
                    <a:pt x="46" y="76"/>
                  </a:cubicBezTo>
                  <a:cubicBezTo>
                    <a:pt x="46" y="76"/>
                    <a:pt x="47" y="76"/>
                    <a:pt x="47" y="76"/>
                  </a:cubicBezTo>
                  <a:cubicBezTo>
                    <a:pt x="47" y="75"/>
                    <a:pt x="47" y="74"/>
                    <a:pt x="47" y="74"/>
                  </a:cubicBezTo>
                  <a:close/>
                  <a:moveTo>
                    <a:pt x="45" y="57"/>
                  </a:moveTo>
                  <a:cubicBezTo>
                    <a:pt x="46" y="57"/>
                    <a:pt x="45" y="56"/>
                    <a:pt x="45" y="55"/>
                  </a:cubicBezTo>
                  <a:cubicBezTo>
                    <a:pt x="44" y="55"/>
                    <a:pt x="44" y="57"/>
                    <a:pt x="45" y="57"/>
                  </a:cubicBezTo>
                  <a:close/>
                  <a:moveTo>
                    <a:pt x="43" y="76"/>
                  </a:moveTo>
                  <a:cubicBezTo>
                    <a:pt x="44" y="76"/>
                    <a:pt x="45" y="77"/>
                    <a:pt x="45" y="76"/>
                  </a:cubicBezTo>
                  <a:cubicBezTo>
                    <a:pt x="44" y="75"/>
                    <a:pt x="43" y="76"/>
                    <a:pt x="43" y="76"/>
                  </a:cubicBezTo>
                  <a:close/>
                  <a:moveTo>
                    <a:pt x="42" y="54"/>
                  </a:moveTo>
                  <a:cubicBezTo>
                    <a:pt x="42" y="55"/>
                    <a:pt x="42" y="56"/>
                    <a:pt x="42" y="57"/>
                  </a:cubicBezTo>
                  <a:cubicBezTo>
                    <a:pt x="43" y="56"/>
                    <a:pt x="42" y="56"/>
                    <a:pt x="43" y="56"/>
                  </a:cubicBezTo>
                  <a:cubicBezTo>
                    <a:pt x="43" y="56"/>
                    <a:pt x="43" y="56"/>
                    <a:pt x="43" y="56"/>
                  </a:cubicBezTo>
                  <a:cubicBezTo>
                    <a:pt x="43" y="55"/>
                    <a:pt x="43" y="54"/>
                    <a:pt x="42" y="54"/>
                  </a:cubicBezTo>
                  <a:close/>
                  <a:moveTo>
                    <a:pt x="38" y="78"/>
                  </a:moveTo>
                  <a:cubicBezTo>
                    <a:pt x="39" y="79"/>
                    <a:pt x="40" y="78"/>
                    <a:pt x="41" y="78"/>
                  </a:cubicBezTo>
                  <a:cubicBezTo>
                    <a:pt x="40" y="77"/>
                    <a:pt x="41" y="77"/>
                    <a:pt x="42" y="78"/>
                  </a:cubicBezTo>
                  <a:cubicBezTo>
                    <a:pt x="42" y="77"/>
                    <a:pt x="42" y="75"/>
                    <a:pt x="42" y="75"/>
                  </a:cubicBezTo>
                  <a:cubicBezTo>
                    <a:pt x="43" y="79"/>
                    <a:pt x="38" y="76"/>
                    <a:pt x="38" y="78"/>
                  </a:cubicBezTo>
                  <a:close/>
                  <a:moveTo>
                    <a:pt x="39" y="59"/>
                  </a:moveTo>
                  <a:cubicBezTo>
                    <a:pt x="38" y="59"/>
                    <a:pt x="38" y="60"/>
                    <a:pt x="38" y="61"/>
                  </a:cubicBezTo>
                  <a:cubicBezTo>
                    <a:pt x="38" y="61"/>
                    <a:pt x="39" y="61"/>
                    <a:pt x="39" y="61"/>
                  </a:cubicBezTo>
                  <a:cubicBezTo>
                    <a:pt x="39" y="60"/>
                    <a:pt x="39" y="60"/>
                    <a:pt x="39" y="59"/>
                  </a:cubicBezTo>
                  <a:close/>
                  <a:moveTo>
                    <a:pt x="37" y="75"/>
                  </a:moveTo>
                  <a:cubicBezTo>
                    <a:pt x="36" y="76"/>
                    <a:pt x="36" y="75"/>
                    <a:pt x="35" y="76"/>
                  </a:cubicBezTo>
                  <a:cubicBezTo>
                    <a:pt x="36" y="76"/>
                    <a:pt x="36" y="76"/>
                    <a:pt x="36" y="76"/>
                  </a:cubicBezTo>
                  <a:cubicBezTo>
                    <a:pt x="35" y="77"/>
                    <a:pt x="33" y="77"/>
                    <a:pt x="32" y="79"/>
                  </a:cubicBezTo>
                  <a:cubicBezTo>
                    <a:pt x="33" y="79"/>
                    <a:pt x="33" y="78"/>
                    <a:pt x="34" y="79"/>
                  </a:cubicBezTo>
                  <a:cubicBezTo>
                    <a:pt x="34" y="80"/>
                    <a:pt x="32" y="80"/>
                    <a:pt x="34" y="81"/>
                  </a:cubicBezTo>
                  <a:cubicBezTo>
                    <a:pt x="34" y="80"/>
                    <a:pt x="35" y="79"/>
                    <a:pt x="37" y="79"/>
                  </a:cubicBezTo>
                  <a:cubicBezTo>
                    <a:pt x="36" y="78"/>
                    <a:pt x="36" y="77"/>
                    <a:pt x="36" y="77"/>
                  </a:cubicBezTo>
                  <a:cubicBezTo>
                    <a:pt x="37" y="77"/>
                    <a:pt x="37" y="77"/>
                    <a:pt x="37" y="77"/>
                  </a:cubicBezTo>
                  <a:cubicBezTo>
                    <a:pt x="38" y="76"/>
                    <a:pt x="37" y="76"/>
                    <a:pt x="37" y="75"/>
                  </a:cubicBezTo>
                  <a:close/>
                  <a:moveTo>
                    <a:pt x="35" y="55"/>
                  </a:moveTo>
                  <a:cubicBezTo>
                    <a:pt x="36" y="56"/>
                    <a:pt x="35" y="56"/>
                    <a:pt x="35" y="56"/>
                  </a:cubicBezTo>
                  <a:cubicBezTo>
                    <a:pt x="36" y="57"/>
                    <a:pt x="36" y="55"/>
                    <a:pt x="35" y="55"/>
                  </a:cubicBezTo>
                  <a:close/>
                  <a:moveTo>
                    <a:pt x="33" y="56"/>
                  </a:moveTo>
                  <a:cubicBezTo>
                    <a:pt x="32" y="57"/>
                    <a:pt x="31" y="57"/>
                    <a:pt x="32" y="58"/>
                  </a:cubicBezTo>
                  <a:cubicBezTo>
                    <a:pt x="33" y="58"/>
                    <a:pt x="34" y="57"/>
                    <a:pt x="33" y="56"/>
                  </a:cubicBezTo>
                  <a:close/>
                  <a:moveTo>
                    <a:pt x="31" y="121"/>
                  </a:moveTo>
                  <a:cubicBezTo>
                    <a:pt x="31" y="121"/>
                    <a:pt x="31" y="121"/>
                    <a:pt x="31" y="122"/>
                  </a:cubicBezTo>
                  <a:cubicBezTo>
                    <a:pt x="31" y="122"/>
                    <a:pt x="32" y="122"/>
                    <a:pt x="32" y="121"/>
                  </a:cubicBezTo>
                  <a:cubicBezTo>
                    <a:pt x="31" y="122"/>
                    <a:pt x="31" y="121"/>
                    <a:pt x="31" y="121"/>
                  </a:cubicBezTo>
                  <a:close/>
                  <a:moveTo>
                    <a:pt x="31" y="59"/>
                  </a:moveTo>
                  <a:cubicBezTo>
                    <a:pt x="31" y="60"/>
                    <a:pt x="29" y="60"/>
                    <a:pt x="29" y="61"/>
                  </a:cubicBezTo>
                  <a:cubicBezTo>
                    <a:pt x="30" y="61"/>
                    <a:pt x="31" y="61"/>
                    <a:pt x="31" y="61"/>
                  </a:cubicBezTo>
                  <a:cubicBezTo>
                    <a:pt x="31" y="60"/>
                    <a:pt x="32" y="60"/>
                    <a:pt x="32" y="59"/>
                  </a:cubicBezTo>
                  <a:cubicBezTo>
                    <a:pt x="31" y="60"/>
                    <a:pt x="31" y="59"/>
                    <a:pt x="31" y="59"/>
                  </a:cubicBezTo>
                  <a:close/>
                  <a:moveTo>
                    <a:pt x="28" y="57"/>
                  </a:moveTo>
                  <a:cubicBezTo>
                    <a:pt x="29" y="57"/>
                    <a:pt x="30" y="56"/>
                    <a:pt x="30" y="57"/>
                  </a:cubicBezTo>
                  <a:cubicBezTo>
                    <a:pt x="29" y="58"/>
                    <a:pt x="28" y="58"/>
                    <a:pt x="27" y="59"/>
                  </a:cubicBezTo>
                  <a:cubicBezTo>
                    <a:pt x="27" y="60"/>
                    <a:pt x="27" y="60"/>
                    <a:pt x="28" y="61"/>
                  </a:cubicBezTo>
                  <a:cubicBezTo>
                    <a:pt x="28" y="60"/>
                    <a:pt x="27" y="60"/>
                    <a:pt x="28" y="59"/>
                  </a:cubicBezTo>
                  <a:cubicBezTo>
                    <a:pt x="28" y="59"/>
                    <a:pt x="28" y="60"/>
                    <a:pt x="28" y="60"/>
                  </a:cubicBezTo>
                  <a:cubicBezTo>
                    <a:pt x="28" y="59"/>
                    <a:pt x="29" y="59"/>
                    <a:pt x="29" y="58"/>
                  </a:cubicBezTo>
                  <a:cubicBezTo>
                    <a:pt x="29" y="59"/>
                    <a:pt x="29" y="59"/>
                    <a:pt x="30" y="59"/>
                  </a:cubicBezTo>
                  <a:cubicBezTo>
                    <a:pt x="31" y="58"/>
                    <a:pt x="30" y="56"/>
                    <a:pt x="31" y="54"/>
                  </a:cubicBezTo>
                  <a:cubicBezTo>
                    <a:pt x="30" y="55"/>
                    <a:pt x="29" y="56"/>
                    <a:pt x="28" y="57"/>
                  </a:cubicBezTo>
                  <a:close/>
                  <a:moveTo>
                    <a:pt x="28" y="73"/>
                  </a:moveTo>
                  <a:cubicBezTo>
                    <a:pt x="28" y="73"/>
                    <a:pt x="30" y="72"/>
                    <a:pt x="30" y="71"/>
                  </a:cubicBezTo>
                  <a:cubicBezTo>
                    <a:pt x="29" y="72"/>
                    <a:pt x="28" y="72"/>
                    <a:pt x="28" y="73"/>
                  </a:cubicBezTo>
                  <a:close/>
                  <a:moveTo>
                    <a:pt x="28" y="82"/>
                  </a:moveTo>
                  <a:cubicBezTo>
                    <a:pt x="28" y="82"/>
                    <a:pt x="28" y="83"/>
                    <a:pt x="29" y="83"/>
                  </a:cubicBezTo>
                  <a:cubicBezTo>
                    <a:pt x="28" y="82"/>
                    <a:pt x="30" y="82"/>
                    <a:pt x="29" y="81"/>
                  </a:cubicBezTo>
                  <a:cubicBezTo>
                    <a:pt x="29" y="82"/>
                    <a:pt x="28" y="82"/>
                    <a:pt x="28" y="82"/>
                  </a:cubicBezTo>
                  <a:close/>
                  <a:moveTo>
                    <a:pt x="28" y="75"/>
                  </a:moveTo>
                  <a:cubicBezTo>
                    <a:pt x="28" y="74"/>
                    <a:pt x="29" y="74"/>
                    <a:pt x="29" y="74"/>
                  </a:cubicBezTo>
                  <a:cubicBezTo>
                    <a:pt x="29" y="74"/>
                    <a:pt x="29" y="73"/>
                    <a:pt x="28" y="73"/>
                  </a:cubicBezTo>
                  <a:cubicBezTo>
                    <a:pt x="29" y="74"/>
                    <a:pt x="27" y="74"/>
                    <a:pt x="28" y="75"/>
                  </a:cubicBezTo>
                  <a:close/>
                  <a:moveTo>
                    <a:pt x="23" y="57"/>
                  </a:moveTo>
                  <a:cubicBezTo>
                    <a:pt x="25" y="58"/>
                    <a:pt x="26" y="55"/>
                    <a:pt x="27" y="56"/>
                  </a:cubicBezTo>
                  <a:cubicBezTo>
                    <a:pt x="27" y="55"/>
                    <a:pt x="28" y="55"/>
                    <a:pt x="27" y="54"/>
                  </a:cubicBezTo>
                  <a:cubicBezTo>
                    <a:pt x="26" y="55"/>
                    <a:pt x="24" y="56"/>
                    <a:pt x="23" y="57"/>
                  </a:cubicBezTo>
                  <a:close/>
                  <a:moveTo>
                    <a:pt x="23" y="57"/>
                  </a:moveTo>
                  <a:cubicBezTo>
                    <a:pt x="23" y="57"/>
                    <a:pt x="23" y="60"/>
                    <a:pt x="24" y="59"/>
                  </a:cubicBezTo>
                  <a:cubicBezTo>
                    <a:pt x="24" y="58"/>
                    <a:pt x="23" y="56"/>
                    <a:pt x="23" y="57"/>
                  </a:cubicBezTo>
                  <a:close/>
                  <a:moveTo>
                    <a:pt x="14" y="68"/>
                  </a:moveTo>
                  <a:cubicBezTo>
                    <a:pt x="15" y="68"/>
                    <a:pt x="16" y="68"/>
                    <a:pt x="16" y="67"/>
                  </a:cubicBezTo>
                  <a:cubicBezTo>
                    <a:pt x="15" y="67"/>
                    <a:pt x="14" y="68"/>
                    <a:pt x="14" y="68"/>
                  </a:cubicBezTo>
                  <a:close/>
                </a:path>
              </a:pathLst>
            </a:custGeom>
            <a:blipFill rotWithShape="1">
              <a:blip r:embed="rId177"/>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199" name="Freeform 117476"/>
            <p:cNvSpPr/>
            <p:nvPr>
              <p:custDataLst>
                <p:tags r:id="rId178"/>
              </p:custDataLst>
            </p:nvPr>
          </p:nvSpPr>
          <p:spPr bwMode="auto">
            <a:xfrm>
              <a:off x="3392487" y="5784244"/>
              <a:ext cx="7937" cy="9525"/>
            </a:xfrm>
            <a:custGeom>
              <a:avLst/>
              <a:gdLst>
                <a:gd name="T0" fmla="*/ 2 w 2"/>
                <a:gd name="T1" fmla="*/ 1 h 2"/>
                <a:gd name="T2" fmla="*/ 0 w 2"/>
                <a:gd name="T3" fmla="*/ 0 h 2"/>
                <a:gd name="T4" fmla="*/ 2 w 2"/>
                <a:gd name="T5" fmla="*/ 1 h 2"/>
              </a:gdLst>
              <a:ahLst/>
              <a:cxnLst>
                <a:cxn ang="0">
                  <a:pos x="T0" y="T1"/>
                </a:cxn>
                <a:cxn ang="0">
                  <a:pos x="T2" y="T3"/>
                </a:cxn>
                <a:cxn ang="0">
                  <a:pos x="T4" y="T5"/>
                </a:cxn>
              </a:cxnLst>
              <a:rect l="0" t="0" r="r" b="b"/>
              <a:pathLst>
                <a:path w="2" h="2">
                  <a:moveTo>
                    <a:pt x="2" y="1"/>
                  </a:moveTo>
                  <a:cubicBezTo>
                    <a:pt x="2" y="2"/>
                    <a:pt x="0" y="1"/>
                    <a:pt x="0" y="0"/>
                  </a:cubicBezTo>
                  <a:cubicBezTo>
                    <a:pt x="1"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00" name="Freeform 117477"/>
            <p:cNvSpPr/>
            <p:nvPr>
              <p:custDataLst>
                <p:tags r:id="rId179"/>
              </p:custDataLst>
            </p:nvPr>
          </p:nvSpPr>
          <p:spPr bwMode="auto">
            <a:xfrm>
              <a:off x="3230562" y="6868506"/>
              <a:ext cx="12700" cy="9525"/>
            </a:xfrm>
            <a:custGeom>
              <a:avLst/>
              <a:gdLst>
                <a:gd name="T0" fmla="*/ 2 w 3"/>
                <a:gd name="T1" fmla="*/ 1 h 2"/>
                <a:gd name="T2" fmla="*/ 0 w 3"/>
                <a:gd name="T3" fmla="*/ 0 h 2"/>
                <a:gd name="T4" fmla="*/ 2 w 3"/>
                <a:gd name="T5" fmla="*/ 1 h 2"/>
              </a:gdLst>
              <a:ahLst/>
              <a:cxnLst>
                <a:cxn ang="0">
                  <a:pos x="T0" y="T1"/>
                </a:cxn>
                <a:cxn ang="0">
                  <a:pos x="T2" y="T3"/>
                </a:cxn>
                <a:cxn ang="0">
                  <a:pos x="T4" y="T5"/>
                </a:cxn>
              </a:cxnLst>
              <a:rect l="0" t="0" r="r" b="b"/>
              <a:pathLst>
                <a:path w="3" h="2">
                  <a:moveTo>
                    <a:pt x="2" y="1"/>
                  </a:moveTo>
                  <a:cubicBezTo>
                    <a:pt x="3" y="2"/>
                    <a:pt x="0" y="1"/>
                    <a:pt x="0" y="0"/>
                  </a:cubicBezTo>
                  <a:cubicBezTo>
                    <a:pt x="2" y="0"/>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01" name="Freeform 117478"/>
            <p:cNvSpPr/>
            <p:nvPr>
              <p:custDataLst>
                <p:tags r:id="rId180"/>
              </p:custDataLst>
            </p:nvPr>
          </p:nvSpPr>
          <p:spPr bwMode="auto">
            <a:xfrm>
              <a:off x="3001962" y="6839931"/>
              <a:ext cx="12700" cy="3175"/>
            </a:xfrm>
            <a:custGeom>
              <a:avLst/>
              <a:gdLst>
                <a:gd name="T0" fmla="*/ 3 w 3"/>
                <a:gd name="T1" fmla="*/ 0 h 1"/>
                <a:gd name="T2" fmla="*/ 3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3" y="1"/>
                    <a:pt x="3" y="1"/>
                    <a:pt x="3" y="0"/>
                  </a:cubicBezTo>
                  <a:cubicBezTo>
                    <a:pt x="2" y="1"/>
                    <a:pt x="1" y="1"/>
                    <a:pt x="0" y="1"/>
                  </a:cubicBezTo>
                  <a:cubicBezTo>
                    <a:pt x="0" y="0"/>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02" name="Freeform 117479"/>
            <p:cNvSpPr/>
            <p:nvPr>
              <p:custDataLst>
                <p:tags r:id="rId181"/>
              </p:custDataLst>
            </p:nvPr>
          </p:nvSpPr>
          <p:spPr bwMode="auto">
            <a:xfrm>
              <a:off x="2959100" y="6839931"/>
              <a:ext cx="20637" cy="12700"/>
            </a:xfrm>
            <a:custGeom>
              <a:avLst/>
              <a:gdLst>
                <a:gd name="T0" fmla="*/ 5 w 5"/>
                <a:gd name="T1" fmla="*/ 1 h 3"/>
                <a:gd name="T2" fmla="*/ 0 w 5"/>
                <a:gd name="T3" fmla="*/ 3 h 3"/>
                <a:gd name="T4" fmla="*/ 0 w 5"/>
                <a:gd name="T5" fmla="*/ 1 h 3"/>
                <a:gd name="T6" fmla="*/ 4 w 5"/>
                <a:gd name="T7" fmla="*/ 2 h 3"/>
                <a:gd name="T8" fmla="*/ 5 w 5"/>
                <a:gd name="T9" fmla="*/ 1 h 3"/>
              </a:gdLst>
              <a:ahLst/>
              <a:cxnLst>
                <a:cxn ang="0">
                  <a:pos x="T0" y="T1"/>
                </a:cxn>
                <a:cxn ang="0">
                  <a:pos x="T2" y="T3"/>
                </a:cxn>
                <a:cxn ang="0">
                  <a:pos x="T4" y="T5"/>
                </a:cxn>
                <a:cxn ang="0">
                  <a:pos x="T6" y="T7"/>
                </a:cxn>
                <a:cxn ang="0">
                  <a:pos x="T8" y="T9"/>
                </a:cxn>
              </a:cxnLst>
              <a:rect l="0" t="0" r="r" b="b"/>
              <a:pathLst>
                <a:path w="5" h="3">
                  <a:moveTo>
                    <a:pt x="5" y="1"/>
                  </a:moveTo>
                  <a:cubicBezTo>
                    <a:pt x="5" y="2"/>
                    <a:pt x="2" y="3"/>
                    <a:pt x="0" y="3"/>
                  </a:cubicBezTo>
                  <a:cubicBezTo>
                    <a:pt x="1" y="2"/>
                    <a:pt x="1" y="2"/>
                    <a:pt x="0" y="1"/>
                  </a:cubicBezTo>
                  <a:cubicBezTo>
                    <a:pt x="1" y="1"/>
                    <a:pt x="4" y="0"/>
                    <a:pt x="4" y="2"/>
                  </a:cubicBezTo>
                  <a:cubicBezTo>
                    <a:pt x="4" y="1"/>
                    <a:pt x="5"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03" name="Freeform 117480"/>
            <p:cNvSpPr/>
            <p:nvPr>
              <p:custDataLst>
                <p:tags r:id="rId182"/>
              </p:custDataLst>
            </p:nvPr>
          </p:nvSpPr>
          <p:spPr bwMode="auto">
            <a:xfrm>
              <a:off x="2886075" y="6797069"/>
              <a:ext cx="9525" cy="7938"/>
            </a:xfrm>
            <a:custGeom>
              <a:avLst/>
              <a:gdLst>
                <a:gd name="T0" fmla="*/ 2 w 2"/>
                <a:gd name="T1" fmla="*/ 1 h 2"/>
                <a:gd name="T2" fmla="*/ 0 w 2"/>
                <a:gd name="T3" fmla="*/ 0 h 2"/>
                <a:gd name="T4" fmla="*/ 2 w 2"/>
                <a:gd name="T5" fmla="*/ 1 h 2"/>
              </a:gdLst>
              <a:ahLst/>
              <a:cxnLst>
                <a:cxn ang="0">
                  <a:pos x="T0" y="T1"/>
                </a:cxn>
                <a:cxn ang="0">
                  <a:pos x="T2" y="T3"/>
                </a:cxn>
                <a:cxn ang="0">
                  <a:pos x="T4" y="T5"/>
                </a:cxn>
              </a:cxnLst>
              <a:rect l="0" t="0" r="r" b="b"/>
              <a:pathLst>
                <a:path w="2" h="2">
                  <a:moveTo>
                    <a:pt x="2" y="1"/>
                  </a:moveTo>
                  <a:cubicBezTo>
                    <a:pt x="2" y="1"/>
                    <a:pt x="0" y="2"/>
                    <a:pt x="0" y="0"/>
                  </a:cubicBezTo>
                  <a:cubicBezTo>
                    <a:pt x="1" y="0"/>
                    <a:pt x="1"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04" name="Freeform 117481"/>
            <p:cNvSpPr/>
            <p:nvPr>
              <p:custDataLst>
                <p:tags r:id="rId183"/>
              </p:custDataLst>
            </p:nvPr>
          </p:nvSpPr>
          <p:spPr bwMode="auto">
            <a:xfrm>
              <a:off x="2805112" y="5819169"/>
              <a:ext cx="17462" cy="12700"/>
            </a:xfrm>
            <a:custGeom>
              <a:avLst/>
              <a:gdLst>
                <a:gd name="T0" fmla="*/ 0 w 4"/>
                <a:gd name="T1" fmla="*/ 1 h 3"/>
                <a:gd name="T2" fmla="*/ 3 w 4"/>
                <a:gd name="T3" fmla="*/ 1 h 3"/>
                <a:gd name="T4" fmla="*/ 4 w 4"/>
                <a:gd name="T5" fmla="*/ 3 h 3"/>
                <a:gd name="T6" fmla="*/ 3 w 4"/>
                <a:gd name="T7" fmla="*/ 2 h 3"/>
                <a:gd name="T8" fmla="*/ 1 w 4"/>
                <a:gd name="T9" fmla="*/ 2 h 3"/>
                <a:gd name="T10" fmla="*/ 0 w 4"/>
                <a:gd name="T11" fmla="*/ 1 h 3"/>
              </a:gdLst>
              <a:ahLst/>
              <a:cxnLst>
                <a:cxn ang="0">
                  <a:pos x="T0" y="T1"/>
                </a:cxn>
                <a:cxn ang="0">
                  <a:pos x="T2" y="T3"/>
                </a:cxn>
                <a:cxn ang="0">
                  <a:pos x="T4" y="T5"/>
                </a:cxn>
                <a:cxn ang="0">
                  <a:pos x="T6" y="T7"/>
                </a:cxn>
                <a:cxn ang="0">
                  <a:pos x="T8" y="T9"/>
                </a:cxn>
                <a:cxn ang="0">
                  <a:pos x="T10" y="T11"/>
                </a:cxn>
              </a:cxnLst>
              <a:rect l="0" t="0" r="r" b="b"/>
              <a:pathLst>
                <a:path w="4" h="3">
                  <a:moveTo>
                    <a:pt x="0" y="1"/>
                  </a:moveTo>
                  <a:cubicBezTo>
                    <a:pt x="2" y="0"/>
                    <a:pt x="3" y="2"/>
                    <a:pt x="3" y="1"/>
                  </a:cubicBezTo>
                  <a:cubicBezTo>
                    <a:pt x="4" y="1"/>
                    <a:pt x="3" y="2"/>
                    <a:pt x="4" y="3"/>
                  </a:cubicBezTo>
                  <a:cubicBezTo>
                    <a:pt x="3" y="3"/>
                    <a:pt x="3" y="2"/>
                    <a:pt x="3" y="2"/>
                  </a:cubicBezTo>
                  <a:cubicBezTo>
                    <a:pt x="2" y="3"/>
                    <a:pt x="2" y="2"/>
                    <a:pt x="1" y="2"/>
                  </a:cubicBezTo>
                  <a:cubicBezTo>
                    <a:pt x="1" y="2"/>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05" name="Freeform 117482"/>
            <p:cNvSpPr/>
            <p:nvPr>
              <p:custDataLst>
                <p:tags r:id="rId184"/>
              </p:custDataLst>
            </p:nvPr>
          </p:nvSpPr>
          <p:spPr bwMode="auto">
            <a:xfrm>
              <a:off x="2792412" y="5823931"/>
              <a:ext cx="9525" cy="7938"/>
            </a:xfrm>
            <a:custGeom>
              <a:avLst/>
              <a:gdLst>
                <a:gd name="T0" fmla="*/ 2 w 2"/>
                <a:gd name="T1" fmla="*/ 1 h 2"/>
                <a:gd name="T2" fmla="*/ 0 w 2"/>
                <a:gd name="T3" fmla="*/ 0 h 2"/>
                <a:gd name="T4" fmla="*/ 2 w 2"/>
                <a:gd name="T5" fmla="*/ 1 h 2"/>
              </a:gdLst>
              <a:ahLst/>
              <a:cxnLst>
                <a:cxn ang="0">
                  <a:pos x="T0" y="T1"/>
                </a:cxn>
                <a:cxn ang="0">
                  <a:pos x="T2" y="T3"/>
                </a:cxn>
                <a:cxn ang="0">
                  <a:pos x="T4" y="T5"/>
                </a:cxn>
              </a:cxnLst>
              <a:rect l="0" t="0" r="r" b="b"/>
              <a:pathLst>
                <a:path w="2" h="2">
                  <a:moveTo>
                    <a:pt x="2" y="1"/>
                  </a:moveTo>
                  <a:cubicBezTo>
                    <a:pt x="1" y="0"/>
                    <a:pt x="1" y="2"/>
                    <a:pt x="0" y="0"/>
                  </a:cubicBezTo>
                  <a:cubicBezTo>
                    <a:pt x="1"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06" name="Freeform 117483"/>
            <p:cNvSpPr/>
            <p:nvPr>
              <p:custDataLst>
                <p:tags r:id="rId185"/>
              </p:custDataLst>
            </p:nvPr>
          </p:nvSpPr>
          <p:spPr bwMode="auto">
            <a:xfrm>
              <a:off x="2619375" y="5865206"/>
              <a:ext cx="12700" cy="12700"/>
            </a:xfrm>
            <a:custGeom>
              <a:avLst/>
              <a:gdLst>
                <a:gd name="T0" fmla="*/ 0 w 3"/>
                <a:gd name="T1" fmla="*/ 1 h 3"/>
                <a:gd name="T2" fmla="*/ 2 w 3"/>
                <a:gd name="T3" fmla="*/ 0 h 3"/>
                <a:gd name="T4" fmla="*/ 3 w 3"/>
                <a:gd name="T5" fmla="*/ 2 h 3"/>
                <a:gd name="T6" fmla="*/ 0 w 3"/>
                <a:gd name="T7" fmla="*/ 3 h 3"/>
                <a:gd name="T8" fmla="*/ 0 w 3"/>
                <a:gd name="T9" fmla="*/ 2 h 3"/>
                <a:gd name="T10" fmla="*/ 0 w 3"/>
                <a:gd name="T11" fmla="*/ 1 h 3"/>
              </a:gdLst>
              <a:ahLst/>
              <a:cxnLst>
                <a:cxn ang="0">
                  <a:pos x="T0" y="T1"/>
                </a:cxn>
                <a:cxn ang="0">
                  <a:pos x="T2" y="T3"/>
                </a:cxn>
                <a:cxn ang="0">
                  <a:pos x="T4" y="T5"/>
                </a:cxn>
                <a:cxn ang="0">
                  <a:pos x="T6" y="T7"/>
                </a:cxn>
                <a:cxn ang="0">
                  <a:pos x="T8" y="T9"/>
                </a:cxn>
                <a:cxn ang="0">
                  <a:pos x="T10" y="T11"/>
                </a:cxn>
              </a:cxnLst>
              <a:rect l="0" t="0" r="r" b="b"/>
              <a:pathLst>
                <a:path w="3" h="3">
                  <a:moveTo>
                    <a:pt x="0" y="1"/>
                  </a:moveTo>
                  <a:cubicBezTo>
                    <a:pt x="1" y="2"/>
                    <a:pt x="1" y="1"/>
                    <a:pt x="2" y="0"/>
                  </a:cubicBezTo>
                  <a:cubicBezTo>
                    <a:pt x="1" y="1"/>
                    <a:pt x="2" y="1"/>
                    <a:pt x="3" y="2"/>
                  </a:cubicBezTo>
                  <a:cubicBezTo>
                    <a:pt x="1" y="2"/>
                    <a:pt x="2" y="3"/>
                    <a:pt x="0" y="3"/>
                  </a:cubicBezTo>
                  <a:cubicBezTo>
                    <a:pt x="0" y="3"/>
                    <a:pt x="0" y="2"/>
                    <a:pt x="0" y="2"/>
                  </a:cubicBezTo>
                  <a:cubicBezTo>
                    <a:pt x="2" y="2"/>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07" name="Freeform 117484"/>
            <p:cNvSpPr/>
            <p:nvPr>
              <p:custDataLst>
                <p:tags r:id="rId186"/>
              </p:custDataLst>
            </p:nvPr>
          </p:nvSpPr>
          <p:spPr bwMode="auto">
            <a:xfrm>
              <a:off x="2462212" y="5920769"/>
              <a:ext cx="28575" cy="22225"/>
            </a:xfrm>
            <a:custGeom>
              <a:avLst/>
              <a:gdLst>
                <a:gd name="T0" fmla="*/ 3 w 7"/>
                <a:gd name="T1" fmla="*/ 4 h 5"/>
                <a:gd name="T2" fmla="*/ 0 w 7"/>
                <a:gd name="T3" fmla="*/ 2 h 5"/>
                <a:gd name="T4" fmla="*/ 2 w 7"/>
                <a:gd name="T5" fmla="*/ 2 h 5"/>
                <a:gd name="T6" fmla="*/ 3 w 7"/>
                <a:gd name="T7" fmla="*/ 1 h 5"/>
                <a:gd name="T8" fmla="*/ 4 w 7"/>
                <a:gd name="T9" fmla="*/ 0 h 5"/>
                <a:gd name="T10" fmla="*/ 4 w 7"/>
                <a:gd name="T11" fmla="*/ 2 h 5"/>
                <a:gd name="T12" fmla="*/ 6 w 7"/>
                <a:gd name="T13" fmla="*/ 1 h 5"/>
                <a:gd name="T14" fmla="*/ 4 w 7"/>
                <a:gd name="T15" fmla="*/ 3 h 5"/>
                <a:gd name="T16" fmla="*/ 1 w 7"/>
                <a:gd name="T17" fmla="*/ 5 h 5"/>
                <a:gd name="T18" fmla="*/ 1 w 7"/>
                <a:gd name="T19" fmla="*/ 4 h 5"/>
                <a:gd name="T20" fmla="*/ 3 w 7"/>
                <a:gd name="T21"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5">
                  <a:moveTo>
                    <a:pt x="3" y="4"/>
                  </a:moveTo>
                  <a:cubicBezTo>
                    <a:pt x="2" y="3"/>
                    <a:pt x="2" y="2"/>
                    <a:pt x="0" y="2"/>
                  </a:cubicBezTo>
                  <a:cubicBezTo>
                    <a:pt x="0" y="1"/>
                    <a:pt x="2" y="1"/>
                    <a:pt x="2" y="2"/>
                  </a:cubicBezTo>
                  <a:cubicBezTo>
                    <a:pt x="3" y="2"/>
                    <a:pt x="2" y="1"/>
                    <a:pt x="3" y="1"/>
                  </a:cubicBezTo>
                  <a:cubicBezTo>
                    <a:pt x="3" y="0"/>
                    <a:pt x="3" y="0"/>
                    <a:pt x="4" y="0"/>
                  </a:cubicBezTo>
                  <a:cubicBezTo>
                    <a:pt x="4" y="1"/>
                    <a:pt x="4" y="1"/>
                    <a:pt x="4" y="2"/>
                  </a:cubicBezTo>
                  <a:cubicBezTo>
                    <a:pt x="5" y="2"/>
                    <a:pt x="6" y="1"/>
                    <a:pt x="6" y="1"/>
                  </a:cubicBezTo>
                  <a:cubicBezTo>
                    <a:pt x="7" y="2"/>
                    <a:pt x="5" y="3"/>
                    <a:pt x="4" y="3"/>
                  </a:cubicBezTo>
                  <a:cubicBezTo>
                    <a:pt x="3" y="3"/>
                    <a:pt x="3" y="5"/>
                    <a:pt x="1" y="5"/>
                  </a:cubicBezTo>
                  <a:cubicBezTo>
                    <a:pt x="1" y="5"/>
                    <a:pt x="1" y="4"/>
                    <a:pt x="1" y="4"/>
                  </a:cubicBezTo>
                  <a:cubicBezTo>
                    <a:pt x="2" y="4"/>
                    <a:pt x="2"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08" name="Freeform 117485"/>
            <p:cNvSpPr/>
            <p:nvPr>
              <p:custDataLst>
                <p:tags r:id="rId187"/>
              </p:custDataLst>
            </p:nvPr>
          </p:nvSpPr>
          <p:spPr bwMode="auto">
            <a:xfrm>
              <a:off x="2419350" y="5930294"/>
              <a:ext cx="7937" cy="7938"/>
            </a:xfrm>
            <a:custGeom>
              <a:avLst/>
              <a:gdLst>
                <a:gd name="T0" fmla="*/ 2 w 2"/>
                <a:gd name="T1" fmla="*/ 2 h 2"/>
                <a:gd name="T2" fmla="*/ 0 w 2"/>
                <a:gd name="T3" fmla="*/ 2 h 2"/>
                <a:gd name="T4" fmla="*/ 1 w 2"/>
                <a:gd name="T5" fmla="*/ 1 h 2"/>
                <a:gd name="T6" fmla="*/ 1 w 2"/>
                <a:gd name="T7" fmla="*/ 1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cubicBezTo>
                    <a:pt x="1" y="2"/>
                    <a:pt x="1" y="2"/>
                    <a:pt x="0" y="2"/>
                  </a:cubicBezTo>
                  <a:cubicBezTo>
                    <a:pt x="0" y="2"/>
                    <a:pt x="1" y="1"/>
                    <a:pt x="1" y="1"/>
                  </a:cubicBezTo>
                  <a:cubicBezTo>
                    <a:pt x="1" y="1"/>
                    <a:pt x="1" y="1"/>
                    <a:pt x="1" y="1"/>
                  </a:cubicBezTo>
                  <a:cubicBezTo>
                    <a:pt x="1" y="0"/>
                    <a:pt x="2"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09" name="Freeform 117486"/>
            <p:cNvSpPr/>
            <p:nvPr>
              <p:custDataLst>
                <p:tags r:id="rId188"/>
              </p:custDataLst>
            </p:nvPr>
          </p:nvSpPr>
          <p:spPr bwMode="auto">
            <a:xfrm>
              <a:off x="2389187" y="5963631"/>
              <a:ext cx="7937" cy="0"/>
            </a:xfrm>
            <a:custGeom>
              <a:avLst/>
              <a:gdLst>
                <a:gd name="T0" fmla="*/ 2 w 2"/>
                <a:gd name="T1" fmla="*/ 1 w 2"/>
                <a:gd name="T2" fmla="*/ 0 w 2"/>
                <a:gd name="T3" fmla="*/ 2 w 2"/>
              </a:gdLst>
              <a:ahLst/>
              <a:cxnLst>
                <a:cxn ang="0">
                  <a:pos x="T0" y="0"/>
                </a:cxn>
                <a:cxn ang="0">
                  <a:pos x="T1" y="0"/>
                </a:cxn>
                <a:cxn ang="0">
                  <a:pos x="T2" y="0"/>
                </a:cxn>
                <a:cxn ang="0">
                  <a:pos x="T3" y="0"/>
                </a:cxn>
              </a:cxnLst>
              <a:rect l="0" t="0" r="r" b="b"/>
              <a:pathLst>
                <a:path w="2">
                  <a:moveTo>
                    <a:pt x="2" y="0"/>
                  </a:moveTo>
                  <a:cubicBezTo>
                    <a:pt x="2" y="0"/>
                    <a:pt x="1" y="0"/>
                    <a:pt x="1" y="0"/>
                  </a:cubicBezTo>
                  <a:cubicBezTo>
                    <a:pt x="1" y="0"/>
                    <a:pt x="0" y="0"/>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10" name="Freeform 117487"/>
            <p:cNvSpPr/>
            <p:nvPr>
              <p:custDataLst>
                <p:tags r:id="rId189"/>
              </p:custDataLst>
            </p:nvPr>
          </p:nvSpPr>
          <p:spPr bwMode="auto">
            <a:xfrm>
              <a:off x="2325687" y="5981094"/>
              <a:ext cx="7937" cy="7938"/>
            </a:xfrm>
            <a:custGeom>
              <a:avLst/>
              <a:gdLst>
                <a:gd name="T0" fmla="*/ 2 w 2"/>
                <a:gd name="T1" fmla="*/ 1 h 2"/>
                <a:gd name="T2" fmla="*/ 2 w 2"/>
                <a:gd name="T3" fmla="*/ 1 h 2"/>
                <a:gd name="T4" fmla="*/ 0 w 2"/>
                <a:gd name="T5" fmla="*/ 2 h 2"/>
                <a:gd name="T6" fmla="*/ 2 w 2"/>
                <a:gd name="T7" fmla="*/ 0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2" y="1"/>
                    <a:pt x="2" y="1"/>
                    <a:pt x="2" y="1"/>
                  </a:cubicBezTo>
                  <a:cubicBezTo>
                    <a:pt x="2" y="1"/>
                    <a:pt x="1" y="1"/>
                    <a:pt x="0" y="2"/>
                  </a:cubicBezTo>
                  <a:cubicBezTo>
                    <a:pt x="0" y="1"/>
                    <a:pt x="1" y="0"/>
                    <a:pt x="2" y="0"/>
                  </a:cubicBezTo>
                  <a:cubicBezTo>
                    <a:pt x="2" y="1"/>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11" name="Freeform 117488"/>
            <p:cNvSpPr/>
            <p:nvPr>
              <p:custDataLst>
                <p:tags r:id="rId190"/>
              </p:custDataLst>
            </p:nvPr>
          </p:nvSpPr>
          <p:spPr bwMode="auto">
            <a:xfrm>
              <a:off x="2146300" y="6065231"/>
              <a:ext cx="9525" cy="9525"/>
            </a:xfrm>
            <a:custGeom>
              <a:avLst/>
              <a:gdLst>
                <a:gd name="T0" fmla="*/ 2 w 2"/>
                <a:gd name="T1" fmla="*/ 0 h 2"/>
                <a:gd name="T2" fmla="*/ 2 w 2"/>
                <a:gd name="T3" fmla="*/ 1 h 2"/>
                <a:gd name="T4" fmla="*/ 1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2" y="1"/>
                    <a:pt x="2" y="1"/>
                    <a:pt x="2" y="1"/>
                  </a:cubicBezTo>
                  <a:cubicBezTo>
                    <a:pt x="1" y="2"/>
                    <a:pt x="1" y="0"/>
                    <a:pt x="1"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12" name="Freeform 117489"/>
            <p:cNvSpPr/>
            <p:nvPr>
              <p:custDataLst>
                <p:tags r:id="rId191"/>
              </p:custDataLst>
            </p:nvPr>
          </p:nvSpPr>
          <p:spPr bwMode="auto">
            <a:xfrm>
              <a:off x="2898775" y="5796944"/>
              <a:ext cx="17462" cy="9525"/>
            </a:xfrm>
            <a:custGeom>
              <a:avLst/>
              <a:gdLst>
                <a:gd name="T0" fmla="*/ 4 w 4"/>
                <a:gd name="T1" fmla="*/ 1 h 2"/>
                <a:gd name="T2" fmla="*/ 2 w 4"/>
                <a:gd name="T3" fmla="*/ 1 h 2"/>
                <a:gd name="T4" fmla="*/ 1 w 4"/>
                <a:gd name="T5" fmla="*/ 2 h 2"/>
                <a:gd name="T6" fmla="*/ 0 w 4"/>
                <a:gd name="T7" fmla="*/ 2 h 2"/>
                <a:gd name="T8" fmla="*/ 1 w 4"/>
                <a:gd name="T9" fmla="*/ 0 h 2"/>
                <a:gd name="T10" fmla="*/ 4 w 4"/>
                <a:gd name="T11" fmla="*/ 1 h 2"/>
              </a:gdLst>
              <a:ahLst/>
              <a:cxnLst>
                <a:cxn ang="0">
                  <a:pos x="T0" y="T1"/>
                </a:cxn>
                <a:cxn ang="0">
                  <a:pos x="T2" y="T3"/>
                </a:cxn>
                <a:cxn ang="0">
                  <a:pos x="T4" y="T5"/>
                </a:cxn>
                <a:cxn ang="0">
                  <a:pos x="T6" y="T7"/>
                </a:cxn>
                <a:cxn ang="0">
                  <a:pos x="T8" y="T9"/>
                </a:cxn>
                <a:cxn ang="0">
                  <a:pos x="T10" y="T11"/>
                </a:cxn>
              </a:cxnLst>
              <a:rect l="0" t="0" r="r" b="b"/>
              <a:pathLst>
                <a:path w="4" h="2">
                  <a:moveTo>
                    <a:pt x="4" y="1"/>
                  </a:moveTo>
                  <a:cubicBezTo>
                    <a:pt x="3" y="1"/>
                    <a:pt x="3" y="0"/>
                    <a:pt x="2" y="1"/>
                  </a:cubicBezTo>
                  <a:cubicBezTo>
                    <a:pt x="2" y="2"/>
                    <a:pt x="3" y="2"/>
                    <a:pt x="1" y="2"/>
                  </a:cubicBezTo>
                  <a:cubicBezTo>
                    <a:pt x="2" y="1"/>
                    <a:pt x="1" y="2"/>
                    <a:pt x="0" y="2"/>
                  </a:cubicBezTo>
                  <a:cubicBezTo>
                    <a:pt x="0" y="0"/>
                    <a:pt x="1" y="1"/>
                    <a:pt x="1" y="0"/>
                  </a:cubicBezTo>
                  <a:cubicBezTo>
                    <a:pt x="2" y="0"/>
                    <a:pt x="3"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13" name="Freeform 117490"/>
            <p:cNvSpPr/>
            <p:nvPr>
              <p:custDataLst>
                <p:tags r:id="rId192"/>
              </p:custDataLst>
            </p:nvPr>
          </p:nvSpPr>
          <p:spPr bwMode="auto">
            <a:xfrm>
              <a:off x="2439987" y="6665306"/>
              <a:ext cx="22225" cy="17463"/>
            </a:xfrm>
            <a:custGeom>
              <a:avLst/>
              <a:gdLst>
                <a:gd name="T0" fmla="*/ 5 w 5"/>
                <a:gd name="T1" fmla="*/ 1 h 4"/>
                <a:gd name="T2" fmla="*/ 0 w 5"/>
                <a:gd name="T3" fmla="*/ 3 h 4"/>
                <a:gd name="T4" fmla="*/ 2 w 5"/>
                <a:gd name="T5" fmla="*/ 0 h 4"/>
                <a:gd name="T6" fmla="*/ 5 w 5"/>
                <a:gd name="T7" fmla="*/ 1 h 4"/>
              </a:gdLst>
              <a:ahLst/>
              <a:cxnLst>
                <a:cxn ang="0">
                  <a:pos x="T0" y="T1"/>
                </a:cxn>
                <a:cxn ang="0">
                  <a:pos x="T2" y="T3"/>
                </a:cxn>
                <a:cxn ang="0">
                  <a:pos x="T4" y="T5"/>
                </a:cxn>
                <a:cxn ang="0">
                  <a:pos x="T6" y="T7"/>
                </a:cxn>
              </a:cxnLst>
              <a:rect l="0" t="0" r="r" b="b"/>
              <a:pathLst>
                <a:path w="5" h="4">
                  <a:moveTo>
                    <a:pt x="5" y="1"/>
                  </a:moveTo>
                  <a:cubicBezTo>
                    <a:pt x="5" y="3"/>
                    <a:pt x="2" y="4"/>
                    <a:pt x="0" y="3"/>
                  </a:cubicBezTo>
                  <a:cubicBezTo>
                    <a:pt x="0" y="1"/>
                    <a:pt x="2" y="1"/>
                    <a:pt x="2" y="0"/>
                  </a:cubicBezTo>
                  <a:cubicBezTo>
                    <a:pt x="3" y="0"/>
                    <a:pt x="4"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14" name="Freeform 117491"/>
            <p:cNvSpPr/>
            <p:nvPr>
              <p:custDataLst>
                <p:tags r:id="rId193"/>
              </p:custDataLst>
            </p:nvPr>
          </p:nvSpPr>
          <p:spPr bwMode="auto">
            <a:xfrm>
              <a:off x="2252662" y="5996969"/>
              <a:ext cx="12700" cy="12700"/>
            </a:xfrm>
            <a:custGeom>
              <a:avLst/>
              <a:gdLst>
                <a:gd name="T0" fmla="*/ 3 w 3"/>
                <a:gd name="T1" fmla="*/ 1 h 3"/>
                <a:gd name="T2" fmla="*/ 1 w 3"/>
                <a:gd name="T3" fmla="*/ 3 h 3"/>
                <a:gd name="T4" fmla="*/ 1 w 3"/>
                <a:gd name="T5" fmla="*/ 1 h 3"/>
                <a:gd name="T6" fmla="*/ 3 w 3"/>
                <a:gd name="T7" fmla="*/ 1 h 3"/>
              </a:gdLst>
              <a:ahLst/>
              <a:cxnLst>
                <a:cxn ang="0">
                  <a:pos x="T0" y="T1"/>
                </a:cxn>
                <a:cxn ang="0">
                  <a:pos x="T2" y="T3"/>
                </a:cxn>
                <a:cxn ang="0">
                  <a:pos x="T4" y="T5"/>
                </a:cxn>
                <a:cxn ang="0">
                  <a:pos x="T6" y="T7"/>
                </a:cxn>
              </a:cxnLst>
              <a:rect l="0" t="0" r="r" b="b"/>
              <a:pathLst>
                <a:path w="3" h="3">
                  <a:moveTo>
                    <a:pt x="3" y="1"/>
                  </a:moveTo>
                  <a:cubicBezTo>
                    <a:pt x="3" y="1"/>
                    <a:pt x="2" y="2"/>
                    <a:pt x="1" y="3"/>
                  </a:cubicBezTo>
                  <a:cubicBezTo>
                    <a:pt x="2" y="2"/>
                    <a:pt x="0" y="2"/>
                    <a:pt x="1" y="1"/>
                  </a:cubicBezTo>
                  <a:cubicBezTo>
                    <a:pt x="2" y="1"/>
                    <a:pt x="2"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grpSp>
      <p:grpSp>
        <p:nvGrpSpPr>
          <p:cNvPr id="215" name="组合 214"/>
          <p:cNvGrpSpPr/>
          <p:nvPr/>
        </p:nvGrpSpPr>
        <p:grpSpPr>
          <a:xfrm>
            <a:off x="80010" y="9488170"/>
            <a:ext cx="3069590" cy="2363470"/>
            <a:chOff x="2105025" y="5781069"/>
            <a:chExt cx="1827212" cy="1125538"/>
          </a:xfrm>
          <a:blipFill dpi="0" rotWithShape="1">
            <a:blip r:embed="rId194"/>
            <a:srcRect/>
            <a:tile tx="0" ty="0" sx="100000" sy="100000" flip="none" algn="ctr"/>
          </a:blipFill>
        </p:grpSpPr>
        <p:sp>
          <p:nvSpPr>
            <p:cNvPr id="216" name="Freeform 117404"/>
            <p:cNvSpPr/>
            <p:nvPr>
              <p:custDataLst>
                <p:tags r:id="rId195"/>
              </p:custDataLst>
            </p:nvPr>
          </p:nvSpPr>
          <p:spPr bwMode="auto">
            <a:xfrm>
              <a:off x="3843337" y="6622444"/>
              <a:ext cx="38100" cy="38100"/>
            </a:xfrm>
            <a:custGeom>
              <a:avLst/>
              <a:gdLst>
                <a:gd name="T0" fmla="*/ 2 w 9"/>
                <a:gd name="T1" fmla="*/ 8 h 9"/>
                <a:gd name="T2" fmla="*/ 4 w 9"/>
                <a:gd name="T3" fmla="*/ 0 h 9"/>
                <a:gd name="T4" fmla="*/ 9 w 9"/>
                <a:gd name="T5" fmla="*/ 3 h 9"/>
                <a:gd name="T6" fmla="*/ 2 w 9"/>
                <a:gd name="T7" fmla="*/ 8 h 9"/>
              </a:gdLst>
              <a:ahLst/>
              <a:cxnLst>
                <a:cxn ang="0">
                  <a:pos x="T0" y="T1"/>
                </a:cxn>
                <a:cxn ang="0">
                  <a:pos x="T2" y="T3"/>
                </a:cxn>
                <a:cxn ang="0">
                  <a:pos x="T4" y="T5"/>
                </a:cxn>
                <a:cxn ang="0">
                  <a:pos x="T6" y="T7"/>
                </a:cxn>
              </a:cxnLst>
              <a:rect l="0" t="0" r="r" b="b"/>
              <a:pathLst>
                <a:path w="9" h="9">
                  <a:moveTo>
                    <a:pt x="2" y="8"/>
                  </a:moveTo>
                  <a:cubicBezTo>
                    <a:pt x="0" y="6"/>
                    <a:pt x="2" y="1"/>
                    <a:pt x="4" y="0"/>
                  </a:cubicBezTo>
                  <a:cubicBezTo>
                    <a:pt x="6" y="1"/>
                    <a:pt x="9" y="1"/>
                    <a:pt x="9" y="3"/>
                  </a:cubicBezTo>
                  <a:cubicBezTo>
                    <a:pt x="9" y="5"/>
                    <a:pt x="5" y="9"/>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17" name="Freeform 117405"/>
            <p:cNvSpPr/>
            <p:nvPr>
              <p:custDataLst>
                <p:tags r:id="rId196"/>
              </p:custDataLst>
            </p:nvPr>
          </p:nvSpPr>
          <p:spPr bwMode="auto">
            <a:xfrm>
              <a:off x="3617912" y="5877906"/>
              <a:ext cx="12700" cy="25400"/>
            </a:xfrm>
            <a:custGeom>
              <a:avLst/>
              <a:gdLst>
                <a:gd name="T0" fmla="*/ 3 w 3"/>
                <a:gd name="T1" fmla="*/ 6 h 6"/>
                <a:gd name="T2" fmla="*/ 0 w 3"/>
                <a:gd name="T3" fmla="*/ 5 h 6"/>
                <a:gd name="T4" fmla="*/ 0 w 3"/>
                <a:gd name="T5" fmla="*/ 0 h 6"/>
                <a:gd name="T6" fmla="*/ 3 w 3"/>
                <a:gd name="T7" fmla="*/ 6 h 6"/>
              </a:gdLst>
              <a:ahLst/>
              <a:cxnLst>
                <a:cxn ang="0">
                  <a:pos x="T0" y="T1"/>
                </a:cxn>
                <a:cxn ang="0">
                  <a:pos x="T2" y="T3"/>
                </a:cxn>
                <a:cxn ang="0">
                  <a:pos x="T4" y="T5"/>
                </a:cxn>
                <a:cxn ang="0">
                  <a:pos x="T6" y="T7"/>
                </a:cxn>
              </a:cxnLst>
              <a:rect l="0" t="0" r="r" b="b"/>
              <a:pathLst>
                <a:path w="3" h="6">
                  <a:moveTo>
                    <a:pt x="3" y="6"/>
                  </a:moveTo>
                  <a:cubicBezTo>
                    <a:pt x="1" y="6"/>
                    <a:pt x="1" y="5"/>
                    <a:pt x="0" y="5"/>
                  </a:cubicBezTo>
                  <a:cubicBezTo>
                    <a:pt x="0" y="4"/>
                    <a:pt x="1" y="1"/>
                    <a:pt x="0" y="0"/>
                  </a:cubicBezTo>
                  <a:cubicBezTo>
                    <a:pt x="2" y="1"/>
                    <a:pt x="2"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18" name="Freeform 117406"/>
            <p:cNvSpPr/>
            <p:nvPr>
              <p:custDataLst>
                <p:tags r:id="rId197"/>
              </p:custDataLst>
            </p:nvPr>
          </p:nvSpPr>
          <p:spPr bwMode="auto">
            <a:xfrm>
              <a:off x="3608387" y="5887431"/>
              <a:ext cx="9525" cy="15875"/>
            </a:xfrm>
            <a:custGeom>
              <a:avLst/>
              <a:gdLst>
                <a:gd name="T0" fmla="*/ 1 w 2"/>
                <a:gd name="T1" fmla="*/ 4 h 4"/>
                <a:gd name="T2" fmla="*/ 1 w 2"/>
                <a:gd name="T3" fmla="*/ 2 h 4"/>
                <a:gd name="T4" fmla="*/ 0 w 2"/>
                <a:gd name="T5" fmla="*/ 1 h 4"/>
                <a:gd name="T6" fmla="*/ 1 w 2"/>
                <a:gd name="T7" fmla="*/ 4 h 4"/>
              </a:gdLst>
              <a:ahLst/>
              <a:cxnLst>
                <a:cxn ang="0">
                  <a:pos x="T0" y="T1"/>
                </a:cxn>
                <a:cxn ang="0">
                  <a:pos x="T2" y="T3"/>
                </a:cxn>
                <a:cxn ang="0">
                  <a:pos x="T4" y="T5"/>
                </a:cxn>
                <a:cxn ang="0">
                  <a:pos x="T6" y="T7"/>
                </a:cxn>
              </a:cxnLst>
              <a:rect l="0" t="0" r="r" b="b"/>
              <a:pathLst>
                <a:path w="2" h="4">
                  <a:moveTo>
                    <a:pt x="1" y="4"/>
                  </a:moveTo>
                  <a:cubicBezTo>
                    <a:pt x="1" y="3"/>
                    <a:pt x="1" y="3"/>
                    <a:pt x="1" y="2"/>
                  </a:cubicBezTo>
                  <a:cubicBezTo>
                    <a:pt x="0" y="2"/>
                    <a:pt x="0" y="1"/>
                    <a:pt x="0" y="1"/>
                  </a:cubicBezTo>
                  <a:cubicBezTo>
                    <a:pt x="2" y="0"/>
                    <a:pt x="2"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19" name="Freeform 117407"/>
            <p:cNvSpPr/>
            <p:nvPr>
              <p:custDataLst>
                <p:tags r:id="rId198"/>
              </p:custDataLst>
            </p:nvPr>
          </p:nvSpPr>
          <p:spPr bwMode="auto">
            <a:xfrm>
              <a:off x="3579812" y="5827106"/>
              <a:ext cx="7937" cy="12700"/>
            </a:xfrm>
            <a:custGeom>
              <a:avLst/>
              <a:gdLst>
                <a:gd name="T0" fmla="*/ 2 w 2"/>
                <a:gd name="T1" fmla="*/ 2 h 3"/>
                <a:gd name="T2" fmla="*/ 0 w 2"/>
                <a:gd name="T3" fmla="*/ 2 h 3"/>
                <a:gd name="T4" fmla="*/ 1 w 2"/>
                <a:gd name="T5" fmla="*/ 0 h 3"/>
                <a:gd name="T6" fmla="*/ 2 w 2"/>
                <a:gd name="T7" fmla="*/ 2 h 3"/>
              </a:gdLst>
              <a:ahLst/>
              <a:cxnLst>
                <a:cxn ang="0">
                  <a:pos x="T0" y="T1"/>
                </a:cxn>
                <a:cxn ang="0">
                  <a:pos x="T2" y="T3"/>
                </a:cxn>
                <a:cxn ang="0">
                  <a:pos x="T4" y="T5"/>
                </a:cxn>
                <a:cxn ang="0">
                  <a:pos x="T6" y="T7"/>
                </a:cxn>
              </a:cxnLst>
              <a:rect l="0" t="0" r="r" b="b"/>
              <a:pathLst>
                <a:path w="2" h="3">
                  <a:moveTo>
                    <a:pt x="2" y="2"/>
                  </a:moveTo>
                  <a:cubicBezTo>
                    <a:pt x="2" y="3"/>
                    <a:pt x="1" y="3"/>
                    <a:pt x="0" y="2"/>
                  </a:cubicBezTo>
                  <a:cubicBezTo>
                    <a:pt x="1" y="1"/>
                    <a:pt x="1" y="0"/>
                    <a:pt x="1" y="0"/>
                  </a:cubicBezTo>
                  <a:cubicBezTo>
                    <a:pt x="2" y="0"/>
                    <a:pt x="1"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20" name="Freeform 117408"/>
            <p:cNvSpPr/>
            <p:nvPr>
              <p:custDataLst>
                <p:tags r:id="rId199"/>
              </p:custDataLst>
            </p:nvPr>
          </p:nvSpPr>
          <p:spPr bwMode="auto">
            <a:xfrm>
              <a:off x="3562350" y="5814406"/>
              <a:ext cx="7937" cy="9525"/>
            </a:xfrm>
            <a:custGeom>
              <a:avLst/>
              <a:gdLst>
                <a:gd name="T0" fmla="*/ 1 w 2"/>
                <a:gd name="T1" fmla="*/ 2 h 2"/>
                <a:gd name="T2" fmla="*/ 0 w 2"/>
                <a:gd name="T3" fmla="*/ 2 h 2"/>
                <a:gd name="T4" fmla="*/ 1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1" y="2"/>
                    <a:pt x="1" y="2"/>
                    <a:pt x="0" y="2"/>
                  </a:cubicBezTo>
                  <a:cubicBezTo>
                    <a:pt x="0" y="1"/>
                    <a:pt x="0" y="0"/>
                    <a:pt x="1" y="0"/>
                  </a:cubicBezTo>
                  <a:cubicBezTo>
                    <a:pt x="1" y="1"/>
                    <a:pt x="2"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21" name="Freeform 117409"/>
            <p:cNvSpPr/>
            <p:nvPr>
              <p:custDataLst>
                <p:tags r:id="rId200"/>
              </p:custDataLst>
            </p:nvPr>
          </p:nvSpPr>
          <p:spPr bwMode="auto">
            <a:xfrm>
              <a:off x="3519487" y="6881206"/>
              <a:ext cx="9525" cy="4763"/>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1"/>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22" name="Freeform 117410"/>
            <p:cNvSpPr/>
            <p:nvPr>
              <p:custDataLst>
                <p:tags r:id="rId201"/>
              </p:custDataLst>
            </p:nvPr>
          </p:nvSpPr>
          <p:spPr bwMode="auto">
            <a:xfrm>
              <a:off x="3498850" y="5823931"/>
              <a:ext cx="7937" cy="7938"/>
            </a:xfrm>
            <a:custGeom>
              <a:avLst/>
              <a:gdLst>
                <a:gd name="T0" fmla="*/ 2 w 2"/>
                <a:gd name="T1" fmla="*/ 1 h 2"/>
                <a:gd name="T2" fmla="*/ 0 w 2"/>
                <a:gd name="T3" fmla="*/ 2 h 2"/>
                <a:gd name="T4" fmla="*/ 0 w 2"/>
                <a:gd name="T5" fmla="*/ 0 h 2"/>
                <a:gd name="T6" fmla="*/ 2 w 2"/>
                <a:gd name="T7" fmla="*/ 1 h 2"/>
              </a:gdLst>
              <a:ahLst/>
              <a:cxnLst>
                <a:cxn ang="0">
                  <a:pos x="T0" y="T1"/>
                </a:cxn>
                <a:cxn ang="0">
                  <a:pos x="T2" y="T3"/>
                </a:cxn>
                <a:cxn ang="0">
                  <a:pos x="T4" y="T5"/>
                </a:cxn>
                <a:cxn ang="0">
                  <a:pos x="T6" y="T7"/>
                </a:cxn>
              </a:cxnLst>
              <a:rect l="0" t="0" r="r" b="b"/>
              <a:pathLst>
                <a:path w="2" h="2">
                  <a:moveTo>
                    <a:pt x="2" y="1"/>
                  </a:moveTo>
                  <a:cubicBezTo>
                    <a:pt x="2" y="2"/>
                    <a:pt x="1" y="1"/>
                    <a:pt x="0" y="2"/>
                  </a:cubicBezTo>
                  <a:cubicBezTo>
                    <a:pt x="0" y="1"/>
                    <a:pt x="0" y="1"/>
                    <a:pt x="0" y="0"/>
                  </a:cubicBezTo>
                  <a:cubicBezTo>
                    <a:pt x="1"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23" name="Freeform 117411"/>
            <p:cNvSpPr/>
            <p:nvPr>
              <p:custDataLst>
                <p:tags r:id="rId202"/>
              </p:custDataLst>
            </p:nvPr>
          </p:nvSpPr>
          <p:spPr bwMode="auto">
            <a:xfrm>
              <a:off x="3481387" y="5796944"/>
              <a:ext cx="7937" cy="4763"/>
            </a:xfrm>
            <a:custGeom>
              <a:avLst/>
              <a:gdLst>
                <a:gd name="T0" fmla="*/ 2 w 2"/>
                <a:gd name="T1" fmla="*/ 0 h 1"/>
                <a:gd name="T2" fmla="*/ 2 w 2"/>
                <a:gd name="T3" fmla="*/ 1 h 1"/>
                <a:gd name="T4" fmla="*/ 0 w 2"/>
                <a:gd name="T5" fmla="*/ 1 h 1"/>
                <a:gd name="T6" fmla="*/ 1 w 2"/>
                <a:gd name="T7" fmla="*/ 1 h 1"/>
                <a:gd name="T8" fmla="*/ 1 w 2"/>
                <a:gd name="T9" fmla="*/ 0 h 1"/>
                <a:gd name="T10" fmla="*/ 2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2" y="0"/>
                  </a:moveTo>
                  <a:cubicBezTo>
                    <a:pt x="2" y="0"/>
                    <a:pt x="1" y="1"/>
                    <a:pt x="2" y="1"/>
                  </a:cubicBezTo>
                  <a:cubicBezTo>
                    <a:pt x="2" y="1"/>
                    <a:pt x="1" y="1"/>
                    <a:pt x="0" y="1"/>
                  </a:cubicBezTo>
                  <a:cubicBezTo>
                    <a:pt x="1" y="1"/>
                    <a:pt x="1" y="1"/>
                    <a:pt x="1" y="1"/>
                  </a:cubicBezTo>
                  <a:cubicBezTo>
                    <a:pt x="1" y="0"/>
                    <a:pt x="1" y="0"/>
                    <a:pt x="1"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24" name="Freeform 117412"/>
            <p:cNvSpPr/>
            <p:nvPr>
              <p:custDataLst>
                <p:tags r:id="rId203"/>
              </p:custDataLst>
            </p:nvPr>
          </p:nvSpPr>
          <p:spPr bwMode="auto">
            <a:xfrm>
              <a:off x="3455987" y="5789006"/>
              <a:ext cx="7937" cy="7938"/>
            </a:xfrm>
            <a:custGeom>
              <a:avLst/>
              <a:gdLst>
                <a:gd name="T0" fmla="*/ 2 w 2"/>
                <a:gd name="T1" fmla="*/ 2 h 2"/>
                <a:gd name="T2" fmla="*/ 1 w 2"/>
                <a:gd name="T3" fmla="*/ 0 h 2"/>
                <a:gd name="T4" fmla="*/ 2 w 2"/>
                <a:gd name="T5" fmla="*/ 2 h 2"/>
              </a:gdLst>
              <a:ahLst/>
              <a:cxnLst>
                <a:cxn ang="0">
                  <a:pos x="T0" y="T1"/>
                </a:cxn>
                <a:cxn ang="0">
                  <a:pos x="T2" y="T3"/>
                </a:cxn>
                <a:cxn ang="0">
                  <a:pos x="T4" y="T5"/>
                </a:cxn>
              </a:cxnLst>
              <a:rect l="0" t="0" r="r" b="b"/>
              <a:pathLst>
                <a:path w="2" h="2">
                  <a:moveTo>
                    <a:pt x="2" y="2"/>
                  </a:moveTo>
                  <a:cubicBezTo>
                    <a:pt x="1" y="2"/>
                    <a:pt x="0" y="1"/>
                    <a:pt x="1" y="0"/>
                  </a:cubicBezTo>
                  <a:cubicBezTo>
                    <a:pt x="2" y="1"/>
                    <a:pt x="2"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25" name="Freeform 117413"/>
            <p:cNvSpPr/>
            <p:nvPr>
              <p:custDataLst>
                <p:tags r:id="rId204"/>
              </p:custDataLst>
            </p:nvPr>
          </p:nvSpPr>
          <p:spPr bwMode="auto">
            <a:xfrm>
              <a:off x="3448050" y="5793769"/>
              <a:ext cx="7937" cy="3175"/>
            </a:xfrm>
            <a:custGeom>
              <a:avLst/>
              <a:gdLst>
                <a:gd name="T0" fmla="*/ 2 w 2"/>
                <a:gd name="T1" fmla="*/ 0 h 1"/>
                <a:gd name="T2" fmla="*/ 0 w 2"/>
                <a:gd name="T3" fmla="*/ 0 h 1"/>
                <a:gd name="T4" fmla="*/ 1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2" y="1"/>
                    <a:pt x="1" y="0"/>
                    <a:pt x="0" y="0"/>
                  </a:cubicBezTo>
                  <a:cubicBezTo>
                    <a:pt x="0" y="0"/>
                    <a:pt x="1" y="0"/>
                    <a:pt x="1"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26" name="Freeform 117414"/>
            <p:cNvSpPr/>
            <p:nvPr>
              <p:custDataLst>
                <p:tags r:id="rId205"/>
              </p:custDataLst>
            </p:nvPr>
          </p:nvSpPr>
          <p:spPr bwMode="auto">
            <a:xfrm>
              <a:off x="3422650" y="5789006"/>
              <a:ext cx="20637" cy="12700"/>
            </a:xfrm>
            <a:custGeom>
              <a:avLst/>
              <a:gdLst>
                <a:gd name="T0" fmla="*/ 5 w 5"/>
                <a:gd name="T1" fmla="*/ 1 h 3"/>
                <a:gd name="T2" fmla="*/ 2 w 5"/>
                <a:gd name="T3" fmla="*/ 2 h 3"/>
                <a:gd name="T4" fmla="*/ 0 w 5"/>
                <a:gd name="T5" fmla="*/ 1 h 3"/>
                <a:gd name="T6" fmla="*/ 5 w 5"/>
                <a:gd name="T7" fmla="*/ 1 h 3"/>
              </a:gdLst>
              <a:ahLst/>
              <a:cxnLst>
                <a:cxn ang="0">
                  <a:pos x="T0" y="T1"/>
                </a:cxn>
                <a:cxn ang="0">
                  <a:pos x="T2" y="T3"/>
                </a:cxn>
                <a:cxn ang="0">
                  <a:pos x="T4" y="T5"/>
                </a:cxn>
                <a:cxn ang="0">
                  <a:pos x="T6" y="T7"/>
                </a:cxn>
              </a:cxnLst>
              <a:rect l="0" t="0" r="r" b="b"/>
              <a:pathLst>
                <a:path w="5" h="3">
                  <a:moveTo>
                    <a:pt x="5" y="1"/>
                  </a:moveTo>
                  <a:cubicBezTo>
                    <a:pt x="4" y="3"/>
                    <a:pt x="3" y="0"/>
                    <a:pt x="2" y="2"/>
                  </a:cubicBezTo>
                  <a:cubicBezTo>
                    <a:pt x="2" y="1"/>
                    <a:pt x="1" y="1"/>
                    <a:pt x="0" y="1"/>
                  </a:cubicBezTo>
                  <a:cubicBezTo>
                    <a:pt x="1" y="0"/>
                    <a:pt x="3"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27" name="Freeform 117415"/>
            <p:cNvSpPr/>
            <p:nvPr>
              <p:custDataLst>
                <p:tags r:id="rId206"/>
              </p:custDataLst>
            </p:nvPr>
          </p:nvSpPr>
          <p:spPr bwMode="auto">
            <a:xfrm>
              <a:off x="3409950" y="6873269"/>
              <a:ext cx="12700" cy="12700"/>
            </a:xfrm>
            <a:custGeom>
              <a:avLst/>
              <a:gdLst>
                <a:gd name="T0" fmla="*/ 3 w 3"/>
                <a:gd name="T1" fmla="*/ 2 h 3"/>
                <a:gd name="T2" fmla="*/ 0 w 3"/>
                <a:gd name="T3" fmla="*/ 2 h 3"/>
                <a:gd name="T4" fmla="*/ 3 w 3"/>
                <a:gd name="T5" fmla="*/ 2 h 3"/>
              </a:gdLst>
              <a:ahLst/>
              <a:cxnLst>
                <a:cxn ang="0">
                  <a:pos x="T0" y="T1"/>
                </a:cxn>
                <a:cxn ang="0">
                  <a:pos x="T2" y="T3"/>
                </a:cxn>
                <a:cxn ang="0">
                  <a:pos x="T4" y="T5"/>
                </a:cxn>
              </a:cxnLst>
              <a:rect l="0" t="0" r="r" b="b"/>
              <a:pathLst>
                <a:path w="3" h="3">
                  <a:moveTo>
                    <a:pt x="3" y="2"/>
                  </a:moveTo>
                  <a:cubicBezTo>
                    <a:pt x="2" y="3"/>
                    <a:pt x="1" y="1"/>
                    <a:pt x="0" y="2"/>
                  </a:cubicBezTo>
                  <a:cubicBezTo>
                    <a:pt x="0" y="0"/>
                    <a:pt x="2"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28" name="Freeform 117416"/>
            <p:cNvSpPr/>
            <p:nvPr>
              <p:custDataLst>
                <p:tags r:id="rId207"/>
              </p:custDataLst>
            </p:nvPr>
          </p:nvSpPr>
          <p:spPr bwMode="auto">
            <a:xfrm>
              <a:off x="3379787" y="5784244"/>
              <a:ext cx="7937" cy="9525"/>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2" y="1"/>
                    <a:pt x="2" y="2"/>
                    <a:pt x="0" y="2"/>
                  </a:cubicBezTo>
                  <a:cubicBezTo>
                    <a:pt x="1"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29" name="Freeform 117417"/>
            <p:cNvSpPr/>
            <p:nvPr>
              <p:custDataLst>
                <p:tags r:id="rId208"/>
              </p:custDataLst>
            </p:nvPr>
          </p:nvSpPr>
          <p:spPr bwMode="auto">
            <a:xfrm>
              <a:off x="3367087" y="5781069"/>
              <a:ext cx="12700" cy="7938"/>
            </a:xfrm>
            <a:custGeom>
              <a:avLst/>
              <a:gdLst>
                <a:gd name="T0" fmla="*/ 3 w 3"/>
                <a:gd name="T1" fmla="*/ 1 h 2"/>
                <a:gd name="T2" fmla="*/ 1 w 3"/>
                <a:gd name="T3" fmla="*/ 0 h 2"/>
                <a:gd name="T4" fmla="*/ 2 w 3"/>
                <a:gd name="T5" fmla="*/ 1 h 2"/>
                <a:gd name="T6" fmla="*/ 3 w 3"/>
                <a:gd name="T7" fmla="*/ 1 h 2"/>
              </a:gdLst>
              <a:ahLst/>
              <a:cxnLst>
                <a:cxn ang="0">
                  <a:pos x="T0" y="T1"/>
                </a:cxn>
                <a:cxn ang="0">
                  <a:pos x="T2" y="T3"/>
                </a:cxn>
                <a:cxn ang="0">
                  <a:pos x="T4" y="T5"/>
                </a:cxn>
                <a:cxn ang="0">
                  <a:pos x="T6" y="T7"/>
                </a:cxn>
              </a:cxnLst>
              <a:rect l="0" t="0" r="r" b="b"/>
              <a:pathLst>
                <a:path w="3" h="2">
                  <a:moveTo>
                    <a:pt x="3" y="1"/>
                  </a:moveTo>
                  <a:cubicBezTo>
                    <a:pt x="3" y="2"/>
                    <a:pt x="0" y="1"/>
                    <a:pt x="1" y="0"/>
                  </a:cubicBezTo>
                  <a:cubicBezTo>
                    <a:pt x="2" y="0"/>
                    <a:pt x="2" y="1"/>
                    <a:pt x="2" y="1"/>
                  </a:cubicBezTo>
                  <a:cubicBezTo>
                    <a:pt x="2" y="1"/>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30" name="Freeform 117418"/>
            <p:cNvSpPr/>
            <p:nvPr>
              <p:custDataLst>
                <p:tags r:id="rId209"/>
              </p:custDataLst>
            </p:nvPr>
          </p:nvSpPr>
          <p:spPr bwMode="auto">
            <a:xfrm>
              <a:off x="3306762" y="6873269"/>
              <a:ext cx="4762" cy="7938"/>
            </a:xfrm>
            <a:custGeom>
              <a:avLst/>
              <a:gdLst>
                <a:gd name="T0" fmla="*/ 1 w 1"/>
                <a:gd name="T1" fmla="*/ 2 h 2"/>
                <a:gd name="T2" fmla="*/ 0 w 1"/>
                <a:gd name="T3" fmla="*/ 1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1" y="2"/>
                    <a:pt x="1" y="1"/>
                    <a:pt x="0" y="1"/>
                  </a:cubicBezTo>
                  <a:cubicBezTo>
                    <a:pt x="0" y="1"/>
                    <a:pt x="0" y="0"/>
                    <a:pt x="0" y="0"/>
                  </a:cubicBezTo>
                  <a:cubicBezTo>
                    <a:pt x="1"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31" name="Freeform 117419"/>
            <p:cNvSpPr/>
            <p:nvPr>
              <p:custDataLst>
                <p:tags r:id="rId210"/>
              </p:custDataLst>
            </p:nvPr>
          </p:nvSpPr>
          <p:spPr bwMode="auto">
            <a:xfrm>
              <a:off x="3294062" y="5781069"/>
              <a:ext cx="17462" cy="3175"/>
            </a:xfrm>
            <a:custGeom>
              <a:avLst/>
              <a:gdLst>
                <a:gd name="T0" fmla="*/ 4 w 4"/>
                <a:gd name="T1" fmla="*/ 1 h 1"/>
                <a:gd name="T2" fmla="*/ 3 w 4"/>
                <a:gd name="T3" fmla="*/ 1 h 1"/>
                <a:gd name="T4" fmla="*/ 4 w 4"/>
                <a:gd name="T5" fmla="*/ 1 h 1"/>
              </a:gdLst>
              <a:ahLst/>
              <a:cxnLst>
                <a:cxn ang="0">
                  <a:pos x="T0" y="T1"/>
                </a:cxn>
                <a:cxn ang="0">
                  <a:pos x="T2" y="T3"/>
                </a:cxn>
                <a:cxn ang="0">
                  <a:pos x="T4" y="T5"/>
                </a:cxn>
              </a:cxnLst>
              <a:rect l="0" t="0" r="r" b="b"/>
              <a:pathLst>
                <a:path w="4" h="1">
                  <a:moveTo>
                    <a:pt x="4" y="1"/>
                  </a:moveTo>
                  <a:cubicBezTo>
                    <a:pt x="4" y="1"/>
                    <a:pt x="3" y="1"/>
                    <a:pt x="3" y="1"/>
                  </a:cubicBezTo>
                  <a:cubicBezTo>
                    <a:pt x="1" y="1"/>
                    <a:pt x="0" y="0"/>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32" name="Freeform 117420"/>
            <p:cNvSpPr/>
            <p:nvPr>
              <p:custDataLst>
                <p:tags r:id="rId211"/>
              </p:custDataLst>
            </p:nvPr>
          </p:nvSpPr>
          <p:spPr bwMode="auto">
            <a:xfrm>
              <a:off x="3238500" y="6868506"/>
              <a:ext cx="14287" cy="4763"/>
            </a:xfrm>
            <a:custGeom>
              <a:avLst/>
              <a:gdLst>
                <a:gd name="T0" fmla="*/ 3 w 3"/>
                <a:gd name="T1" fmla="*/ 0 h 1"/>
                <a:gd name="T2" fmla="*/ 3 w 3"/>
                <a:gd name="T3" fmla="*/ 1 h 1"/>
                <a:gd name="T4" fmla="*/ 0 w 3"/>
                <a:gd name="T5" fmla="*/ 1 h 1"/>
                <a:gd name="T6" fmla="*/ 0 w 3"/>
                <a:gd name="T7" fmla="*/ 0 h 1"/>
                <a:gd name="T8" fmla="*/ 3 w 3"/>
                <a:gd name="T9" fmla="*/ 0 h 1"/>
              </a:gdLst>
              <a:ahLst/>
              <a:cxnLst>
                <a:cxn ang="0">
                  <a:pos x="T0" y="T1"/>
                </a:cxn>
                <a:cxn ang="0">
                  <a:pos x="T2" y="T3"/>
                </a:cxn>
                <a:cxn ang="0">
                  <a:pos x="T4" y="T5"/>
                </a:cxn>
                <a:cxn ang="0">
                  <a:pos x="T6" y="T7"/>
                </a:cxn>
                <a:cxn ang="0">
                  <a:pos x="T8" y="T9"/>
                </a:cxn>
              </a:cxnLst>
              <a:rect l="0" t="0" r="r" b="b"/>
              <a:pathLst>
                <a:path w="3" h="1">
                  <a:moveTo>
                    <a:pt x="3" y="0"/>
                  </a:moveTo>
                  <a:cubicBezTo>
                    <a:pt x="3" y="1"/>
                    <a:pt x="3" y="1"/>
                    <a:pt x="3" y="1"/>
                  </a:cubicBezTo>
                  <a:cubicBezTo>
                    <a:pt x="1" y="1"/>
                    <a:pt x="1" y="1"/>
                    <a:pt x="0" y="1"/>
                  </a:cubicBezTo>
                  <a:cubicBezTo>
                    <a:pt x="0" y="0"/>
                    <a:pt x="1" y="0"/>
                    <a:pt x="0" y="0"/>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33" name="Freeform 117421"/>
            <p:cNvSpPr/>
            <p:nvPr>
              <p:custDataLst>
                <p:tags r:id="rId212"/>
              </p:custDataLst>
            </p:nvPr>
          </p:nvSpPr>
          <p:spPr bwMode="auto">
            <a:xfrm>
              <a:off x="3213100" y="6868506"/>
              <a:ext cx="9525" cy="9525"/>
            </a:xfrm>
            <a:custGeom>
              <a:avLst/>
              <a:gdLst>
                <a:gd name="T0" fmla="*/ 2 w 2"/>
                <a:gd name="T1" fmla="*/ 0 h 2"/>
                <a:gd name="T2" fmla="*/ 0 w 2"/>
                <a:gd name="T3" fmla="*/ 0 h 2"/>
                <a:gd name="T4" fmla="*/ 2 w 2"/>
                <a:gd name="T5" fmla="*/ 0 h 2"/>
              </a:gdLst>
              <a:ahLst/>
              <a:cxnLst>
                <a:cxn ang="0">
                  <a:pos x="T0" y="T1"/>
                </a:cxn>
                <a:cxn ang="0">
                  <a:pos x="T2" y="T3"/>
                </a:cxn>
                <a:cxn ang="0">
                  <a:pos x="T4" y="T5"/>
                </a:cxn>
              </a:cxnLst>
              <a:rect l="0" t="0" r="r" b="b"/>
              <a:pathLst>
                <a:path w="2" h="2">
                  <a:moveTo>
                    <a:pt x="2" y="0"/>
                  </a:moveTo>
                  <a:cubicBezTo>
                    <a:pt x="2" y="2"/>
                    <a:pt x="0" y="0"/>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34" name="Freeform 117422"/>
            <p:cNvSpPr/>
            <p:nvPr>
              <p:custDataLst>
                <p:tags r:id="rId213"/>
              </p:custDataLst>
            </p:nvPr>
          </p:nvSpPr>
          <p:spPr bwMode="auto">
            <a:xfrm>
              <a:off x="3200400" y="5784244"/>
              <a:ext cx="9525" cy="4763"/>
            </a:xfrm>
            <a:custGeom>
              <a:avLst/>
              <a:gdLst>
                <a:gd name="T0" fmla="*/ 2 w 2"/>
                <a:gd name="T1" fmla="*/ 0 h 1"/>
                <a:gd name="T2" fmla="*/ 1 w 2"/>
                <a:gd name="T3" fmla="*/ 1 h 1"/>
                <a:gd name="T4" fmla="*/ 0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2" y="0"/>
                    <a:pt x="1" y="0"/>
                    <a:pt x="1" y="1"/>
                  </a:cubicBezTo>
                  <a:cubicBezTo>
                    <a:pt x="1" y="1"/>
                    <a:pt x="1" y="0"/>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35" name="Freeform 117423"/>
            <p:cNvSpPr/>
            <p:nvPr>
              <p:custDataLst>
                <p:tags r:id="rId214"/>
              </p:custDataLst>
            </p:nvPr>
          </p:nvSpPr>
          <p:spPr bwMode="auto">
            <a:xfrm>
              <a:off x="3179762" y="6865331"/>
              <a:ext cx="12700" cy="7938"/>
            </a:xfrm>
            <a:custGeom>
              <a:avLst/>
              <a:gdLst>
                <a:gd name="T0" fmla="*/ 3 w 3"/>
                <a:gd name="T1" fmla="*/ 1 h 2"/>
                <a:gd name="T2" fmla="*/ 0 w 3"/>
                <a:gd name="T3" fmla="*/ 1 h 2"/>
                <a:gd name="T4" fmla="*/ 1 w 3"/>
                <a:gd name="T5" fmla="*/ 0 h 2"/>
                <a:gd name="T6" fmla="*/ 3 w 3"/>
                <a:gd name="T7" fmla="*/ 1 h 2"/>
              </a:gdLst>
              <a:ahLst/>
              <a:cxnLst>
                <a:cxn ang="0">
                  <a:pos x="T0" y="T1"/>
                </a:cxn>
                <a:cxn ang="0">
                  <a:pos x="T2" y="T3"/>
                </a:cxn>
                <a:cxn ang="0">
                  <a:pos x="T4" y="T5"/>
                </a:cxn>
                <a:cxn ang="0">
                  <a:pos x="T6" y="T7"/>
                </a:cxn>
              </a:cxnLst>
              <a:rect l="0" t="0" r="r" b="b"/>
              <a:pathLst>
                <a:path w="3" h="2">
                  <a:moveTo>
                    <a:pt x="3" y="1"/>
                  </a:moveTo>
                  <a:cubicBezTo>
                    <a:pt x="3" y="2"/>
                    <a:pt x="1" y="1"/>
                    <a:pt x="0" y="1"/>
                  </a:cubicBezTo>
                  <a:cubicBezTo>
                    <a:pt x="1" y="1"/>
                    <a:pt x="1" y="1"/>
                    <a:pt x="1" y="0"/>
                  </a:cubicBezTo>
                  <a:cubicBezTo>
                    <a:pt x="1" y="1"/>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36" name="Freeform 117424"/>
            <p:cNvSpPr/>
            <p:nvPr>
              <p:custDataLst>
                <p:tags r:id="rId215"/>
              </p:custDataLst>
            </p:nvPr>
          </p:nvSpPr>
          <p:spPr bwMode="auto">
            <a:xfrm>
              <a:off x="3171825" y="6852631"/>
              <a:ext cx="12700" cy="12700"/>
            </a:xfrm>
            <a:custGeom>
              <a:avLst/>
              <a:gdLst>
                <a:gd name="T0" fmla="*/ 3 w 3"/>
                <a:gd name="T1" fmla="*/ 2 h 3"/>
                <a:gd name="T2" fmla="*/ 0 w 3"/>
                <a:gd name="T3" fmla="*/ 1 h 3"/>
                <a:gd name="T4" fmla="*/ 3 w 3"/>
                <a:gd name="T5" fmla="*/ 2 h 3"/>
              </a:gdLst>
              <a:ahLst/>
              <a:cxnLst>
                <a:cxn ang="0">
                  <a:pos x="T0" y="T1"/>
                </a:cxn>
                <a:cxn ang="0">
                  <a:pos x="T2" y="T3"/>
                </a:cxn>
                <a:cxn ang="0">
                  <a:pos x="T4" y="T5"/>
                </a:cxn>
              </a:cxnLst>
              <a:rect l="0" t="0" r="r" b="b"/>
              <a:pathLst>
                <a:path w="3" h="3">
                  <a:moveTo>
                    <a:pt x="3" y="2"/>
                  </a:moveTo>
                  <a:cubicBezTo>
                    <a:pt x="3" y="3"/>
                    <a:pt x="0" y="1"/>
                    <a:pt x="0" y="1"/>
                  </a:cubicBezTo>
                  <a:cubicBezTo>
                    <a:pt x="0" y="0"/>
                    <a:pt x="3" y="1"/>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37" name="Freeform 117425"/>
            <p:cNvSpPr/>
            <p:nvPr>
              <p:custDataLst>
                <p:tags r:id="rId216"/>
              </p:custDataLst>
            </p:nvPr>
          </p:nvSpPr>
          <p:spPr bwMode="auto">
            <a:xfrm>
              <a:off x="3167062" y="6847869"/>
              <a:ext cx="7937" cy="4763"/>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2" y="1"/>
                    <a:pt x="0" y="1"/>
                    <a:pt x="1" y="0"/>
                  </a:cubicBezTo>
                  <a:cubicBezTo>
                    <a:pt x="1"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38" name="Freeform 117426"/>
            <p:cNvSpPr/>
            <p:nvPr>
              <p:custDataLst>
                <p:tags r:id="rId217"/>
              </p:custDataLst>
            </p:nvPr>
          </p:nvSpPr>
          <p:spPr bwMode="auto">
            <a:xfrm>
              <a:off x="3121025" y="5784244"/>
              <a:ext cx="12700" cy="4763"/>
            </a:xfrm>
            <a:custGeom>
              <a:avLst/>
              <a:gdLst>
                <a:gd name="T0" fmla="*/ 3 w 3"/>
                <a:gd name="T1" fmla="*/ 0 h 1"/>
                <a:gd name="T2" fmla="*/ 3 w 3"/>
                <a:gd name="T3" fmla="*/ 1 h 1"/>
                <a:gd name="T4" fmla="*/ 0 w 3"/>
                <a:gd name="T5" fmla="*/ 0 h 1"/>
                <a:gd name="T6" fmla="*/ 3 w 3"/>
                <a:gd name="T7" fmla="*/ 0 h 1"/>
              </a:gdLst>
              <a:ahLst/>
              <a:cxnLst>
                <a:cxn ang="0">
                  <a:pos x="T0" y="T1"/>
                </a:cxn>
                <a:cxn ang="0">
                  <a:pos x="T2" y="T3"/>
                </a:cxn>
                <a:cxn ang="0">
                  <a:pos x="T4" y="T5"/>
                </a:cxn>
                <a:cxn ang="0">
                  <a:pos x="T6" y="T7"/>
                </a:cxn>
              </a:cxnLst>
              <a:rect l="0" t="0" r="r" b="b"/>
              <a:pathLst>
                <a:path w="3" h="1">
                  <a:moveTo>
                    <a:pt x="3" y="0"/>
                  </a:moveTo>
                  <a:cubicBezTo>
                    <a:pt x="3" y="1"/>
                    <a:pt x="3" y="1"/>
                    <a:pt x="3" y="1"/>
                  </a:cubicBezTo>
                  <a:cubicBezTo>
                    <a:pt x="2" y="1"/>
                    <a:pt x="0" y="1"/>
                    <a:pt x="0" y="0"/>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39" name="Freeform 117427"/>
            <p:cNvSpPr/>
            <p:nvPr>
              <p:custDataLst>
                <p:tags r:id="rId218"/>
              </p:custDataLst>
            </p:nvPr>
          </p:nvSpPr>
          <p:spPr bwMode="auto">
            <a:xfrm>
              <a:off x="3035300" y="6817706"/>
              <a:ext cx="12700" cy="12700"/>
            </a:xfrm>
            <a:custGeom>
              <a:avLst/>
              <a:gdLst>
                <a:gd name="T0" fmla="*/ 3 w 3"/>
                <a:gd name="T1" fmla="*/ 1 h 3"/>
                <a:gd name="T2" fmla="*/ 1 w 3"/>
                <a:gd name="T3" fmla="*/ 2 h 3"/>
                <a:gd name="T4" fmla="*/ 3 w 3"/>
                <a:gd name="T5" fmla="*/ 1 h 3"/>
              </a:gdLst>
              <a:ahLst/>
              <a:cxnLst>
                <a:cxn ang="0">
                  <a:pos x="T0" y="T1"/>
                </a:cxn>
                <a:cxn ang="0">
                  <a:pos x="T2" y="T3"/>
                </a:cxn>
                <a:cxn ang="0">
                  <a:pos x="T4" y="T5"/>
                </a:cxn>
              </a:cxnLst>
              <a:rect l="0" t="0" r="r" b="b"/>
              <a:pathLst>
                <a:path w="3" h="3">
                  <a:moveTo>
                    <a:pt x="3" y="1"/>
                  </a:moveTo>
                  <a:cubicBezTo>
                    <a:pt x="2" y="3"/>
                    <a:pt x="1" y="1"/>
                    <a:pt x="1" y="2"/>
                  </a:cubicBezTo>
                  <a:cubicBezTo>
                    <a:pt x="0" y="0"/>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40" name="Freeform 117428"/>
            <p:cNvSpPr/>
            <p:nvPr>
              <p:custDataLst>
                <p:tags r:id="rId219"/>
              </p:custDataLst>
            </p:nvPr>
          </p:nvSpPr>
          <p:spPr bwMode="auto">
            <a:xfrm>
              <a:off x="3005137" y="6822469"/>
              <a:ext cx="17462" cy="12700"/>
            </a:xfrm>
            <a:custGeom>
              <a:avLst/>
              <a:gdLst>
                <a:gd name="T0" fmla="*/ 3 w 4"/>
                <a:gd name="T1" fmla="*/ 1 h 3"/>
                <a:gd name="T2" fmla="*/ 3 w 4"/>
                <a:gd name="T3" fmla="*/ 3 h 3"/>
                <a:gd name="T4" fmla="*/ 1 w 4"/>
                <a:gd name="T5" fmla="*/ 3 h 3"/>
                <a:gd name="T6" fmla="*/ 2 w 4"/>
                <a:gd name="T7" fmla="*/ 0 h 3"/>
                <a:gd name="T8" fmla="*/ 2 w 4"/>
                <a:gd name="T9" fmla="*/ 1 h 3"/>
                <a:gd name="T10" fmla="*/ 3 w 4"/>
                <a:gd name="T11" fmla="*/ 1 h 3"/>
              </a:gdLst>
              <a:ahLst/>
              <a:cxnLst>
                <a:cxn ang="0">
                  <a:pos x="T0" y="T1"/>
                </a:cxn>
                <a:cxn ang="0">
                  <a:pos x="T2" y="T3"/>
                </a:cxn>
                <a:cxn ang="0">
                  <a:pos x="T4" y="T5"/>
                </a:cxn>
                <a:cxn ang="0">
                  <a:pos x="T6" y="T7"/>
                </a:cxn>
                <a:cxn ang="0">
                  <a:pos x="T8" y="T9"/>
                </a:cxn>
                <a:cxn ang="0">
                  <a:pos x="T10" y="T11"/>
                </a:cxn>
              </a:cxnLst>
              <a:rect l="0" t="0" r="r" b="b"/>
              <a:pathLst>
                <a:path w="4" h="3">
                  <a:moveTo>
                    <a:pt x="3" y="1"/>
                  </a:moveTo>
                  <a:cubicBezTo>
                    <a:pt x="4" y="2"/>
                    <a:pt x="2" y="2"/>
                    <a:pt x="3" y="3"/>
                  </a:cubicBezTo>
                  <a:cubicBezTo>
                    <a:pt x="2" y="2"/>
                    <a:pt x="1" y="2"/>
                    <a:pt x="1" y="3"/>
                  </a:cubicBezTo>
                  <a:cubicBezTo>
                    <a:pt x="0" y="2"/>
                    <a:pt x="0" y="0"/>
                    <a:pt x="2" y="0"/>
                  </a:cubicBezTo>
                  <a:cubicBezTo>
                    <a:pt x="2" y="1"/>
                    <a:pt x="2" y="1"/>
                    <a:pt x="2" y="1"/>
                  </a:cubicBezTo>
                  <a:cubicBezTo>
                    <a:pt x="3" y="2"/>
                    <a:pt x="3"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41" name="Freeform 117429"/>
            <p:cNvSpPr/>
            <p:nvPr>
              <p:custDataLst>
                <p:tags r:id="rId220"/>
              </p:custDataLst>
            </p:nvPr>
          </p:nvSpPr>
          <p:spPr bwMode="auto">
            <a:xfrm>
              <a:off x="2984500" y="6839931"/>
              <a:ext cx="12700" cy="7938"/>
            </a:xfrm>
            <a:custGeom>
              <a:avLst/>
              <a:gdLst>
                <a:gd name="T0" fmla="*/ 3 w 3"/>
                <a:gd name="T1" fmla="*/ 1 h 2"/>
                <a:gd name="T2" fmla="*/ 1 w 3"/>
                <a:gd name="T3" fmla="*/ 2 h 2"/>
                <a:gd name="T4" fmla="*/ 0 w 3"/>
                <a:gd name="T5" fmla="*/ 1 h 2"/>
                <a:gd name="T6" fmla="*/ 1 w 3"/>
                <a:gd name="T7" fmla="*/ 1 h 2"/>
                <a:gd name="T8" fmla="*/ 1 w 3"/>
                <a:gd name="T9" fmla="*/ 0 h 2"/>
                <a:gd name="T10" fmla="*/ 3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3" y="1"/>
                  </a:moveTo>
                  <a:cubicBezTo>
                    <a:pt x="2" y="2"/>
                    <a:pt x="1" y="0"/>
                    <a:pt x="1" y="2"/>
                  </a:cubicBezTo>
                  <a:cubicBezTo>
                    <a:pt x="1" y="1"/>
                    <a:pt x="0" y="2"/>
                    <a:pt x="0" y="1"/>
                  </a:cubicBezTo>
                  <a:cubicBezTo>
                    <a:pt x="0" y="1"/>
                    <a:pt x="0" y="1"/>
                    <a:pt x="1" y="1"/>
                  </a:cubicBezTo>
                  <a:cubicBezTo>
                    <a:pt x="1" y="1"/>
                    <a:pt x="1" y="1"/>
                    <a:pt x="1" y="0"/>
                  </a:cubicBezTo>
                  <a:cubicBezTo>
                    <a:pt x="2" y="1"/>
                    <a:pt x="2"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42" name="Freeform 117430"/>
            <p:cNvSpPr/>
            <p:nvPr>
              <p:custDataLst>
                <p:tags r:id="rId221"/>
              </p:custDataLst>
            </p:nvPr>
          </p:nvSpPr>
          <p:spPr bwMode="auto">
            <a:xfrm>
              <a:off x="2974975" y="5789006"/>
              <a:ext cx="9525" cy="12700"/>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1"/>
                    <a:pt x="0" y="3"/>
                    <a:pt x="0" y="1"/>
                  </a:cubicBezTo>
                  <a:cubicBezTo>
                    <a:pt x="1"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43" name="Freeform 117431"/>
            <p:cNvSpPr/>
            <p:nvPr>
              <p:custDataLst>
                <p:tags r:id="rId222"/>
              </p:custDataLst>
            </p:nvPr>
          </p:nvSpPr>
          <p:spPr bwMode="auto">
            <a:xfrm>
              <a:off x="2971800" y="5801706"/>
              <a:ext cx="7937" cy="9525"/>
            </a:xfrm>
            <a:custGeom>
              <a:avLst/>
              <a:gdLst>
                <a:gd name="T0" fmla="*/ 0 w 2"/>
                <a:gd name="T1" fmla="*/ 1 h 2"/>
                <a:gd name="T2" fmla="*/ 2 w 2"/>
                <a:gd name="T3" fmla="*/ 0 h 2"/>
                <a:gd name="T4" fmla="*/ 0 w 2"/>
                <a:gd name="T5" fmla="*/ 1 h 2"/>
              </a:gdLst>
              <a:ahLst/>
              <a:cxnLst>
                <a:cxn ang="0">
                  <a:pos x="T0" y="T1"/>
                </a:cxn>
                <a:cxn ang="0">
                  <a:pos x="T2" y="T3"/>
                </a:cxn>
                <a:cxn ang="0">
                  <a:pos x="T4" y="T5"/>
                </a:cxn>
              </a:cxnLst>
              <a:rect l="0" t="0" r="r" b="b"/>
              <a:pathLst>
                <a:path w="2" h="2">
                  <a:moveTo>
                    <a:pt x="0" y="1"/>
                  </a:moveTo>
                  <a:cubicBezTo>
                    <a:pt x="0" y="1"/>
                    <a:pt x="1" y="0"/>
                    <a:pt x="2" y="0"/>
                  </a:cubicBezTo>
                  <a:cubicBezTo>
                    <a:pt x="2" y="2"/>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44" name="Freeform 117432"/>
            <p:cNvSpPr/>
            <p:nvPr>
              <p:custDataLst>
                <p:tags r:id="rId223"/>
              </p:custDataLst>
            </p:nvPr>
          </p:nvSpPr>
          <p:spPr bwMode="auto">
            <a:xfrm>
              <a:off x="2959100" y="5793769"/>
              <a:ext cx="7937" cy="3175"/>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0"/>
                    <a:pt x="1" y="1"/>
                    <a:pt x="0" y="1"/>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45" name="Freeform 117433"/>
            <p:cNvSpPr/>
            <p:nvPr>
              <p:custDataLst>
                <p:tags r:id="rId224"/>
              </p:custDataLst>
            </p:nvPr>
          </p:nvSpPr>
          <p:spPr bwMode="auto">
            <a:xfrm>
              <a:off x="2962275" y="6860569"/>
              <a:ext cx="9525" cy="4763"/>
            </a:xfrm>
            <a:custGeom>
              <a:avLst/>
              <a:gdLst>
                <a:gd name="T0" fmla="*/ 1 w 2"/>
                <a:gd name="T1" fmla="*/ 0 h 1"/>
                <a:gd name="T2" fmla="*/ 0 w 2"/>
                <a:gd name="T3" fmla="*/ 1 h 1"/>
                <a:gd name="T4" fmla="*/ 0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2" y="1"/>
                    <a:pt x="0" y="1"/>
                    <a:pt x="0" y="1"/>
                  </a:cubicBezTo>
                  <a:cubicBezTo>
                    <a:pt x="0" y="1"/>
                    <a:pt x="0" y="0"/>
                    <a:pt x="0" y="0"/>
                  </a:cubicBezTo>
                  <a:cubicBezTo>
                    <a:pt x="0" y="0"/>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46" name="Freeform 117434"/>
            <p:cNvSpPr/>
            <p:nvPr>
              <p:custDataLst>
                <p:tags r:id="rId225"/>
              </p:custDataLst>
            </p:nvPr>
          </p:nvSpPr>
          <p:spPr bwMode="auto">
            <a:xfrm>
              <a:off x="2928937" y="6843106"/>
              <a:ext cx="38100" cy="25400"/>
            </a:xfrm>
            <a:custGeom>
              <a:avLst/>
              <a:gdLst>
                <a:gd name="T0" fmla="*/ 9 w 9"/>
                <a:gd name="T1" fmla="*/ 2 h 6"/>
                <a:gd name="T2" fmla="*/ 6 w 9"/>
                <a:gd name="T3" fmla="*/ 5 h 6"/>
                <a:gd name="T4" fmla="*/ 3 w 9"/>
                <a:gd name="T5" fmla="*/ 5 h 6"/>
                <a:gd name="T6" fmla="*/ 0 w 9"/>
                <a:gd name="T7" fmla="*/ 6 h 6"/>
                <a:gd name="T8" fmla="*/ 0 w 9"/>
                <a:gd name="T9" fmla="*/ 4 h 6"/>
                <a:gd name="T10" fmla="*/ 5 w 9"/>
                <a:gd name="T11" fmla="*/ 3 h 6"/>
                <a:gd name="T12" fmla="*/ 6 w 9"/>
                <a:gd name="T13" fmla="*/ 0 h 6"/>
                <a:gd name="T14" fmla="*/ 5 w 9"/>
                <a:gd name="T15" fmla="*/ 4 h 6"/>
                <a:gd name="T16" fmla="*/ 6 w 9"/>
                <a:gd name="T17" fmla="*/ 4 h 6"/>
                <a:gd name="T18" fmla="*/ 7 w 9"/>
                <a:gd name="T19" fmla="*/ 2 h 6"/>
                <a:gd name="T20" fmla="*/ 9 w 9"/>
                <a:gd name="T2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6">
                  <a:moveTo>
                    <a:pt x="9" y="2"/>
                  </a:moveTo>
                  <a:cubicBezTo>
                    <a:pt x="8" y="4"/>
                    <a:pt x="7" y="3"/>
                    <a:pt x="6" y="5"/>
                  </a:cubicBezTo>
                  <a:cubicBezTo>
                    <a:pt x="4" y="6"/>
                    <a:pt x="3" y="4"/>
                    <a:pt x="3" y="5"/>
                  </a:cubicBezTo>
                  <a:cubicBezTo>
                    <a:pt x="1" y="4"/>
                    <a:pt x="1" y="5"/>
                    <a:pt x="0" y="6"/>
                  </a:cubicBezTo>
                  <a:cubicBezTo>
                    <a:pt x="0" y="5"/>
                    <a:pt x="0" y="5"/>
                    <a:pt x="0" y="4"/>
                  </a:cubicBezTo>
                  <a:cubicBezTo>
                    <a:pt x="2" y="4"/>
                    <a:pt x="4" y="3"/>
                    <a:pt x="5" y="3"/>
                  </a:cubicBezTo>
                  <a:cubicBezTo>
                    <a:pt x="5" y="1"/>
                    <a:pt x="5" y="0"/>
                    <a:pt x="6" y="0"/>
                  </a:cubicBezTo>
                  <a:cubicBezTo>
                    <a:pt x="7" y="1"/>
                    <a:pt x="6" y="3"/>
                    <a:pt x="5" y="4"/>
                  </a:cubicBezTo>
                  <a:cubicBezTo>
                    <a:pt x="5" y="4"/>
                    <a:pt x="6" y="4"/>
                    <a:pt x="6" y="4"/>
                  </a:cubicBezTo>
                  <a:cubicBezTo>
                    <a:pt x="6" y="4"/>
                    <a:pt x="6" y="3"/>
                    <a:pt x="7" y="2"/>
                  </a:cubicBezTo>
                  <a:cubicBezTo>
                    <a:pt x="7" y="3"/>
                    <a:pt x="8" y="2"/>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47" name="Freeform 117435"/>
            <p:cNvSpPr/>
            <p:nvPr>
              <p:custDataLst>
                <p:tags r:id="rId226"/>
              </p:custDataLst>
            </p:nvPr>
          </p:nvSpPr>
          <p:spPr bwMode="auto">
            <a:xfrm>
              <a:off x="2946400" y="5801706"/>
              <a:ext cx="7937" cy="12700"/>
            </a:xfrm>
            <a:custGeom>
              <a:avLst/>
              <a:gdLst>
                <a:gd name="T0" fmla="*/ 1 w 2"/>
                <a:gd name="T1" fmla="*/ 3 h 3"/>
                <a:gd name="T2" fmla="*/ 0 w 2"/>
                <a:gd name="T3" fmla="*/ 0 h 3"/>
                <a:gd name="T4" fmla="*/ 1 w 2"/>
                <a:gd name="T5" fmla="*/ 3 h 3"/>
              </a:gdLst>
              <a:ahLst/>
              <a:cxnLst>
                <a:cxn ang="0">
                  <a:pos x="T0" y="T1"/>
                </a:cxn>
                <a:cxn ang="0">
                  <a:pos x="T2" y="T3"/>
                </a:cxn>
                <a:cxn ang="0">
                  <a:pos x="T4" y="T5"/>
                </a:cxn>
              </a:cxnLst>
              <a:rect l="0" t="0" r="r" b="b"/>
              <a:pathLst>
                <a:path w="2" h="3">
                  <a:moveTo>
                    <a:pt x="1" y="3"/>
                  </a:moveTo>
                  <a:cubicBezTo>
                    <a:pt x="0" y="2"/>
                    <a:pt x="0" y="1"/>
                    <a:pt x="0" y="0"/>
                  </a:cubicBezTo>
                  <a:cubicBezTo>
                    <a:pt x="2"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48" name="Freeform 117436"/>
            <p:cNvSpPr/>
            <p:nvPr>
              <p:custDataLst>
                <p:tags r:id="rId227"/>
              </p:custDataLst>
            </p:nvPr>
          </p:nvSpPr>
          <p:spPr bwMode="auto">
            <a:xfrm>
              <a:off x="2916237" y="5796944"/>
              <a:ext cx="30162" cy="22225"/>
            </a:xfrm>
            <a:custGeom>
              <a:avLst/>
              <a:gdLst>
                <a:gd name="T0" fmla="*/ 7 w 7"/>
                <a:gd name="T1" fmla="*/ 3 h 5"/>
                <a:gd name="T2" fmla="*/ 4 w 7"/>
                <a:gd name="T3" fmla="*/ 4 h 5"/>
                <a:gd name="T4" fmla="*/ 4 w 7"/>
                <a:gd name="T5" fmla="*/ 3 h 5"/>
                <a:gd name="T6" fmla="*/ 0 w 7"/>
                <a:gd name="T7" fmla="*/ 3 h 5"/>
                <a:gd name="T8" fmla="*/ 0 w 7"/>
                <a:gd name="T9" fmla="*/ 1 h 5"/>
                <a:gd name="T10" fmla="*/ 1 w 7"/>
                <a:gd name="T11" fmla="*/ 0 h 5"/>
                <a:gd name="T12" fmla="*/ 1 w 7"/>
                <a:gd name="T13" fmla="*/ 1 h 5"/>
                <a:gd name="T14" fmla="*/ 4 w 7"/>
                <a:gd name="T15" fmla="*/ 3 h 5"/>
                <a:gd name="T16" fmla="*/ 6 w 7"/>
                <a:gd name="T17" fmla="*/ 2 h 5"/>
                <a:gd name="T18" fmla="*/ 5 w 7"/>
                <a:gd name="T19" fmla="*/ 3 h 5"/>
                <a:gd name="T20" fmla="*/ 7 w 7"/>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5">
                  <a:moveTo>
                    <a:pt x="7" y="3"/>
                  </a:moveTo>
                  <a:cubicBezTo>
                    <a:pt x="7" y="5"/>
                    <a:pt x="5" y="3"/>
                    <a:pt x="4" y="4"/>
                  </a:cubicBezTo>
                  <a:cubicBezTo>
                    <a:pt x="4" y="4"/>
                    <a:pt x="4" y="4"/>
                    <a:pt x="4" y="3"/>
                  </a:cubicBezTo>
                  <a:cubicBezTo>
                    <a:pt x="2" y="3"/>
                    <a:pt x="2" y="2"/>
                    <a:pt x="0" y="3"/>
                  </a:cubicBezTo>
                  <a:cubicBezTo>
                    <a:pt x="0" y="2"/>
                    <a:pt x="1" y="1"/>
                    <a:pt x="0" y="1"/>
                  </a:cubicBezTo>
                  <a:cubicBezTo>
                    <a:pt x="0" y="1"/>
                    <a:pt x="0" y="0"/>
                    <a:pt x="1" y="0"/>
                  </a:cubicBezTo>
                  <a:cubicBezTo>
                    <a:pt x="2" y="0"/>
                    <a:pt x="1" y="0"/>
                    <a:pt x="1" y="1"/>
                  </a:cubicBezTo>
                  <a:cubicBezTo>
                    <a:pt x="1" y="2"/>
                    <a:pt x="4" y="1"/>
                    <a:pt x="4" y="3"/>
                  </a:cubicBezTo>
                  <a:cubicBezTo>
                    <a:pt x="5" y="3"/>
                    <a:pt x="5" y="2"/>
                    <a:pt x="6" y="2"/>
                  </a:cubicBezTo>
                  <a:cubicBezTo>
                    <a:pt x="6" y="3"/>
                    <a:pt x="6" y="3"/>
                    <a:pt x="5" y="3"/>
                  </a:cubicBezTo>
                  <a:cubicBezTo>
                    <a:pt x="6" y="4"/>
                    <a:pt x="7" y="3"/>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49" name="Freeform 117437"/>
            <p:cNvSpPr/>
            <p:nvPr>
              <p:custDataLst>
                <p:tags r:id="rId228"/>
              </p:custDataLst>
            </p:nvPr>
          </p:nvSpPr>
          <p:spPr bwMode="auto">
            <a:xfrm>
              <a:off x="2936875" y="5993794"/>
              <a:ext cx="9525" cy="3175"/>
            </a:xfrm>
            <a:custGeom>
              <a:avLst/>
              <a:gdLst>
                <a:gd name="T0" fmla="*/ 2 w 2"/>
                <a:gd name="T1" fmla="*/ 0 h 1"/>
                <a:gd name="T2" fmla="*/ 2 w 2"/>
                <a:gd name="T3" fmla="*/ 1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2" y="0"/>
                    <a:pt x="2" y="1"/>
                    <a:pt x="2" y="1"/>
                  </a:cubicBezTo>
                  <a:cubicBezTo>
                    <a:pt x="1" y="1"/>
                    <a:pt x="1" y="1"/>
                    <a:pt x="0" y="1"/>
                  </a:cubicBezTo>
                  <a:cubicBezTo>
                    <a:pt x="1"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50" name="Freeform 117438"/>
            <p:cNvSpPr/>
            <p:nvPr>
              <p:custDataLst>
                <p:tags r:id="rId229"/>
              </p:custDataLst>
            </p:nvPr>
          </p:nvSpPr>
          <p:spPr bwMode="auto">
            <a:xfrm>
              <a:off x="2933700" y="5796944"/>
              <a:ext cx="3175" cy="4763"/>
            </a:xfrm>
            <a:custGeom>
              <a:avLst/>
              <a:gdLst>
                <a:gd name="T0" fmla="*/ 1 w 1"/>
                <a:gd name="T1" fmla="*/ 1 h 1"/>
                <a:gd name="T2" fmla="*/ 0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0" y="1"/>
                    <a:pt x="0" y="1"/>
                  </a:cubicBezTo>
                  <a:cubicBezTo>
                    <a:pt x="0" y="1"/>
                    <a:pt x="0" y="0"/>
                    <a:pt x="0"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51" name="Freeform 117439"/>
            <p:cNvSpPr/>
            <p:nvPr>
              <p:custDataLst>
                <p:tags r:id="rId230"/>
              </p:custDataLst>
            </p:nvPr>
          </p:nvSpPr>
          <p:spPr bwMode="auto">
            <a:xfrm>
              <a:off x="2911475" y="6873269"/>
              <a:ext cx="9525" cy="476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1"/>
                    <a:pt x="0" y="1"/>
                    <a:pt x="0" y="1"/>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52" name="Freeform 117440"/>
            <p:cNvSpPr/>
            <p:nvPr>
              <p:custDataLst>
                <p:tags r:id="rId231"/>
              </p:custDataLst>
            </p:nvPr>
          </p:nvSpPr>
          <p:spPr bwMode="auto">
            <a:xfrm>
              <a:off x="2908300" y="6792306"/>
              <a:ext cx="3175" cy="9525"/>
            </a:xfrm>
            <a:custGeom>
              <a:avLst/>
              <a:gdLst>
                <a:gd name="T0" fmla="*/ 1 w 1"/>
                <a:gd name="T1" fmla="*/ 1 h 2"/>
                <a:gd name="T2" fmla="*/ 1 w 1"/>
                <a:gd name="T3" fmla="*/ 2 h 2"/>
                <a:gd name="T4" fmla="*/ 0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1"/>
                    <a:pt x="1" y="2"/>
                  </a:cubicBezTo>
                  <a:cubicBezTo>
                    <a:pt x="0" y="2"/>
                    <a:pt x="0" y="1"/>
                    <a:pt x="0" y="1"/>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53" name="Freeform 117441"/>
            <p:cNvSpPr/>
            <p:nvPr>
              <p:custDataLst>
                <p:tags r:id="rId232"/>
              </p:custDataLst>
            </p:nvPr>
          </p:nvSpPr>
          <p:spPr bwMode="auto">
            <a:xfrm>
              <a:off x="2805112" y="5857269"/>
              <a:ext cx="9525" cy="7938"/>
            </a:xfrm>
            <a:custGeom>
              <a:avLst/>
              <a:gdLst>
                <a:gd name="T0" fmla="*/ 0 w 2"/>
                <a:gd name="T1" fmla="*/ 1 h 2"/>
                <a:gd name="T2" fmla="*/ 2 w 2"/>
                <a:gd name="T3" fmla="*/ 1 h 2"/>
                <a:gd name="T4" fmla="*/ 0 w 2"/>
                <a:gd name="T5" fmla="*/ 1 h 2"/>
              </a:gdLst>
              <a:ahLst/>
              <a:cxnLst>
                <a:cxn ang="0">
                  <a:pos x="T0" y="T1"/>
                </a:cxn>
                <a:cxn ang="0">
                  <a:pos x="T2" y="T3"/>
                </a:cxn>
                <a:cxn ang="0">
                  <a:pos x="T4" y="T5"/>
                </a:cxn>
              </a:cxnLst>
              <a:rect l="0" t="0" r="r" b="b"/>
              <a:pathLst>
                <a:path w="2" h="2">
                  <a:moveTo>
                    <a:pt x="0" y="1"/>
                  </a:moveTo>
                  <a:cubicBezTo>
                    <a:pt x="2" y="0"/>
                    <a:pt x="2" y="1"/>
                    <a:pt x="2" y="1"/>
                  </a:cubicBezTo>
                  <a:cubicBezTo>
                    <a:pt x="2" y="2"/>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54" name="Freeform 117442"/>
            <p:cNvSpPr/>
            <p:nvPr>
              <p:custDataLst>
                <p:tags r:id="rId233"/>
              </p:custDataLst>
            </p:nvPr>
          </p:nvSpPr>
          <p:spPr bwMode="auto">
            <a:xfrm>
              <a:off x="2797175" y="6885969"/>
              <a:ext cx="12700" cy="7938"/>
            </a:xfrm>
            <a:custGeom>
              <a:avLst/>
              <a:gdLst>
                <a:gd name="T0" fmla="*/ 2 w 3"/>
                <a:gd name="T1" fmla="*/ 1 h 2"/>
                <a:gd name="T2" fmla="*/ 0 w 3"/>
                <a:gd name="T3" fmla="*/ 2 h 2"/>
                <a:gd name="T4" fmla="*/ 2 w 3"/>
                <a:gd name="T5" fmla="*/ 1 h 2"/>
              </a:gdLst>
              <a:ahLst/>
              <a:cxnLst>
                <a:cxn ang="0">
                  <a:pos x="T0" y="T1"/>
                </a:cxn>
                <a:cxn ang="0">
                  <a:pos x="T2" y="T3"/>
                </a:cxn>
                <a:cxn ang="0">
                  <a:pos x="T4" y="T5"/>
                </a:cxn>
              </a:cxnLst>
              <a:rect l="0" t="0" r="r" b="b"/>
              <a:pathLst>
                <a:path w="3" h="2">
                  <a:moveTo>
                    <a:pt x="2" y="1"/>
                  </a:moveTo>
                  <a:cubicBezTo>
                    <a:pt x="3" y="2"/>
                    <a:pt x="1" y="2"/>
                    <a:pt x="0" y="2"/>
                  </a:cubicBezTo>
                  <a:cubicBezTo>
                    <a:pt x="0" y="0"/>
                    <a:pt x="2"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55" name="Freeform 117443"/>
            <p:cNvSpPr/>
            <p:nvPr>
              <p:custDataLst>
                <p:tags r:id="rId234"/>
              </p:custDataLst>
            </p:nvPr>
          </p:nvSpPr>
          <p:spPr bwMode="auto">
            <a:xfrm>
              <a:off x="2792412" y="5831869"/>
              <a:ext cx="12700" cy="7938"/>
            </a:xfrm>
            <a:custGeom>
              <a:avLst/>
              <a:gdLst>
                <a:gd name="T0" fmla="*/ 3 w 3"/>
                <a:gd name="T1" fmla="*/ 1 h 2"/>
                <a:gd name="T2" fmla="*/ 3 w 3"/>
                <a:gd name="T3" fmla="*/ 2 h 2"/>
                <a:gd name="T4" fmla="*/ 2 w 3"/>
                <a:gd name="T5" fmla="*/ 2 h 2"/>
                <a:gd name="T6" fmla="*/ 0 w 3"/>
                <a:gd name="T7" fmla="*/ 0 h 2"/>
                <a:gd name="T8" fmla="*/ 3 w 3"/>
                <a:gd name="T9" fmla="*/ 1 h 2"/>
              </a:gdLst>
              <a:ahLst/>
              <a:cxnLst>
                <a:cxn ang="0">
                  <a:pos x="T0" y="T1"/>
                </a:cxn>
                <a:cxn ang="0">
                  <a:pos x="T2" y="T3"/>
                </a:cxn>
                <a:cxn ang="0">
                  <a:pos x="T4" y="T5"/>
                </a:cxn>
                <a:cxn ang="0">
                  <a:pos x="T6" y="T7"/>
                </a:cxn>
                <a:cxn ang="0">
                  <a:pos x="T8" y="T9"/>
                </a:cxn>
              </a:cxnLst>
              <a:rect l="0" t="0" r="r" b="b"/>
              <a:pathLst>
                <a:path w="3" h="2">
                  <a:moveTo>
                    <a:pt x="3" y="1"/>
                  </a:moveTo>
                  <a:cubicBezTo>
                    <a:pt x="3" y="1"/>
                    <a:pt x="3" y="1"/>
                    <a:pt x="3" y="2"/>
                  </a:cubicBezTo>
                  <a:cubicBezTo>
                    <a:pt x="2" y="2"/>
                    <a:pt x="2" y="2"/>
                    <a:pt x="2" y="2"/>
                  </a:cubicBezTo>
                  <a:cubicBezTo>
                    <a:pt x="1" y="2"/>
                    <a:pt x="1" y="1"/>
                    <a:pt x="0" y="0"/>
                  </a:cubicBezTo>
                  <a:cubicBezTo>
                    <a:pt x="2" y="0"/>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56" name="Freeform 117444"/>
            <p:cNvSpPr/>
            <p:nvPr>
              <p:custDataLst>
                <p:tags r:id="rId235"/>
              </p:custDataLst>
            </p:nvPr>
          </p:nvSpPr>
          <p:spPr bwMode="auto">
            <a:xfrm>
              <a:off x="2784475" y="5814406"/>
              <a:ext cx="4762" cy="476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0" y="1"/>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57" name="Freeform 117445"/>
            <p:cNvSpPr/>
            <p:nvPr>
              <p:custDataLst>
                <p:tags r:id="rId236"/>
              </p:custDataLst>
            </p:nvPr>
          </p:nvSpPr>
          <p:spPr bwMode="auto">
            <a:xfrm>
              <a:off x="2771775" y="6814531"/>
              <a:ext cx="4762" cy="317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1"/>
                    <a:pt x="0" y="0"/>
                    <a:pt x="0"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58" name="Freeform 117446"/>
            <p:cNvSpPr/>
            <p:nvPr>
              <p:custDataLst>
                <p:tags r:id="rId237"/>
              </p:custDataLst>
            </p:nvPr>
          </p:nvSpPr>
          <p:spPr bwMode="auto">
            <a:xfrm>
              <a:off x="2751137" y="5865206"/>
              <a:ext cx="7937" cy="9525"/>
            </a:xfrm>
            <a:custGeom>
              <a:avLst/>
              <a:gdLst>
                <a:gd name="T0" fmla="*/ 2 w 2"/>
                <a:gd name="T1" fmla="*/ 1 h 2"/>
                <a:gd name="T2" fmla="*/ 1 w 2"/>
                <a:gd name="T3" fmla="*/ 2 h 2"/>
                <a:gd name="T4" fmla="*/ 1 w 2"/>
                <a:gd name="T5" fmla="*/ 0 h 2"/>
                <a:gd name="T6" fmla="*/ 2 w 2"/>
                <a:gd name="T7" fmla="*/ 1 h 2"/>
              </a:gdLst>
              <a:ahLst/>
              <a:cxnLst>
                <a:cxn ang="0">
                  <a:pos x="T0" y="T1"/>
                </a:cxn>
                <a:cxn ang="0">
                  <a:pos x="T2" y="T3"/>
                </a:cxn>
                <a:cxn ang="0">
                  <a:pos x="T4" y="T5"/>
                </a:cxn>
                <a:cxn ang="0">
                  <a:pos x="T6" y="T7"/>
                </a:cxn>
              </a:cxnLst>
              <a:rect l="0" t="0" r="r" b="b"/>
              <a:pathLst>
                <a:path w="2" h="2">
                  <a:moveTo>
                    <a:pt x="2" y="1"/>
                  </a:moveTo>
                  <a:cubicBezTo>
                    <a:pt x="2" y="2"/>
                    <a:pt x="1" y="1"/>
                    <a:pt x="1" y="2"/>
                  </a:cubicBezTo>
                  <a:cubicBezTo>
                    <a:pt x="0" y="2"/>
                    <a:pt x="1" y="1"/>
                    <a:pt x="1" y="0"/>
                  </a:cubicBezTo>
                  <a:cubicBezTo>
                    <a:pt x="2" y="0"/>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59" name="Freeform 117447"/>
            <p:cNvSpPr/>
            <p:nvPr>
              <p:custDataLst>
                <p:tags r:id="rId238"/>
              </p:custDataLst>
            </p:nvPr>
          </p:nvSpPr>
          <p:spPr bwMode="auto">
            <a:xfrm>
              <a:off x="2751137" y="5839806"/>
              <a:ext cx="7937" cy="4763"/>
            </a:xfrm>
            <a:custGeom>
              <a:avLst/>
              <a:gdLst>
                <a:gd name="T0" fmla="*/ 2 w 2"/>
                <a:gd name="T1" fmla="*/ 0 h 1"/>
                <a:gd name="T2" fmla="*/ 2 w 2"/>
                <a:gd name="T3" fmla="*/ 1 h 1"/>
                <a:gd name="T4" fmla="*/ 1 w 2"/>
                <a:gd name="T5" fmla="*/ 1 h 1"/>
                <a:gd name="T6" fmla="*/ 0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0"/>
                    <a:pt x="2" y="1"/>
                    <a:pt x="2" y="1"/>
                  </a:cubicBezTo>
                  <a:cubicBezTo>
                    <a:pt x="1" y="1"/>
                    <a:pt x="1" y="1"/>
                    <a:pt x="1" y="1"/>
                  </a:cubicBezTo>
                  <a:cubicBezTo>
                    <a:pt x="0" y="1"/>
                    <a:pt x="1" y="0"/>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60" name="Freeform 117448"/>
            <p:cNvSpPr/>
            <p:nvPr>
              <p:custDataLst>
                <p:tags r:id="rId239"/>
              </p:custDataLst>
            </p:nvPr>
          </p:nvSpPr>
          <p:spPr bwMode="auto">
            <a:xfrm>
              <a:off x="2716212" y="5827106"/>
              <a:ext cx="9525" cy="476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1"/>
                    <a:pt x="0" y="1"/>
                    <a:pt x="0" y="1"/>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61" name="Freeform 117449"/>
            <p:cNvSpPr/>
            <p:nvPr>
              <p:custDataLst>
                <p:tags r:id="rId240"/>
              </p:custDataLst>
            </p:nvPr>
          </p:nvSpPr>
          <p:spPr bwMode="auto">
            <a:xfrm>
              <a:off x="2695575" y="5831869"/>
              <a:ext cx="12700" cy="7938"/>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2" y="2"/>
                    <a:pt x="1" y="1"/>
                    <a:pt x="0" y="1"/>
                  </a:cubicBezTo>
                  <a:cubicBezTo>
                    <a:pt x="1" y="0"/>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62" name="Freeform 117450"/>
            <p:cNvSpPr/>
            <p:nvPr>
              <p:custDataLst>
                <p:tags r:id="rId241"/>
              </p:custDataLst>
            </p:nvPr>
          </p:nvSpPr>
          <p:spPr bwMode="auto">
            <a:xfrm>
              <a:off x="2665412" y="5852506"/>
              <a:ext cx="12700" cy="9525"/>
            </a:xfrm>
            <a:custGeom>
              <a:avLst/>
              <a:gdLst>
                <a:gd name="T0" fmla="*/ 2 w 3"/>
                <a:gd name="T1" fmla="*/ 0 h 2"/>
                <a:gd name="T2" fmla="*/ 1 w 3"/>
                <a:gd name="T3" fmla="*/ 2 h 2"/>
                <a:gd name="T4" fmla="*/ 0 w 3"/>
                <a:gd name="T5" fmla="*/ 1 h 2"/>
                <a:gd name="T6" fmla="*/ 0 w 3"/>
                <a:gd name="T7" fmla="*/ 0 h 2"/>
                <a:gd name="T8" fmla="*/ 0 w 3"/>
                <a:gd name="T9" fmla="*/ 1 h 2"/>
                <a:gd name="T10" fmla="*/ 2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2" y="0"/>
                  </a:moveTo>
                  <a:cubicBezTo>
                    <a:pt x="3" y="0"/>
                    <a:pt x="1" y="1"/>
                    <a:pt x="1" y="2"/>
                  </a:cubicBezTo>
                  <a:cubicBezTo>
                    <a:pt x="0" y="2"/>
                    <a:pt x="0" y="1"/>
                    <a:pt x="0" y="1"/>
                  </a:cubicBezTo>
                  <a:cubicBezTo>
                    <a:pt x="0" y="1"/>
                    <a:pt x="0" y="1"/>
                    <a:pt x="0" y="0"/>
                  </a:cubicBezTo>
                  <a:cubicBezTo>
                    <a:pt x="0" y="0"/>
                    <a:pt x="0" y="0"/>
                    <a:pt x="0" y="1"/>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63" name="Freeform 117451"/>
            <p:cNvSpPr/>
            <p:nvPr>
              <p:custDataLst>
                <p:tags r:id="rId242"/>
              </p:custDataLst>
            </p:nvPr>
          </p:nvSpPr>
          <p:spPr bwMode="auto">
            <a:xfrm>
              <a:off x="2644775" y="5857269"/>
              <a:ext cx="7937" cy="7938"/>
            </a:xfrm>
            <a:custGeom>
              <a:avLst/>
              <a:gdLst>
                <a:gd name="T0" fmla="*/ 2 w 2"/>
                <a:gd name="T1" fmla="*/ 1 h 2"/>
                <a:gd name="T2" fmla="*/ 1 w 2"/>
                <a:gd name="T3" fmla="*/ 2 h 2"/>
                <a:gd name="T4" fmla="*/ 0 w 2"/>
                <a:gd name="T5" fmla="*/ 0 h 2"/>
                <a:gd name="T6" fmla="*/ 2 w 2"/>
                <a:gd name="T7" fmla="*/ 1 h 2"/>
              </a:gdLst>
              <a:ahLst/>
              <a:cxnLst>
                <a:cxn ang="0">
                  <a:pos x="T0" y="T1"/>
                </a:cxn>
                <a:cxn ang="0">
                  <a:pos x="T2" y="T3"/>
                </a:cxn>
                <a:cxn ang="0">
                  <a:pos x="T4" y="T5"/>
                </a:cxn>
                <a:cxn ang="0">
                  <a:pos x="T6" y="T7"/>
                </a:cxn>
              </a:cxnLst>
              <a:rect l="0" t="0" r="r" b="b"/>
              <a:pathLst>
                <a:path w="2" h="2">
                  <a:moveTo>
                    <a:pt x="2" y="1"/>
                  </a:moveTo>
                  <a:cubicBezTo>
                    <a:pt x="1" y="1"/>
                    <a:pt x="2" y="2"/>
                    <a:pt x="1" y="2"/>
                  </a:cubicBezTo>
                  <a:cubicBezTo>
                    <a:pt x="1" y="1"/>
                    <a:pt x="1" y="1"/>
                    <a:pt x="0" y="0"/>
                  </a:cubicBezTo>
                  <a:cubicBezTo>
                    <a:pt x="0"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64" name="Freeform 117452"/>
            <p:cNvSpPr/>
            <p:nvPr>
              <p:custDataLst>
                <p:tags r:id="rId243"/>
              </p:custDataLst>
            </p:nvPr>
          </p:nvSpPr>
          <p:spPr bwMode="auto">
            <a:xfrm>
              <a:off x="2606675" y="5874731"/>
              <a:ext cx="12700" cy="7938"/>
            </a:xfrm>
            <a:custGeom>
              <a:avLst/>
              <a:gdLst>
                <a:gd name="T0" fmla="*/ 3 w 3"/>
                <a:gd name="T1" fmla="*/ 0 h 2"/>
                <a:gd name="T2" fmla="*/ 3 w 3"/>
                <a:gd name="T3" fmla="*/ 2 h 2"/>
                <a:gd name="T4" fmla="*/ 0 w 3"/>
                <a:gd name="T5" fmla="*/ 2 h 2"/>
                <a:gd name="T6" fmla="*/ 2 w 3"/>
                <a:gd name="T7" fmla="*/ 0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3" y="1"/>
                    <a:pt x="2" y="1"/>
                    <a:pt x="3" y="2"/>
                  </a:cubicBezTo>
                  <a:cubicBezTo>
                    <a:pt x="1" y="1"/>
                    <a:pt x="1" y="2"/>
                    <a:pt x="0" y="2"/>
                  </a:cubicBezTo>
                  <a:cubicBezTo>
                    <a:pt x="0" y="0"/>
                    <a:pt x="2" y="2"/>
                    <a:pt x="2" y="0"/>
                  </a:cubicBezTo>
                  <a:cubicBezTo>
                    <a:pt x="2"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65" name="Freeform 117453"/>
            <p:cNvSpPr/>
            <p:nvPr>
              <p:custDataLst>
                <p:tags r:id="rId244"/>
              </p:custDataLst>
            </p:nvPr>
          </p:nvSpPr>
          <p:spPr bwMode="auto">
            <a:xfrm>
              <a:off x="2566987" y="5882669"/>
              <a:ext cx="9525" cy="4763"/>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0" y="1"/>
                    <a:pt x="0" y="1"/>
                    <a:pt x="0" y="0"/>
                  </a:cubicBezTo>
                  <a:cubicBezTo>
                    <a:pt x="1" y="0"/>
                    <a:pt x="2"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66" name="Freeform 117454"/>
            <p:cNvSpPr/>
            <p:nvPr>
              <p:custDataLst>
                <p:tags r:id="rId245"/>
              </p:custDataLst>
            </p:nvPr>
          </p:nvSpPr>
          <p:spPr bwMode="auto">
            <a:xfrm>
              <a:off x="2554287" y="5887431"/>
              <a:ext cx="9525" cy="3175"/>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0" y="0"/>
                    <a:pt x="1" y="0"/>
                    <a:pt x="1" y="0"/>
                  </a:cubicBezTo>
                  <a:cubicBezTo>
                    <a:pt x="2"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67" name="Freeform 117455"/>
            <p:cNvSpPr/>
            <p:nvPr>
              <p:custDataLst>
                <p:tags r:id="rId246"/>
              </p:custDataLst>
            </p:nvPr>
          </p:nvSpPr>
          <p:spPr bwMode="auto">
            <a:xfrm>
              <a:off x="2528887" y="5900131"/>
              <a:ext cx="12700" cy="7938"/>
            </a:xfrm>
            <a:custGeom>
              <a:avLst/>
              <a:gdLst>
                <a:gd name="T0" fmla="*/ 3 w 3"/>
                <a:gd name="T1" fmla="*/ 1 h 2"/>
                <a:gd name="T2" fmla="*/ 1 w 3"/>
                <a:gd name="T3" fmla="*/ 1 h 2"/>
                <a:gd name="T4" fmla="*/ 2 w 3"/>
                <a:gd name="T5" fmla="*/ 0 h 2"/>
                <a:gd name="T6" fmla="*/ 3 w 3"/>
                <a:gd name="T7" fmla="*/ 1 h 2"/>
              </a:gdLst>
              <a:ahLst/>
              <a:cxnLst>
                <a:cxn ang="0">
                  <a:pos x="T0" y="T1"/>
                </a:cxn>
                <a:cxn ang="0">
                  <a:pos x="T2" y="T3"/>
                </a:cxn>
                <a:cxn ang="0">
                  <a:pos x="T4" y="T5"/>
                </a:cxn>
                <a:cxn ang="0">
                  <a:pos x="T6" y="T7"/>
                </a:cxn>
              </a:cxnLst>
              <a:rect l="0" t="0" r="r" b="b"/>
              <a:pathLst>
                <a:path w="3" h="2">
                  <a:moveTo>
                    <a:pt x="3" y="1"/>
                  </a:moveTo>
                  <a:cubicBezTo>
                    <a:pt x="2" y="2"/>
                    <a:pt x="0" y="2"/>
                    <a:pt x="1" y="1"/>
                  </a:cubicBezTo>
                  <a:cubicBezTo>
                    <a:pt x="1" y="1"/>
                    <a:pt x="2" y="1"/>
                    <a:pt x="2" y="0"/>
                  </a:cubicBezTo>
                  <a:cubicBezTo>
                    <a:pt x="3" y="0"/>
                    <a:pt x="1" y="2"/>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68" name="Freeform 117456"/>
            <p:cNvSpPr/>
            <p:nvPr>
              <p:custDataLst>
                <p:tags r:id="rId247"/>
              </p:custDataLst>
            </p:nvPr>
          </p:nvSpPr>
          <p:spPr bwMode="auto">
            <a:xfrm>
              <a:off x="2528887" y="5890606"/>
              <a:ext cx="4762" cy="9525"/>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1" y="1"/>
                    <a:pt x="1" y="2"/>
                    <a:pt x="1" y="2"/>
                  </a:cubicBezTo>
                  <a:cubicBezTo>
                    <a:pt x="0" y="2"/>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69" name="Freeform 117457"/>
            <p:cNvSpPr/>
            <p:nvPr>
              <p:custDataLst>
                <p:tags r:id="rId248"/>
              </p:custDataLst>
            </p:nvPr>
          </p:nvSpPr>
          <p:spPr bwMode="auto">
            <a:xfrm>
              <a:off x="2525712" y="5903306"/>
              <a:ext cx="3175" cy="9525"/>
            </a:xfrm>
            <a:custGeom>
              <a:avLst/>
              <a:gdLst>
                <a:gd name="T0" fmla="*/ 1 w 1"/>
                <a:gd name="T1" fmla="*/ 1 h 2"/>
                <a:gd name="T2" fmla="*/ 0 w 1"/>
                <a:gd name="T3" fmla="*/ 0 h 2"/>
                <a:gd name="T4" fmla="*/ 1 w 1"/>
                <a:gd name="T5" fmla="*/ 1 h 2"/>
              </a:gdLst>
              <a:ahLst/>
              <a:cxnLst>
                <a:cxn ang="0">
                  <a:pos x="T0" y="T1"/>
                </a:cxn>
                <a:cxn ang="0">
                  <a:pos x="T2" y="T3"/>
                </a:cxn>
                <a:cxn ang="0">
                  <a:pos x="T4" y="T5"/>
                </a:cxn>
              </a:cxnLst>
              <a:rect l="0" t="0" r="r" b="b"/>
              <a:pathLst>
                <a:path w="1" h="2">
                  <a:moveTo>
                    <a:pt x="1" y="1"/>
                  </a:moveTo>
                  <a:cubicBezTo>
                    <a:pt x="0" y="2"/>
                    <a:pt x="0" y="1"/>
                    <a:pt x="0" y="0"/>
                  </a:cubicBezTo>
                  <a:cubicBezTo>
                    <a:pt x="0"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70" name="Freeform 117458"/>
            <p:cNvSpPr/>
            <p:nvPr>
              <p:custDataLst>
                <p:tags r:id="rId249"/>
              </p:custDataLst>
            </p:nvPr>
          </p:nvSpPr>
          <p:spPr bwMode="auto">
            <a:xfrm>
              <a:off x="2513012" y="5903306"/>
              <a:ext cx="7937" cy="9525"/>
            </a:xfrm>
            <a:custGeom>
              <a:avLst/>
              <a:gdLst>
                <a:gd name="T0" fmla="*/ 2 w 2"/>
                <a:gd name="T1" fmla="*/ 2 h 2"/>
                <a:gd name="T2" fmla="*/ 1 w 2"/>
                <a:gd name="T3" fmla="*/ 2 h 2"/>
                <a:gd name="T4" fmla="*/ 1 w 2"/>
                <a:gd name="T5" fmla="*/ 0 h 2"/>
                <a:gd name="T6" fmla="*/ 2 w 2"/>
                <a:gd name="T7" fmla="*/ 2 h 2"/>
              </a:gdLst>
              <a:ahLst/>
              <a:cxnLst>
                <a:cxn ang="0">
                  <a:pos x="T0" y="T1"/>
                </a:cxn>
                <a:cxn ang="0">
                  <a:pos x="T2" y="T3"/>
                </a:cxn>
                <a:cxn ang="0">
                  <a:pos x="T4" y="T5"/>
                </a:cxn>
                <a:cxn ang="0">
                  <a:pos x="T6" y="T7"/>
                </a:cxn>
              </a:cxnLst>
              <a:rect l="0" t="0" r="r" b="b"/>
              <a:pathLst>
                <a:path w="2" h="2">
                  <a:moveTo>
                    <a:pt x="2" y="2"/>
                  </a:moveTo>
                  <a:cubicBezTo>
                    <a:pt x="2" y="2"/>
                    <a:pt x="1" y="2"/>
                    <a:pt x="1" y="2"/>
                  </a:cubicBezTo>
                  <a:cubicBezTo>
                    <a:pt x="0" y="2"/>
                    <a:pt x="2" y="1"/>
                    <a:pt x="1" y="0"/>
                  </a:cubicBezTo>
                  <a:cubicBezTo>
                    <a:pt x="2" y="0"/>
                    <a:pt x="1"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71" name="Freeform 117459"/>
            <p:cNvSpPr/>
            <p:nvPr>
              <p:custDataLst>
                <p:tags r:id="rId250"/>
              </p:custDataLst>
            </p:nvPr>
          </p:nvSpPr>
          <p:spPr bwMode="auto">
            <a:xfrm>
              <a:off x="2474912" y="5933469"/>
              <a:ext cx="12700" cy="9525"/>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3" y="1"/>
                    <a:pt x="1" y="1"/>
                    <a:pt x="0" y="2"/>
                  </a:cubicBezTo>
                  <a:cubicBezTo>
                    <a:pt x="0" y="1"/>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72" name="Freeform 117460"/>
            <p:cNvSpPr/>
            <p:nvPr>
              <p:custDataLst>
                <p:tags r:id="rId251"/>
              </p:custDataLst>
            </p:nvPr>
          </p:nvSpPr>
          <p:spPr bwMode="auto">
            <a:xfrm>
              <a:off x="2474912" y="5908069"/>
              <a:ext cx="7937" cy="12700"/>
            </a:xfrm>
            <a:custGeom>
              <a:avLst/>
              <a:gdLst>
                <a:gd name="T0" fmla="*/ 0 w 2"/>
                <a:gd name="T1" fmla="*/ 3 h 3"/>
                <a:gd name="T2" fmla="*/ 1 w 2"/>
                <a:gd name="T3" fmla="*/ 0 h 3"/>
                <a:gd name="T4" fmla="*/ 0 w 2"/>
                <a:gd name="T5" fmla="*/ 3 h 3"/>
              </a:gdLst>
              <a:ahLst/>
              <a:cxnLst>
                <a:cxn ang="0">
                  <a:pos x="T0" y="T1"/>
                </a:cxn>
                <a:cxn ang="0">
                  <a:pos x="T2" y="T3"/>
                </a:cxn>
                <a:cxn ang="0">
                  <a:pos x="T4" y="T5"/>
                </a:cxn>
              </a:cxnLst>
              <a:rect l="0" t="0" r="r" b="b"/>
              <a:pathLst>
                <a:path w="2" h="3">
                  <a:moveTo>
                    <a:pt x="0" y="3"/>
                  </a:moveTo>
                  <a:cubicBezTo>
                    <a:pt x="0" y="2"/>
                    <a:pt x="1" y="2"/>
                    <a:pt x="1" y="0"/>
                  </a:cubicBezTo>
                  <a:cubicBezTo>
                    <a:pt x="2" y="1"/>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73" name="Freeform 117461"/>
            <p:cNvSpPr/>
            <p:nvPr>
              <p:custDataLst>
                <p:tags r:id="rId252"/>
              </p:custDataLst>
            </p:nvPr>
          </p:nvSpPr>
          <p:spPr bwMode="auto">
            <a:xfrm>
              <a:off x="2462212" y="5933469"/>
              <a:ext cx="3175" cy="12700"/>
            </a:xfrm>
            <a:custGeom>
              <a:avLst/>
              <a:gdLst>
                <a:gd name="T0" fmla="*/ 1 w 1"/>
                <a:gd name="T1" fmla="*/ 3 h 3"/>
                <a:gd name="T2" fmla="*/ 0 w 1"/>
                <a:gd name="T3" fmla="*/ 0 h 3"/>
                <a:gd name="T4" fmla="*/ 0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0" y="3"/>
                    <a:pt x="0" y="1"/>
                    <a:pt x="0" y="0"/>
                  </a:cubicBezTo>
                  <a:cubicBezTo>
                    <a:pt x="0" y="0"/>
                    <a:pt x="0" y="0"/>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74" name="Freeform 117462"/>
            <p:cNvSpPr/>
            <p:nvPr>
              <p:custDataLst>
                <p:tags r:id="rId253"/>
              </p:custDataLst>
            </p:nvPr>
          </p:nvSpPr>
          <p:spPr bwMode="auto">
            <a:xfrm>
              <a:off x="2449512" y="5938231"/>
              <a:ext cx="3175" cy="7938"/>
            </a:xfrm>
            <a:custGeom>
              <a:avLst/>
              <a:gdLst>
                <a:gd name="T0" fmla="*/ 1 w 1"/>
                <a:gd name="T1" fmla="*/ 2 h 2"/>
                <a:gd name="T2" fmla="*/ 0 w 1"/>
                <a:gd name="T3" fmla="*/ 1 h 2"/>
                <a:gd name="T4" fmla="*/ 1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0" y="2"/>
                    <a:pt x="1" y="1"/>
                    <a:pt x="0" y="1"/>
                  </a:cubicBezTo>
                  <a:cubicBezTo>
                    <a:pt x="0" y="1"/>
                    <a:pt x="0" y="0"/>
                    <a:pt x="1" y="0"/>
                  </a:cubicBezTo>
                  <a:cubicBezTo>
                    <a:pt x="1"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75" name="Freeform 117463"/>
            <p:cNvSpPr/>
            <p:nvPr>
              <p:custDataLst>
                <p:tags r:id="rId254"/>
              </p:custDataLst>
            </p:nvPr>
          </p:nvSpPr>
          <p:spPr bwMode="auto">
            <a:xfrm>
              <a:off x="2435225" y="5925531"/>
              <a:ext cx="9525" cy="7938"/>
            </a:xfrm>
            <a:custGeom>
              <a:avLst/>
              <a:gdLst>
                <a:gd name="T0" fmla="*/ 1 w 2"/>
                <a:gd name="T1" fmla="*/ 1 h 2"/>
                <a:gd name="T2" fmla="*/ 0 w 2"/>
                <a:gd name="T3" fmla="*/ 2 h 2"/>
                <a:gd name="T4" fmla="*/ 1 w 2"/>
                <a:gd name="T5" fmla="*/ 0 h 2"/>
                <a:gd name="T6" fmla="*/ 1 w 2"/>
                <a:gd name="T7" fmla="*/ 1 h 2"/>
              </a:gdLst>
              <a:ahLst/>
              <a:cxnLst>
                <a:cxn ang="0">
                  <a:pos x="T0" y="T1"/>
                </a:cxn>
                <a:cxn ang="0">
                  <a:pos x="T2" y="T3"/>
                </a:cxn>
                <a:cxn ang="0">
                  <a:pos x="T4" y="T5"/>
                </a:cxn>
                <a:cxn ang="0">
                  <a:pos x="T6" y="T7"/>
                </a:cxn>
              </a:cxnLst>
              <a:rect l="0" t="0" r="r" b="b"/>
              <a:pathLst>
                <a:path w="2" h="2">
                  <a:moveTo>
                    <a:pt x="1" y="1"/>
                  </a:moveTo>
                  <a:cubicBezTo>
                    <a:pt x="1" y="1"/>
                    <a:pt x="1" y="2"/>
                    <a:pt x="0" y="2"/>
                  </a:cubicBezTo>
                  <a:cubicBezTo>
                    <a:pt x="0" y="1"/>
                    <a:pt x="0" y="0"/>
                    <a:pt x="1" y="0"/>
                  </a:cubicBezTo>
                  <a:cubicBezTo>
                    <a:pt x="1" y="1"/>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76" name="Freeform 117464"/>
            <p:cNvSpPr/>
            <p:nvPr>
              <p:custDataLst>
                <p:tags r:id="rId255"/>
              </p:custDataLst>
            </p:nvPr>
          </p:nvSpPr>
          <p:spPr bwMode="auto">
            <a:xfrm>
              <a:off x="2427287" y="5938231"/>
              <a:ext cx="12700" cy="7938"/>
            </a:xfrm>
            <a:custGeom>
              <a:avLst/>
              <a:gdLst>
                <a:gd name="T0" fmla="*/ 2 w 3"/>
                <a:gd name="T1" fmla="*/ 0 h 2"/>
                <a:gd name="T2" fmla="*/ 0 w 3"/>
                <a:gd name="T3" fmla="*/ 1 h 2"/>
                <a:gd name="T4" fmla="*/ 2 w 3"/>
                <a:gd name="T5" fmla="*/ 0 h 2"/>
              </a:gdLst>
              <a:ahLst/>
              <a:cxnLst>
                <a:cxn ang="0">
                  <a:pos x="T0" y="T1"/>
                </a:cxn>
                <a:cxn ang="0">
                  <a:pos x="T2" y="T3"/>
                </a:cxn>
                <a:cxn ang="0">
                  <a:pos x="T4" y="T5"/>
                </a:cxn>
              </a:cxnLst>
              <a:rect l="0" t="0" r="r" b="b"/>
              <a:pathLst>
                <a:path w="3" h="2">
                  <a:moveTo>
                    <a:pt x="2" y="0"/>
                  </a:moveTo>
                  <a:cubicBezTo>
                    <a:pt x="3" y="1"/>
                    <a:pt x="2" y="2"/>
                    <a:pt x="0" y="1"/>
                  </a:cubicBezTo>
                  <a:cubicBezTo>
                    <a:pt x="0" y="0"/>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77" name="Freeform 117465"/>
            <p:cNvSpPr/>
            <p:nvPr>
              <p:custDataLst>
                <p:tags r:id="rId256"/>
              </p:custDataLst>
            </p:nvPr>
          </p:nvSpPr>
          <p:spPr bwMode="auto">
            <a:xfrm>
              <a:off x="2432050" y="6817706"/>
              <a:ext cx="7937" cy="4763"/>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1"/>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79" name="Freeform 117466"/>
            <p:cNvSpPr/>
            <p:nvPr>
              <p:custDataLst>
                <p:tags r:id="rId257"/>
              </p:custDataLst>
            </p:nvPr>
          </p:nvSpPr>
          <p:spPr bwMode="auto">
            <a:xfrm>
              <a:off x="2401887" y="5955694"/>
              <a:ext cx="4762" cy="7938"/>
            </a:xfrm>
            <a:custGeom>
              <a:avLst/>
              <a:gdLst>
                <a:gd name="T0" fmla="*/ 0 w 1"/>
                <a:gd name="T1" fmla="*/ 2 h 2"/>
                <a:gd name="T2" fmla="*/ 0 w 1"/>
                <a:gd name="T3" fmla="*/ 2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0" y="2"/>
                    <a:pt x="0" y="2"/>
                    <a:pt x="0" y="2"/>
                  </a:cubicBezTo>
                  <a:cubicBezTo>
                    <a:pt x="0" y="1"/>
                    <a:pt x="0" y="1"/>
                    <a:pt x="0" y="0"/>
                  </a:cubicBezTo>
                  <a:cubicBezTo>
                    <a:pt x="0"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80" name="Freeform 117467"/>
            <p:cNvSpPr/>
            <p:nvPr>
              <p:custDataLst>
                <p:tags r:id="rId258"/>
              </p:custDataLst>
            </p:nvPr>
          </p:nvSpPr>
          <p:spPr bwMode="auto">
            <a:xfrm>
              <a:off x="2333625" y="6720869"/>
              <a:ext cx="22225" cy="20638"/>
            </a:xfrm>
            <a:custGeom>
              <a:avLst/>
              <a:gdLst>
                <a:gd name="T0" fmla="*/ 0 w 5"/>
                <a:gd name="T1" fmla="*/ 4 h 5"/>
                <a:gd name="T2" fmla="*/ 5 w 5"/>
                <a:gd name="T3" fmla="*/ 2 h 5"/>
                <a:gd name="T4" fmla="*/ 0 w 5"/>
                <a:gd name="T5" fmla="*/ 4 h 5"/>
              </a:gdLst>
              <a:ahLst/>
              <a:cxnLst>
                <a:cxn ang="0">
                  <a:pos x="T0" y="T1"/>
                </a:cxn>
                <a:cxn ang="0">
                  <a:pos x="T2" y="T3"/>
                </a:cxn>
                <a:cxn ang="0">
                  <a:pos x="T4" y="T5"/>
                </a:cxn>
              </a:cxnLst>
              <a:rect l="0" t="0" r="r" b="b"/>
              <a:pathLst>
                <a:path w="5" h="5">
                  <a:moveTo>
                    <a:pt x="0" y="4"/>
                  </a:moveTo>
                  <a:cubicBezTo>
                    <a:pt x="0" y="1"/>
                    <a:pt x="4" y="0"/>
                    <a:pt x="5" y="2"/>
                  </a:cubicBezTo>
                  <a:cubicBezTo>
                    <a:pt x="5" y="4"/>
                    <a:pt x="2" y="5"/>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81" name="Freeform 117468"/>
            <p:cNvSpPr/>
            <p:nvPr>
              <p:custDataLst>
                <p:tags r:id="rId259"/>
              </p:custDataLst>
            </p:nvPr>
          </p:nvSpPr>
          <p:spPr bwMode="auto">
            <a:xfrm>
              <a:off x="2346325" y="5971569"/>
              <a:ext cx="9525" cy="12700"/>
            </a:xfrm>
            <a:custGeom>
              <a:avLst/>
              <a:gdLst>
                <a:gd name="T0" fmla="*/ 2 w 2"/>
                <a:gd name="T1" fmla="*/ 3 h 3"/>
                <a:gd name="T2" fmla="*/ 0 w 2"/>
                <a:gd name="T3" fmla="*/ 3 h 3"/>
                <a:gd name="T4" fmla="*/ 1 w 2"/>
                <a:gd name="T5" fmla="*/ 2 h 3"/>
                <a:gd name="T6" fmla="*/ 1 w 2"/>
                <a:gd name="T7" fmla="*/ 0 h 3"/>
                <a:gd name="T8" fmla="*/ 2 w 2"/>
                <a:gd name="T9" fmla="*/ 3 h 3"/>
              </a:gdLst>
              <a:ahLst/>
              <a:cxnLst>
                <a:cxn ang="0">
                  <a:pos x="T0" y="T1"/>
                </a:cxn>
                <a:cxn ang="0">
                  <a:pos x="T2" y="T3"/>
                </a:cxn>
                <a:cxn ang="0">
                  <a:pos x="T4" y="T5"/>
                </a:cxn>
                <a:cxn ang="0">
                  <a:pos x="T6" y="T7"/>
                </a:cxn>
                <a:cxn ang="0">
                  <a:pos x="T8" y="T9"/>
                </a:cxn>
              </a:cxnLst>
              <a:rect l="0" t="0" r="r" b="b"/>
              <a:pathLst>
                <a:path w="2" h="3">
                  <a:moveTo>
                    <a:pt x="2" y="3"/>
                  </a:moveTo>
                  <a:cubicBezTo>
                    <a:pt x="1" y="2"/>
                    <a:pt x="0" y="3"/>
                    <a:pt x="0" y="3"/>
                  </a:cubicBezTo>
                  <a:cubicBezTo>
                    <a:pt x="0" y="1"/>
                    <a:pt x="1" y="3"/>
                    <a:pt x="1" y="2"/>
                  </a:cubicBezTo>
                  <a:cubicBezTo>
                    <a:pt x="1" y="1"/>
                    <a:pt x="0" y="1"/>
                    <a:pt x="1" y="0"/>
                  </a:cubicBezTo>
                  <a:cubicBezTo>
                    <a:pt x="1" y="1"/>
                    <a:pt x="2"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82" name="Freeform 117469"/>
            <p:cNvSpPr/>
            <p:nvPr>
              <p:custDataLst>
                <p:tags r:id="rId260"/>
              </p:custDataLst>
            </p:nvPr>
          </p:nvSpPr>
          <p:spPr bwMode="auto">
            <a:xfrm>
              <a:off x="2330450" y="5963631"/>
              <a:ext cx="20637" cy="12700"/>
            </a:xfrm>
            <a:custGeom>
              <a:avLst/>
              <a:gdLst>
                <a:gd name="T0" fmla="*/ 5 w 5"/>
                <a:gd name="T1" fmla="*/ 0 h 3"/>
                <a:gd name="T2" fmla="*/ 0 w 5"/>
                <a:gd name="T3" fmla="*/ 3 h 3"/>
                <a:gd name="T4" fmla="*/ 2 w 5"/>
                <a:gd name="T5" fmla="*/ 2 h 3"/>
                <a:gd name="T6" fmla="*/ 1 w 5"/>
                <a:gd name="T7" fmla="*/ 1 h 3"/>
                <a:gd name="T8" fmla="*/ 5 w 5"/>
                <a:gd name="T9" fmla="*/ 0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cubicBezTo>
                    <a:pt x="4" y="2"/>
                    <a:pt x="2" y="2"/>
                    <a:pt x="0" y="3"/>
                  </a:cubicBezTo>
                  <a:cubicBezTo>
                    <a:pt x="0" y="2"/>
                    <a:pt x="2" y="1"/>
                    <a:pt x="2" y="2"/>
                  </a:cubicBezTo>
                  <a:cubicBezTo>
                    <a:pt x="2" y="2"/>
                    <a:pt x="1" y="1"/>
                    <a:pt x="1" y="1"/>
                  </a:cubicBezTo>
                  <a:cubicBezTo>
                    <a:pt x="1" y="1"/>
                    <a:pt x="3" y="1"/>
                    <a:pt x="5" y="0"/>
                  </a:cubicBezTo>
                  <a:cubicBezTo>
                    <a:pt x="5" y="0"/>
                    <a:pt x="5"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83" name="Freeform 117470"/>
            <p:cNvSpPr/>
            <p:nvPr>
              <p:custDataLst>
                <p:tags r:id="rId261"/>
              </p:custDataLst>
            </p:nvPr>
          </p:nvSpPr>
          <p:spPr bwMode="auto">
            <a:xfrm>
              <a:off x="2303462" y="5981094"/>
              <a:ext cx="9525" cy="7938"/>
            </a:xfrm>
            <a:custGeom>
              <a:avLst/>
              <a:gdLst>
                <a:gd name="T0" fmla="*/ 2 w 2"/>
                <a:gd name="T1" fmla="*/ 0 h 2"/>
                <a:gd name="T2" fmla="*/ 2 w 2"/>
                <a:gd name="T3" fmla="*/ 1 h 2"/>
                <a:gd name="T4" fmla="*/ 0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2" y="1"/>
                    <a:pt x="2" y="1"/>
                    <a:pt x="2" y="1"/>
                  </a:cubicBezTo>
                  <a:cubicBezTo>
                    <a:pt x="1" y="1"/>
                    <a:pt x="1" y="2"/>
                    <a:pt x="0" y="1"/>
                  </a:cubicBezTo>
                  <a:cubicBezTo>
                    <a:pt x="1" y="0"/>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84" name="Freeform 117471"/>
            <p:cNvSpPr/>
            <p:nvPr>
              <p:custDataLst>
                <p:tags r:id="rId262"/>
              </p:custDataLst>
            </p:nvPr>
          </p:nvSpPr>
          <p:spPr bwMode="auto">
            <a:xfrm>
              <a:off x="2249487" y="6112856"/>
              <a:ext cx="7937" cy="7938"/>
            </a:xfrm>
            <a:custGeom>
              <a:avLst/>
              <a:gdLst>
                <a:gd name="T0" fmla="*/ 2 w 2"/>
                <a:gd name="T1" fmla="*/ 2 h 2"/>
                <a:gd name="T2" fmla="*/ 0 w 2"/>
                <a:gd name="T3" fmla="*/ 2 h 2"/>
                <a:gd name="T4" fmla="*/ 2 w 2"/>
                <a:gd name="T5" fmla="*/ 0 h 2"/>
                <a:gd name="T6" fmla="*/ 2 w 2"/>
                <a:gd name="T7" fmla="*/ 2 h 2"/>
              </a:gdLst>
              <a:ahLst/>
              <a:cxnLst>
                <a:cxn ang="0">
                  <a:pos x="T0" y="T1"/>
                </a:cxn>
                <a:cxn ang="0">
                  <a:pos x="T2" y="T3"/>
                </a:cxn>
                <a:cxn ang="0">
                  <a:pos x="T4" y="T5"/>
                </a:cxn>
                <a:cxn ang="0">
                  <a:pos x="T6" y="T7"/>
                </a:cxn>
              </a:cxnLst>
              <a:rect l="0" t="0" r="r" b="b"/>
              <a:pathLst>
                <a:path w="2" h="2">
                  <a:moveTo>
                    <a:pt x="2" y="2"/>
                  </a:moveTo>
                  <a:cubicBezTo>
                    <a:pt x="2" y="2"/>
                    <a:pt x="1" y="2"/>
                    <a:pt x="0" y="2"/>
                  </a:cubicBezTo>
                  <a:cubicBezTo>
                    <a:pt x="0" y="1"/>
                    <a:pt x="0" y="0"/>
                    <a:pt x="2" y="0"/>
                  </a:cubicBezTo>
                  <a:cubicBezTo>
                    <a:pt x="2" y="1"/>
                    <a:pt x="2"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87" name="Freeform 117472"/>
            <p:cNvSpPr/>
            <p:nvPr>
              <p:custDataLst>
                <p:tags r:id="rId263"/>
              </p:custDataLst>
            </p:nvPr>
          </p:nvSpPr>
          <p:spPr bwMode="auto">
            <a:xfrm>
              <a:off x="2206625" y="6125556"/>
              <a:ext cx="4762" cy="317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1" y="0"/>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88" name="Freeform 117473"/>
            <p:cNvSpPr/>
            <p:nvPr>
              <p:custDataLst>
                <p:tags r:id="rId264"/>
              </p:custDataLst>
            </p:nvPr>
          </p:nvSpPr>
          <p:spPr bwMode="auto">
            <a:xfrm>
              <a:off x="2146300" y="6082694"/>
              <a:ext cx="17462" cy="17463"/>
            </a:xfrm>
            <a:custGeom>
              <a:avLst/>
              <a:gdLst>
                <a:gd name="T0" fmla="*/ 3 w 4"/>
                <a:gd name="T1" fmla="*/ 0 h 4"/>
                <a:gd name="T2" fmla="*/ 2 w 4"/>
                <a:gd name="T3" fmla="*/ 3 h 4"/>
                <a:gd name="T4" fmla="*/ 0 w 4"/>
                <a:gd name="T5" fmla="*/ 2 h 4"/>
                <a:gd name="T6" fmla="*/ 3 w 4"/>
                <a:gd name="T7" fmla="*/ 2 h 4"/>
                <a:gd name="T8" fmla="*/ 3 w 4"/>
                <a:gd name="T9" fmla="*/ 1 h 4"/>
                <a:gd name="T10" fmla="*/ 3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3" y="0"/>
                  </a:moveTo>
                  <a:cubicBezTo>
                    <a:pt x="3" y="1"/>
                    <a:pt x="4" y="4"/>
                    <a:pt x="2" y="3"/>
                  </a:cubicBezTo>
                  <a:cubicBezTo>
                    <a:pt x="3" y="2"/>
                    <a:pt x="0" y="3"/>
                    <a:pt x="0" y="2"/>
                  </a:cubicBezTo>
                  <a:cubicBezTo>
                    <a:pt x="1" y="3"/>
                    <a:pt x="2" y="1"/>
                    <a:pt x="3" y="2"/>
                  </a:cubicBezTo>
                  <a:cubicBezTo>
                    <a:pt x="3" y="2"/>
                    <a:pt x="3" y="1"/>
                    <a:pt x="3" y="1"/>
                  </a:cubicBezTo>
                  <a:cubicBezTo>
                    <a:pt x="3" y="1"/>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89" name="Freeform 117474"/>
            <p:cNvSpPr/>
            <p:nvPr>
              <p:custDataLst>
                <p:tags r:id="rId265"/>
              </p:custDataLst>
            </p:nvPr>
          </p:nvSpPr>
          <p:spPr bwMode="auto">
            <a:xfrm>
              <a:off x="2151062" y="6074756"/>
              <a:ext cx="7937" cy="7938"/>
            </a:xfrm>
            <a:custGeom>
              <a:avLst/>
              <a:gdLst>
                <a:gd name="T0" fmla="*/ 2 w 2"/>
                <a:gd name="T1" fmla="*/ 1 h 2"/>
                <a:gd name="T2" fmla="*/ 1 w 2"/>
                <a:gd name="T3" fmla="*/ 2 h 2"/>
                <a:gd name="T4" fmla="*/ 0 w 2"/>
                <a:gd name="T5" fmla="*/ 0 h 2"/>
                <a:gd name="T6" fmla="*/ 1 w 2"/>
                <a:gd name="T7" fmla="*/ 1 h 2"/>
                <a:gd name="T8" fmla="*/ 2 w 2"/>
                <a:gd name="T9" fmla="*/ 0 h 2"/>
                <a:gd name="T10" fmla="*/ 2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2" y="1"/>
                  </a:moveTo>
                  <a:cubicBezTo>
                    <a:pt x="1" y="1"/>
                    <a:pt x="1" y="2"/>
                    <a:pt x="1" y="2"/>
                  </a:cubicBezTo>
                  <a:cubicBezTo>
                    <a:pt x="1" y="1"/>
                    <a:pt x="0" y="1"/>
                    <a:pt x="0" y="0"/>
                  </a:cubicBezTo>
                  <a:cubicBezTo>
                    <a:pt x="1" y="0"/>
                    <a:pt x="1" y="1"/>
                    <a:pt x="1" y="1"/>
                  </a:cubicBezTo>
                  <a:cubicBezTo>
                    <a:pt x="1" y="1"/>
                    <a:pt x="1" y="0"/>
                    <a:pt x="2" y="0"/>
                  </a:cubicBezTo>
                  <a:cubicBezTo>
                    <a:pt x="2" y="0"/>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90" name="Freeform 117475"/>
            <p:cNvSpPr>
              <a:spLocks noEditPoints="1"/>
            </p:cNvSpPr>
            <p:nvPr>
              <p:custDataLst>
                <p:tags r:id="rId266"/>
              </p:custDataLst>
            </p:nvPr>
          </p:nvSpPr>
          <p:spPr bwMode="auto">
            <a:xfrm>
              <a:off x="2105025" y="5784244"/>
              <a:ext cx="1827212" cy="1122363"/>
            </a:xfrm>
            <a:custGeom>
              <a:avLst/>
              <a:gdLst>
                <a:gd name="T0" fmla="*/ 384 w 430"/>
                <a:gd name="T1" fmla="*/ 262 h 264"/>
                <a:gd name="T2" fmla="*/ 290 w 430"/>
                <a:gd name="T3" fmla="*/ 254 h 264"/>
                <a:gd name="T4" fmla="*/ 236 w 430"/>
                <a:gd name="T5" fmla="*/ 250 h 264"/>
                <a:gd name="T6" fmla="*/ 177 w 430"/>
                <a:gd name="T7" fmla="*/ 257 h 264"/>
                <a:gd name="T8" fmla="*/ 97 w 430"/>
                <a:gd name="T9" fmla="*/ 257 h 264"/>
                <a:gd name="T10" fmla="*/ 139 w 430"/>
                <a:gd name="T11" fmla="*/ 243 h 264"/>
                <a:gd name="T12" fmla="*/ 38 w 430"/>
                <a:gd name="T13" fmla="*/ 164 h 264"/>
                <a:gd name="T14" fmla="*/ 4 w 430"/>
                <a:gd name="T15" fmla="*/ 97 h 264"/>
                <a:gd name="T16" fmla="*/ 13 w 430"/>
                <a:gd name="T17" fmla="*/ 67 h 264"/>
                <a:gd name="T18" fmla="*/ 60 w 430"/>
                <a:gd name="T19" fmla="*/ 46 h 264"/>
                <a:gd name="T20" fmla="*/ 87 w 430"/>
                <a:gd name="T21" fmla="*/ 40 h 264"/>
                <a:gd name="T22" fmla="*/ 132 w 430"/>
                <a:gd name="T23" fmla="*/ 20 h 264"/>
                <a:gd name="T24" fmla="*/ 173 w 430"/>
                <a:gd name="T25" fmla="*/ 13 h 264"/>
                <a:gd name="T26" fmla="*/ 210 w 430"/>
                <a:gd name="T27" fmla="*/ 6 h 264"/>
                <a:gd name="T28" fmla="*/ 261 w 430"/>
                <a:gd name="T29" fmla="*/ 4 h 264"/>
                <a:gd name="T30" fmla="*/ 357 w 430"/>
                <a:gd name="T31" fmla="*/ 36 h 264"/>
                <a:gd name="T32" fmla="*/ 377 w 430"/>
                <a:gd name="T33" fmla="*/ 91 h 264"/>
                <a:gd name="T34" fmla="*/ 390 w 430"/>
                <a:gd name="T35" fmla="*/ 201 h 264"/>
                <a:gd name="T36" fmla="*/ 380 w 430"/>
                <a:gd name="T37" fmla="*/ 240 h 264"/>
                <a:gd name="T38" fmla="*/ 323 w 430"/>
                <a:gd name="T39" fmla="*/ 9 h 264"/>
                <a:gd name="T40" fmla="*/ 306 w 430"/>
                <a:gd name="T41" fmla="*/ 13 h 264"/>
                <a:gd name="T42" fmla="*/ 290 w 430"/>
                <a:gd name="T43" fmla="*/ 237 h 264"/>
                <a:gd name="T44" fmla="*/ 278 w 430"/>
                <a:gd name="T45" fmla="*/ 10 h 264"/>
                <a:gd name="T46" fmla="*/ 262 w 430"/>
                <a:gd name="T47" fmla="*/ 7 h 264"/>
                <a:gd name="T48" fmla="*/ 256 w 430"/>
                <a:gd name="T49" fmla="*/ 26 h 264"/>
                <a:gd name="T50" fmla="*/ 248 w 430"/>
                <a:gd name="T51" fmla="*/ 7 h 264"/>
                <a:gd name="T52" fmla="*/ 241 w 430"/>
                <a:gd name="T53" fmla="*/ 50 h 264"/>
                <a:gd name="T54" fmla="*/ 235 w 430"/>
                <a:gd name="T55" fmla="*/ 241 h 264"/>
                <a:gd name="T56" fmla="*/ 214 w 430"/>
                <a:gd name="T57" fmla="*/ 233 h 264"/>
                <a:gd name="T58" fmla="*/ 232 w 430"/>
                <a:gd name="T59" fmla="*/ 227 h 264"/>
                <a:gd name="T60" fmla="*/ 231 w 430"/>
                <a:gd name="T61" fmla="*/ 226 h 264"/>
                <a:gd name="T62" fmla="*/ 224 w 430"/>
                <a:gd name="T63" fmla="*/ 229 h 264"/>
                <a:gd name="T64" fmla="*/ 220 w 430"/>
                <a:gd name="T65" fmla="*/ 234 h 264"/>
                <a:gd name="T66" fmla="*/ 213 w 430"/>
                <a:gd name="T67" fmla="*/ 15 h 264"/>
                <a:gd name="T68" fmla="*/ 209 w 430"/>
                <a:gd name="T69" fmla="*/ 243 h 264"/>
                <a:gd name="T70" fmla="*/ 208 w 430"/>
                <a:gd name="T71" fmla="*/ 13 h 264"/>
                <a:gd name="T72" fmla="*/ 199 w 430"/>
                <a:gd name="T73" fmla="*/ 23 h 264"/>
                <a:gd name="T74" fmla="*/ 168 w 430"/>
                <a:gd name="T75" fmla="*/ 241 h 264"/>
                <a:gd name="T76" fmla="*/ 202 w 430"/>
                <a:gd name="T77" fmla="*/ 246 h 264"/>
                <a:gd name="T78" fmla="*/ 196 w 430"/>
                <a:gd name="T79" fmla="*/ 22 h 264"/>
                <a:gd name="T80" fmla="*/ 190 w 430"/>
                <a:gd name="T81" fmla="*/ 23 h 264"/>
                <a:gd name="T82" fmla="*/ 185 w 430"/>
                <a:gd name="T83" fmla="*/ 51 h 264"/>
                <a:gd name="T84" fmla="*/ 183 w 430"/>
                <a:gd name="T85" fmla="*/ 25 h 264"/>
                <a:gd name="T86" fmla="*/ 170 w 430"/>
                <a:gd name="T87" fmla="*/ 23 h 264"/>
                <a:gd name="T88" fmla="*/ 161 w 430"/>
                <a:gd name="T89" fmla="*/ 23 h 264"/>
                <a:gd name="T90" fmla="*/ 159 w 430"/>
                <a:gd name="T91" fmla="*/ 17 h 264"/>
                <a:gd name="T92" fmla="*/ 155 w 430"/>
                <a:gd name="T93" fmla="*/ 49 h 264"/>
                <a:gd name="T94" fmla="*/ 148 w 430"/>
                <a:gd name="T95" fmla="*/ 60 h 264"/>
                <a:gd name="T96" fmla="*/ 144 w 430"/>
                <a:gd name="T97" fmla="*/ 28 h 264"/>
                <a:gd name="T98" fmla="*/ 134 w 430"/>
                <a:gd name="T99" fmla="*/ 34 h 264"/>
                <a:gd name="T100" fmla="*/ 128 w 430"/>
                <a:gd name="T101" fmla="*/ 56 h 264"/>
                <a:gd name="T102" fmla="*/ 125 w 430"/>
                <a:gd name="T103" fmla="*/ 62 h 264"/>
                <a:gd name="T104" fmla="*/ 123 w 430"/>
                <a:gd name="T105" fmla="*/ 32 h 264"/>
                <a:gd name="T106" fmla="*/ 111 w 430"/>
                <a:gd name="T107" fmla="*/ 30 h 264"/>
                <a:gd name="T108" fmla="*/ 115 w 430"/>
                <a:gd name="T109" fmla="*/ 45 h 264"/>
                <a:gd name="T110" fmla="*/ 107 w 430"/>
                <a:gd name="T111" fmla="*/ 28 h 264"/>
                <a:gd name="T112" fmla="*/ 97 w 430"/>
                <a:gd name="T113" fmla="*/ 38 h 264"/>
                <a:gd name="T114" fmla="*/ 91 w 430"/>
                <a:gd name="T115" fmla="*/ 67 h 264"/>
                <a:gd name="T116" fmla="*/ 81 w 430"/>
                <a:gd name="T117" fmla="*/ 51 h 264"/>
                <a:gd name="T118" fmla="*/ 71 w 430"/>
                <a:gd name="T119" fmla="*/ 43 h 264"/>
                <a:gd name="T120" fmla="*/ 64 w 430"/>
                <a:gd name="T121" fmla="*/ 75 h 264"/>
                <a:gd name="T122" fmla="*/ 50 w 430"/>
                <a:gd name="T123" fmla="*/ 54 h 264"/>
                <a:gd name="T124" fmla="*/ 32 w 430"/>
                <a:gd name="T125" fmla="*/ 12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0" h="264">
                  <a:moveTo>
                    <a:pt x="394" y="234"/>
                  </a:moveTo>
                  <a:cubicBezTo>
                    <a:pt x="393" y="234"/>
                    <a:pt x="393" y="235"/>
                    <a:pt x="392" y="235"/>
                  </a:cubicBezTo>
                  <a:cubicBezTo>
                    <a:pt x="392" y="236"/>
                    <a:pt x="393" y="236"/>
                    <a:pt x="393" y="238"/>
                  </a:cubicBezTo>
                  <a:cubicBezTo>
                    <a:pt x="393" y="238"/>
                    <a:pt x="392" y="237"/>
                    <a:pt x="392" y="237"/>
                  </a:cubicBezTo>
                  <a:cubicBezTo>
                    <a:pt x="393" y="239"/>
                    <a:pt x="395" y="240"/>
                    <a:pt x="395" y="242"/>
                  </a:cubicBezTo>
                  <a:cubicBezTo>
                    <a:pt x="394" y="242"/>
                    <a:pt x="394" y="242"/>
                    <a:pt x="393" y="241"/>
                  </a:cubicBezTo>
                  <a:cubicBezTo>
                    <a:pt x="392" y="241"/>
                    <a:pt x="393" y="242"/>
                    <a:pt x="393" y="242"/>
                  </a:cubicBezTo>
                  <a:cubicBezTo>
                    <a:pt x="391" y="243"/>
                    <a:pt x="391" y="241"/>
                    <a:pt x="389" y="241"/>
                  </a:cubicBezTo>
                  <a:cubicBezTo>
                    <a:pt x="390" y="243"/>
                    <a:pt x="392" y="242"/>
                    <a:pt x="393" y="244"/>
                  </a:cubicBezTo>
                  <a:cubicBezTo>
                    <a:pt x="391" y="246"/>
                    <a:pt x="391" y="243"/>
                    <a:pt x="389" y="243"/>
                  </a:cubicBezTo>
                  <a:cubicBezTo>
                    <a:pt x="389" y="244"/>
                    <a:pt x="390" y="244"/>
                    <a:pt x="391" y="244"/>
                  </a:cubicBezTo>
                  <a:cubicBezTo>
                    <a:pt x="391" y="245"/>
                    <a:pt x="389" y="245"/>
                    <a:pt x="389" y="244"/>
                  </a:cubicBezTo>
                  <a:cubicBezTo>
                    <a:pt x="388" y="245"/>
                    <a:pt x="390" y="245"/>
                    <a:pt x="389" y="246"/>
                  </a:cubicBezTo>
                  <a:cubicBezTo>
                    <a:pt x="388" y="246"/>
                    <a:pt x="386" y="245"/>
                    <a:pt x="385" y="244"/>
                  </a:cubicBezTo>
                  <a:cubicBezTo>
                    <a:pt x="386" y="244"/>
                    <a:pt x="387" y="245"/>
                    <a:pt x="388" y="245"/>
                  </a:cubicBezTo>
                  <a:cubicBezTo>
                    <a:pt x="386" y="243"/>
                    <a:pt x="383" y="242"/>
                    <a:pt x="380" y="242"/>
                  </a:cubicBezTo>
                  <a:cubicBezTo>
                    <a:pt x="379" y="242"/>
                    <a:pt x="379" y="242"/>
                    <a:pt x="380" y="242"/>
                  </a:cubicBezTo>
                  <a:cubicBezTo>
                    <a:pt x="378" y="243"/>
                    <a:pt x="374" y="242"/>
                    <a:pt x="372" y="242"/>
                  </a:cubicBezTo>
                  <a:cubicBezTo>
                    <a:pt x="372" y="241"/>
                    <a:pt x="372" y="241"/>
                    <a:pt x="372" y="241"/>
                  </a:cubicBezTo>
                  <a:cubicBezTo>
                    <a:pt x="373" y="241"/>
                    <a:pt x="373" y="241"/>
                    <a:pt x="373" y="241"/>
                  </a:cubicBezTo>
                  <a:cubicBezTo>
                    <a:pt x="373" y="241"/>
                    <a:pt x="373" y="241"/>
                    <a:pt x="373" y="241"/>
                  </a:cubicBezTo>
                  <a:cubicBezTo>
                    <a:pt x="375" y="241"/>
                    <a:pt x="378" y="243"/>
                    <a:pt x="379" y="241"/>
                  </a:cubicBezTo>
                  <a:cubicBezTo>
                    <a:pt x="379" y="240"/>
                    <a:pt x="379" y="240"/>
                    <a:pt x="379" y="240"/>
                  </a:cubicBezTo>
                  <a:cubicBezTo>
                    <a:pt x="378" y="240"/>
                    <a:pt x="379" y="241"/>
                    <a:pt x="379" y="241"/>
                  </a:cubicBezTo>
                  <a:cubicBezTo>
                    <a:pt x="376" y="241"/>
                    <a:pt x="374" y="241"/>
                    <a:pt x="372" y="240"/>
                  </a:cubicBezTo>
                  <a:cubicBezTo>
                    <a:pt x="372" y="240"/>
                    <a:pt x="372" y="241"/>
                    <a:pt x="371" y="242"/>
                  </a:cubicBezTo>
                  <a:cubicBezTo>
                    <a:pt x="371" y="241"/>
                    <a:pt x="370" y="241"/>
                    <a:pt x="370" y="240"/>
                  </a:cubicBezTo>
                  <a:cubicBezTo>
                    <a:pt x="369" y="240"/>
                    <a:pt x="369" y="241"/>
                    <a:pt x="369" y="241"/>
                  </a:cubicBezTo>
                  <a:cubicBezTo>
                    <a:pt x="369" y="241"/>
                    <a:pt x="369" y="240"/>
                    <a:pt x="368" y="240"/>
                  </a:cubicBezTo>
                  <a:cubicBezTo>
                    <a:pt x="368" y="241"/>
                    <a:pt x="368" y="242"/>
                    <a:pt x="369" y="242"/>
                  </a:cubicBezTo>
                  <a:cubicBezTo>
                    <a:pt x="370" y="243"/>
                    <a:pt x="370" y="244"/>
                    <a:pt x="371" y="245"/>
                  </a:cubicBezTo>
                  <a:cubicBezTo>
                    <a:pt x="369" y="246"/>
                    <a:pt x="368" y="245"/>
                    <a:pt x="367" y="245"/>
                  </a:cubicBezTo>
                  <a:cubicBezTo>
                    <a:pt x="368" y="247"/>
                    <a:pt x="369" y="248"/>
                    <a:pt x="369" y="251"/>
                  </a:cubicBezTo>
                  <a:cubicBezTo>
                    <a:pt x="369" y="251"/>
                    <a:pt x="370" y="250"/>
                    <a:pt x="370" y="250"/>
                  </a:cubicBezTo>
                  <a:cubicBezTo>
                    <a:pt x="371" y="251"/>
                    <a:pt x="370" y="251"/>
                    <a:pt x="370" y="251"/>
                  </a:cubicBezTo>
                  <a:cubicBezTo>
                    <a:pt x="373" y="251"/>
                    <a:pt x="374" y="252"/>
                    <a:pt x="377" y="252"/>
                  </a:cubicBezTo>
                  <a:cubicBezTo>
                    <a:pt x="377" y="253"/>
                    <a:pt x="378" y="254"/>
                    <a:pt x="378" y="254"/>
                  </a:cubicBezTo>
                  <a:cubicBezTo>
                    <a:pt x="379" y="254"/>
                    <a:pt x="379" y="255"/>
                    <a:pt x="379" y="256"/>
                  </a:cubicBezTo>
                  <a:cubicBezTo>
                    <a:pt x="382" y="255"/>
                    <a:pt x="387" y="257"/>
                    <a:pt x="389" y="257"/>
                  </a:cubicBezTo>
                  <a:cubicBezTo>
                    <a:pt x="390" y="257"/>
                    <a:pt x="392" y="258"/>
                    <a:pt x="391" y="259"/>
                  </a:cubicBezTo>
                  <a:cubicBezTo>
                    <a:pt x="390" y="260"/>
                    <a:pt x="390" y="259"/>
                    <a:pt x="389" y="259"/>
                  </a:cubicBezTo>
                  <a:cubicBezTo>
                    <a:pt x="390" y="259"/>
                    <a:pt x="389" y="261"/>
                    <a:pt x="389" y="259"/>
                  </a:cubicBezTo>
                  <a:cubicBezTo>
                    <a:pt x="388" y="259"/>
                    <a:pt x="388" y="261"/>
                    <a:pt x="389" y="261"/>
                  </a:cubicBezTo>
                  <a:cubicBezTo>
                    <a:pt x="388" y="261"/>
                    <a:pt x="388" y="260"/>
                    <a:pt x="386" y="261"/>
                  </a:cubicBezTo>
                  <a:cubicBezTo>
                    <a:pt x="386" y="260"/>
                    <a:pt x="387" y="260"/>
                    <a:pt x="387" y="259"/>
                  </a:cubicBezTo>
                  <a:cubicBezTo>
                    <a:pt x="386" y="259"/>
                    <a:pt x="386" y="259"/>
                    <a:pt x="385" y="258"/>
                  </a:cubicBezTo>
                  <a:cubicBezTo>
                    <a:pt x="386" y="259"/>
                    <a:pt x="386" y="260"/>
                    <a:pt x="386" y="262"/>
                  </a:cubicBezTo>
                  <a:cubicBezTo>
                    <a:pt x="386" y="262"/>
                    <a:pt x="385" y="262"/>
                    <a:pt x="385" y="262"/>
                  </a:cubicBezTo>
                  <a:cubicBezTo>
                    <a:pt x="385" y="261"/>
                    <a:pt x="385" y="261"/>
                    <a:pt x="385" y="260"/>
                  </a:cubicBezTo>
                  <a:cubicBezTo>
                    <a:pt x="384" y="260"/>
                    <a:pt x="384" y="262"/>
                    <a:pt x="383" y="262"/>
                  </a:cubicBezTo>
                  <a:cubicBezTo>
                    <a:pt x="383" y="262"/>
                    <a:pt x="383" y="262"/>
                    <a:pt x="384" y="262"/>
                  </a:cubicBezTo>
                  <a:cubicBezTo>
                    <a:pt x="382" y="263"/>
                    <a:pt x="377" y="264"/>
                    <a:pt x="377" y="261"/>
                  </a:cubicBezTo>
                  <a:cubicBezTo>
                    <a:pt x="374" y="262"/>
                    <a:pt x="371" y="261"/>
                    <a:pt x="369" y="260"/>
                  </a:cubicBezTo>
                  <a:cubicBezTo>
                    <a:pt x="368" y="260"/>
                    <a:pt x="368" y="261"/>
                    <a:pt x="368" y="262"/>
                  </a:cubicBezTo>
                  <a:cubicBezTo>
                    <a:pt x="367" y="261"/>
                    <a:pt x="366" y="260"/>
                    <a:pt x="365" y="260"/>
                  </a:cubicBezTo>
                  <a:cubicBezTo>
                    <a:pt x="366" y="259"/>
                    <a:pt x="364" y="259"/>
                    <a:pt x="363" y="259"/>
                  </a:cubicBezTo>
                  <a:cubicBezTo>
                    <a:pt x="362" y="259"/>
                    <a:pt x="362" y="260"/>
                    <a:pt x="362" y="260"/>
                  </a:cubicBezTo>
                  <a:cubicBezTo>
                    <a:pt x="361" y="260"/>
                    <a:pt x="361" y="259"/>
                    <a:pt x="360" y="261"/>
                  </a:cubicBezTo>
                  <a:cubicBezTo>
                    <a:pt x="359" y="260"/>
                    <a:pt x="360" y="260"/>
                    <a:pt x="360" y="259"/>
                  </a:cubicBezTo>
                  <a:cubicBezTo>
                    <a:pt x="360" y="260"/>
                    <a:pt x="360" y="259"/>
                    <a:pt x="360" y="259"/>
                  </a:cubicBezTo>
                  <a:cubicBezTo>
                    <a:pt x="359" y="259"/>
                    <a:pt x="359" y="259"/>
                    <a:pt x="359" y="260"/>
                  </a:cubicBezTo>
                  <a:cubicBezTo>
                    <a:pt x="359" y="259"/>
                    <a:pt x="358" y="259"/>
                    <a:pt x="358" y="260"/>
                  </a:cubicBezTo>
                  <a:cubicBezTo>
                    <a:pt x="357" y="260"/>
                    <a:pt x="356" y="260"/>
                    <a:pt x="355" y="260"/>
                  </a:cubicBezTo>
                  <a:cubicBezTo>
                    <a:pt x="356" y="259"/>
                    <a:pt x="354" y="259"/>
                    <a:pt x="354" y="257"/>
                  </a:cubicBezTo>
                  <a:cubicBezTo>
                    <a:pt x="352" y="260"/>
                    <a:pt x="348" y="257"/>
                    <a:pt x="347" y="259"/>
                  </a:cubicBezTo>
                  <a:cubicBezTo>
                    <a:pt x="346" y="259"/>
                    <a:pt x="346" y="258"/>
                    <a:pt x="345" y="258"/>
                  </a:cubicBezTo>
                  <a:cubicBezTo>
                    <a:pt x="345" y="259"/>
                    <a:pt x="346" y="258"/>
                    <a:pt x="346" y="259"/>
                  </a:cubicBezTo>
                  <a:cubicBezTo>
                    <a:pt x="345" y="259"/>
                    <a:pt x="343" y="259"/>
                    <a:pt x="343" y="260"/>
                  </a:cubicBezTo>
                  <a:cubicBezTo>
                    <a:pt x="342" y="259"/>
                    <a:pt x="342" y="257"/>
                    <a:pt x="341" y="257"/>
                  </a:cubicBezTo>
                  <a:cubicBezTo>
                    <a:pt x="340" y="258"/>
                    <a:pt x="342" y="258"/>
                    <a:pt x="342" y="259"/>
                  </a:cubicBezTo>
                  <a:cubicBezTo>
                    <a:pt x="340" y="260"/>
                    <a:pt x="340" y="257"/>
                    <a:pt x="339" y="257"/>
                  </a:cubicBezTo>
                  <a:cubicBezTo>
                    <a:pt x="339" y="259"/>
                    <a:pt x="340" y="258"/>
                    <a:pt x="340" y="259"/>
                  </a:cubicBezTo>
                  <a:cubicBezTo>
                    <a:pt x="340" y="259"/>
                    <a:pt x="339" y="259"/>
                    <a:pt x="338" y="259"/>
                  </a:cubicBezTo>
                  <a:cubicBezTo>
                    <a:pt x="338" y="259"/>
                    <a:pt x="339" y="259"/>
                    <a:pt x="338" y="258"/>
                  </a:cubicBezTo>
                  <a:cubicBezTo>
                    <a:pt x="338" y="259"/>
                    <a:pt x="336" y="258"/>
                    <a:pt x="336" y="259"/>
                  </a:cubicBezTo>
                  <a:cubicBezTo>
                    <a:pt x="335" y="259"/>
                    <a:pt x="335" y="256"/>
                    <a:pt x="333" y="256"/>
                  </a:cubicBezTo>
                  <a:cubicBezTo>
                    <a:pt x="332" y="257"/>
                    <a:pt x="334" y="257"/>
                    <a:pt x="333" y="258"/>
                  </a:cubicBezTo>
                  <a:cubicBezTo>
                    <a:pt x="333" y="258"/>
                    <a:pt x="333" y="258"/>
                    <a:pt x="333" y="259"/>
                  </a:cubicBezTo>
                  <a:cubicBezTo>
                    <a:pt x="331" y="259"/>
                    <a:pt x="329" y="258"/>
                    <a:pt x="328" y="257"/>
                  </a:cubicBezTo>
                  <a:cubicBezTo>
                    <a:pt x="326" y="259"/>
                    <a:pt x="322" y="258"/>
                    <a:pt x="320" y="257"/>
                  </a:cubicBezTo>
                  <a:cubicBezTo>
                    <a:pt x="319" y="259"/>
                    <a:pt x="321" y="258"/>
                    <a:pt x="322" y="259"/>
                  </a:cubicBezTo>
                  <a:cubicBezTo>
                    <a:pt x="320" y="259"/>
                    <a:pt x="318" y="259"/>
                    <a:pt x="317" y="259"/>
                  </a:cubicBezTo>
                  <a:cubicBezTo>
                    <a:pt x="318" y="258"/>
                    <a:pt x="319" y="258"/>
                    <a:pt x="319" y="259"/>
                  </a:cubicBezTo>
                  <a:cubicBezTo>
                    <a:pt x="318" y="256"/>
                    <a:pt x="313" y="258"/>
                    <a:pt x="312" y="256"/>
                  </a:cubicBezTo>
                  <a:cubicBezTo>
                    <a:pt x="311" y="256"/>
                    <a:pt x="311" y="257"/>
                    <a:pt x="311" y="257"/>
                  </a:cubicBezTo>
                  <a:cubicBezTo>
                    <a:pt x="307" y="256"/>
                    <a:pt x="305" y="256"/>
                    <a:pt x="301" y="256"/>
                  </a:cubicBezTo>
                  <a:cubicBezTo>
                    <a:pt x="300" y="257"/>
                    <a:pt x="302" y="256"/>
                    <a:pt x="302" y="257"/>
                  </a:cubicBezTo>
                  <a:cubicBezTo>
                    <a:pt x="300" y="255"/>
                    <a:pt x="298" y="257"/>
                    <a:pt x="297" y="255"/>
                  </a:cubicBezTo>
                  <a:cubicBezTo>
                    <a:pt x="297" y="255"/>
                    <a:pt x="296" y="256"/>
                    <a:pt x="296" y="255"/>
                  </a:cubicBezTo>
                  <a:cubicBezTo>
                    <a:pt x="296" y="255"/>
                    <a:pt x="296" y="256"/>
                    <a:pt x="296" y="256"/>
                  </a:cubicBezTo>
                  <a:cubicBezTo>
                    <a:pt x="297" y="256"/>
                    <a:pt x="298" y="256"/>
                    <a:pt x="298" y="257"/>
                  </a:cubicBezTo>
                  <a:cubicBezTo>
                    <a:pt x="299" y="257"/>
                    <a:pt x="299" y="256"/>
                    <a:pt x="300" y="256"/>
                  </a:cubicBezTo>
                  <a:cubicBezTo>
                    <a:pt x="300" y="257"/>
                    <a:pt x="300" y="258"/>
                    <a:pt x="300" y="258"/>
                  </a:cubicBezTo>
                  <a:cubicBezTo>
                    <a:pt x="298" y="259"/>
                    <a:pt x="297" y="256"/>
                    <a:pt x="296" y="258"/>
                  </a:cubicBezTo>
                  <a:cubicBezTo>
                    <a:pt x="295" y="257"/>
                    <a:pt x="295" y="256"/>
                    <a:pt x="293" y="255"/>
                  </a:cubicBezTo>
                  <a:cubicBezTo>
                    <a:pt x="292" y="255"/>
                    <a:pt x="294" y="256"/>
                    <a:pt x="293" y="256"/>
                  </a:cubicBezTo>
                  <a:cubicBezTo>
                    <a:pt x="294" y="257"/>
                    <a:pt x="294" y="257"/>
                    <a:pt x="295" y="258"/>
                  </a:cubicBezTo>
                  <a:cubicBezTo>
                    <a:pt x="294" y="259"/>
                    <a:pt x="292" y="258"/>
                    <a:pt x="291" y="259"/>
                  </a:cubicBezTo>
                  <a:cubicBezTo>
                    <a:pt x="291" y="258"/>
                    <a:pt x="292" y="258"/>
                    <a:pt x="291" y="257"/>
                  </a:cubicBezTo>
                  <a:cubicBezTo>
                    <a:pt x="292" y="257"/>
                    <a:pt x="292" y="257"/>
                    <a:pt x="293" y="257"/>
                  </a:cubicBezTo>
                  <a:cubicBezTo>
                    <a:pt x="293" y="256"/>
                    <a:pt x="291" y="256"/>
                    <a:pt x="291" y="256"/>
                  </a:cubicBezTo>
                  <a:cubicBezTo>
                    <a:pt x="290" y="256"/>
                    <a:pt x="290" y="255"/>
                    <a:pt x="290" y="254"/>
                  </a:cubicBezTo>
                  <a:cubicBezTo>
                    <a:pt x="289" y="254"/>
                    <a:pt x="290" y="256"/>
                    <a:pt x="289" y="255"/>
                  </a:cubicBezTo>
                  <a:cubicBezTo>
                    <a:pt x="289" y="256"/>
                    <a:pt x="289" y="256"/>
                    <a:pt x="289" y="256"/>
                  </a:cubicBezTo>
                  <a:cubicBezTo>
                    <a:pt x="289" y="257"/>
                    <a:pt x="290" y="257"/>
                    <a:pt x="291" y="257"/>
                  </a:cubicBezTo>
                  <a:cubicBezTo>
                    <a:pt x="291" y="258"/>
                    <a:pt x="290" y="257"/>
                    <a:pt x="290" y="259"/>
                  </a:cubicBezTo>
                  <a:cubicBezTo>
                    <a:pt x="289" y="258"/>
                    <a:pt x="288" y="257"/>
                    <a:pt x="288" y="255"/>
                  </a:cubicBezTo>
                  <a:cubicBezTo>
                    <a:pt x="287" y="255"/>
                    <a:pt x="287" y="254"/>
                    <a:pt x="285" y="254"/>
                  </a:cubicBezTo>
                  <a:cubicBezTo>
                    <a:pt x="285" y="255"/>
                    <a:pt x="286" y="254"/>
                    <a:pt x="286" y="255"/>
                  </a:cubicBezTo>
                  <a:cubicBezTo>
                    <a:pt x="285" y="255"/>
                    <a:pt x="285" y="255"/>
                    <a:pt x="284" y="255"/>
                  </a:cubicBezTo>
                  <a:cubicBezTo>
                    <a:pt x="284" y="254"/>
                    <a:pt x="283" y="254"/>
                    <a:pt x="283" y="253"/>
                  </a:cubicBezTo>
                  <a:cubicBezTo>
                    <a:pt x="282" y="253"/>
                    <a:pt x="282" y="253"/>
                    <a:pt x="281" y="253"/>
                  </a:cubicBezTo>
                  <a:cubicBezTo>
                    <a:pt x="281" y="254"/>
                    <a:pt x="280" y="254"/>
                    <a:pt x="280" y="255"/>
                  </a:cubicBezTo>
                  <a:cubicBezTo>
                    <a:pt x="281" y="255"/>
                    <a:pt x="281" y="254"/>
                    <a:pt x="282" y="254"/>
                  </a:cubicBezTo>
                  <a:cubicBezTo>
                    <a:pt x="282" y="255"/>
                    <a:pt x="281" y="255"/>
                    <a:pt x="283" y="255"/>
                  </a:cubicBezTo>
                  <a:cubicBezTo>
                    <a:pt x="282" y="255"/>
                    <a:pt x="282" y="255"/>
                    <a:pt x="282" y="256"/>
                  </a:cubicBezTo>
                  <a:cubicBezTo>
                    <a:pt x="282" y="255"/>
                    <a:pt x="281" y="255"/>
                    <a:pt x="279" y="256"/>
                  </a:cubicBezTo>
                  <a:cubicBezTo>
                    <a:pt x="279" y="256"/>
                    <a:pt x="280" y="256"/>
                    <a:pt x="280" y="257"/>
                  </a:cubicBezTo>
                  <a:cubicBezTo>
                    <a:pt x="279" y="256"/>
                    <a:pt x="278" y="254"/>
                    <a:pt x="276" y="253"/>
                  </a:cubicBezTo>
                  <a:cubicBezTo>
                    <a:pt x="275" y="253"/>
                    <a:pt x="275" y="254"/>
                    <a:pt x="275" y="254"/>
                  </a:cubicBezTo>
                  <a:cubicBezTo>
                    <a:pt x="274" y="254"/>
                    <a:pt x="274" y="254"/>
                    <a:pt x="274" y="254"/>
                  </a:cubicBezTo>
                  <a:cubicBezTo>
                    <a:pt x="273" y="254"/>
                    <a:pt x="273" y="254"/>
                    <a:pt x="272" y="255"/>
                  </a:cubicBezTo>
                  <a:cubicBezTo>
                    <a:pt x="272" y="256"/>
                    <a:pt x="273" y="255"/>
                    <a:pt x="273" y="256"/>
                  </a:cubicBezTo>
                  <a:cubicBezTo>
                    <a:pt x="273" y="256"/>
                    <a:pt x="273" y="256"/>
                    <a:pt x="273" y="256"/>
                  </a:cubicBezTo>
                  <a:cubicBezTo>
                    <a:pt x="273" y="257"/>
                    <a:pt x="273" y="256"/>
                    <a:pt x="274" y="256"/>
                  </a:cubicBezTo>
                  <a:cubicBezTo>
                    <a:pt x="274" y="257"/>
                    <a:pt x="273" y="257"/>
                    <a:pt x="274" y="257"/>
                  </a:cubicBezTo>
                  <a:cubicBezTo>
                    <a:pt x="273" y="258"/>
                    <a:pt x="273" y="257"/>
                    <a:pt x="272" y="257"/>
                  </a:cubicBezTo>
                  <a:cubicBezTo>
                    <a:pt x="273" y="255"/>
                    <a:pt x="271" y="253"/>
                    <a:pt x="270" y="253"/>
                  </a:cubicBezTo>
                  <a:cubicBezTo>
                    <a:pt x="270" y="253"/>
                    <a:pt x="270" y="255"/>
                    <a:pt x="269" y="254"/>
                  </a:cubicBezTo>
                  <a:cubicBezTo>
                    <a:pt x="269" y="253"/>
                    <a:pt x="268" y="253"/>
                    <a:pt x="268" y="253"/>
                  </a:cubicBezTo>
                  <a:cubicBezTo>
                    <a:pt x="267" y="253"/>
                    <a:pt x="268" y="254"/>
                    <a:pt x="267" y="254"/>
                  </a:cubicBezTo>
                  <a:cubicBezTo>
                    <a:pt x="266" y="253"/>
                    <a:pt x="267" y="252"/>
                    <a:pt x="267" y="252"/>
                  </a:cubicBezTo>
                  <a:cubicBezTo>
                    <a:pt x="265" y="251"/>
                    <a:pt x="266" y="254"/>
                    <a:pt x="265" y="254"/>
                  </a:cubicBezTo>
                  <a:cubicBezTo>
                    <a:pt x="264" y="253"/>
                    <a:pt x="265" y="252"/>
                    <a:pt x="264" y="251"/>
                  </a:cubicBezTo>
                  <a:cubicBezTo>
                    <a:pt x="263" y="253"/>
                    <a:pt x="262" y="253"/>
                    <a:pt x="262" y="254"/>
                  </a:cubicBezTo>
                  <a:cubicBezTo>
                    <a:pt x="262" y="252"/>
                    <a:pt x="261" y="254"/>
                    <a:pt x="261" y="252"/>
                  </a:cubicBezTo>
                  <a:cubicBezTo>
                    <a:pt x="260" y="253"/>
                    <a:pt x="260" y="253"/>
                    <a:pt x="260" y="253"/>
                  </a:cubicBezTo>
                  <a:cubicBezTo>
                    <a:pt x="260" y="252"/>
                    <a:pt x="261" y="253"/>
                    <a:pt x="260" y="252"/>
                  </a:cubicBezTo>
                  <a:cubicBezTo>
                    <a:pt x="261" y="253"/>
                    <a:pt x="262" y="253"/>
                    <a:pt x="263" y="252"/>
                  </a:cubicBezTo>
                  <a:cubicBezTo>
                    <a:pt x="261" y="250"/>
                    <a:pt x="259" y="252"/>
                    <a:pt x="257" y="251"/>
                  </a:cubicBezTo>
                  <a:cubicBezTo>
                    <a:pt x="256" y="251"/>
                    <a:pt x="256" y="252"/>
                    <a:pt x="256" y="252"/>
                  </a:cubicBezTo>
                  <a:cubicBezTo>
                    <a:pt x="255" y="252"/>
                    <a:pt x="256" y="251"/>
                    <a:pt x="254" y="251"/>
                  </a:cubicBezTo>
                  <a:cubicBezTo>
                    <a:pt x="254" y="252"/>
                    <a:pt x="255" y="252"/>
                    <a:pt x="255" y="252"/>
                  </a:cubicBezTo>
                  <a:cubicBezTo>
                    <a:pt x="254" y="253"/>
                    <a:pt x="253" y="251"/>
                    <a:pt x="252" y="251"/>
                  </a:cubicBezTo>
                  <a:cubicBezTo>
                    <a:pt x="252" y="250"/>
                    <a:pt x="253" y="250"/>
                    <a:pt x="253" y="250"/>
                  </a:cubicBezTo>
                  <a:cubicBezTo>
                    <a:pt x="253" y="250"/>
                    <a:pt x="251" y="250"/>
                    <a:pt x="251" y="249"/>
                  </a:cubicBezTo>
                  <a:cubicBezTo>
                    <a:pt x="251" y="251"/>
                    <a:pt x="249" y="249"/>
                    <a:pt x="248" y="250"/>
                  </a:cubicBezTo>
                  <a:cubicBezTo>
                    <a:pt x="248" y="251"/>
                    <a:pt x="250" y="251"/>
                    <a:pt x="249" y="251"/>
                  </a:cubicBezTo>
                  <a:cubicBezTo>
                    <a:pt x="249" y="252"/>
                    <a:pt x="247" y="251"/>
                    <a:pt x="247" y="250"/>
                  </a:cubicBezTo>
                  <a:cubicBezTo>
                    <a:pt x="243" y="250"/>
                    <a:pt x="241" y="250"/>
                    <a:pt x="239" y="249"/>
                  </a:cubicBezTo>
                  <a:cubicBezTo>
                    <a:pt x="239" y="249"/>
                    <a:pt x="239" y="250"/>
                    <a:pt x="238" y="250"/>
                  </a:cubicBezTo>
                  <a:cubicBezTo>
                    <a:pt x="237" y="250"/>
                    <a:pt x="238" y="248"/>
                    <a:pt x="236" y="248"/>
                  </a:cubicBezTo>
                  <a:cubicBezTo>
                    <a:pt x="235" y="248"/>
                    <a:pt x="237" y="249"/>
                    <a:pt x="236" y="250"/>
                  </a:cubicBezTo>
                  <a:cubicBezTo>
                    <a:pt x="236" y="249"/>
                    <a:pt x="236" y="248"/>
                    <a:pt x="235" y="249"/>
                  </a:cubicBezTo>
                  <a:cubicBezTo>
                    <a:pt x="235" y="248"/>
                    <a:pt x="234" y="248"/>
                    <a:pt x="234" y="248"/>
                  </a:cubicBezTo>
                  <a:cubicBezTo>
                    <a:pt x="234" y="248"/>
                    <a:pt x="235" y="248"/>
                    <a:pt x="234" y="249"/>
                  </a:cubicBezTo>
                  <a:cubicBezTo>
                    <a:pt x="234" y="249"/>
                    <a:pt x="234" y="249"/>
                    <a:pt x="233" y="249"/>
                  </a:cubicBezTo>
                  <a:cubicBezTo>
                    <a:pt x="233" y="248"/>
                    <a:pt x="233" y="248"/>
                    <a:pt x="233" y="248"/>
                  </a:cubicBezTo>
                  <a:cubicBezTo>
                    <a:pt x="232" y="248"/>
                    <a:pt x="231" y="248"/>
                    <a:pt x="230" y="247"/>
                  </a:cubicBezTo>
                  <a:cubicBezTo>
                    <a:pt x="230" y="247"/>
                    <a:pt x="230" y="248"/>
                    <a:pt x="230" y="248"/>
                  </a:cubicBezTo>
                  <a:cubicBezTo>
                    <a:pt x="228" y="249"/>
                    <a:pt x="227" y="247"/>
                    <a:pt x="224" y="248"/>
                  </a:cubicBezTo>
                  <a:cubicBezTo>
                    <a:pt x="224" y="247"/>
                    <a:pt x="225" y="247"/>
                    <a:pt x="225" y="245"/>
                  </a:cubicBezTo>
                  <a:cubicBezTo>
                    <a:pt x="223" y="246"/>
                    <a:pt x="221" y="246"/>
                    <a:pt x="220" y="246"/>
                  </a:cubicBezTo>
                  <a:cubicBezTo>
                    <a:pt x="220" y="246"/>
                    <a:pt x="220" y="246"/>
                    <a:pt x="220" y="245"/>
                  </a:cubicBezTo>
                  <a:cubicBezTo>
                    <a:pt x="221" y="246"/>
                    <a:pt x="223" y="243"/>
                    <a:pt x="223" y="245"/>
                  </a:cubicBezTo>
                  <a:cubicBezTo>
                    <a:pt x="224" y="245"/>
                    <a:pt x="224" y="244"/>
                    <a:pt x="224" y="243"/>
                  </a:cubicBezTo>
                  <a:cubicBezTo>
                    <a:pt x="222" y="244"/>
                    <a:pt x="218" y="245"/>
                    <a:pt x="216" y="243"/>
                  </a:cubicBezTo>
                  <a:cubicBezTo>
                    <a:pt x="216" y="244"/>
                    <a:pt x="217" y="245"/>
                    <a:pt x="217" y="246"/>
                  </a:cubicBezTo>
                  <a:cubicBezTo>
                    <a:pt x="217" y="246"/>
                    <a:pt x="216" y="246"/>
                    <a:pt x="216" y="246"/>
                  </a:cubicBezTo>
                  <a:cubicBezTo>
                    <a:pt x="216" y="246"/>
                    <a:pt x="216" y="245"/>
                    <a:pt x="216" y="244"/>
                  </a:cubicBezTo>
                  <a:cubicBezTo>
                    <a:pt x="214" y="244"/>
                    <a:pt x="213" y="244"/>
                    <a:pt x="212" y="244"/>
                  </a:cubicBezTo>
                  <a:cubicBezTo>
                    <a:pt x="211" y="244"/>
                    <a:pt x="211" y="246"/>
                    <a:pt x="212" y="247"/>
                  </a:cubicBezTo>
                  <a:cubicBezTo>
                    <a:pt x="211" y="246"/>
                    <a:pt x="208" y="248"/>
                    <a:pt x="208" y="247"/>
                  </a:cubicBezTo>
                  <a:cubicBezTo>
                    <a:pt x="207" y="247"/>
                    <a:pt x="207" y="248"/>
                    <a:pt x="207" y="248"/>
                  </a:cubicBezTo>
                  <a:cubicBezTo>
                    <a:pt x="205" y="248"/>
                    <a:pt x="204" y="248"/>
                    <a:pt x="202" y="248"/>
                  </a:cubicBezTo>
                  <a:cubicBezTo>
                    <a:pt x="202" y="247"/>
                    <a:pt x="201" y="247"/>
                    <a:pt x="200" y="247"/>
                  </a:cubicBezTo>
                  <a:cubicBezTo>
                    <a:pt x="200" y="248"/>
                    <a:pt x="202" y="247"/>
                    <a:pt x="201" y="248"/>
                  </a:cubicBezTo>
                  <a:cubicBezTo>
                    <a:pt x="199" y="248"/>
                    <a:pt x="195" y="249"/>
                    <a:pt x="191" y="250"/>
                  </a:cubicBezTo>
                  <a:cubicBezTo>
                    <a:pt x="191" y="250"/>
                    <a:pt x="192" y="251"/>
                    <a:pt x="192" y="251"/>
                  </a:cubicBezTo>
                  <a:cubicBezTo>
                    <a:pt x="192" y="250"/>
                    <a:pt x="193" y="250"/>
                    <a:pt x="194" y="250"/>
                  </a:cubicBezTo>
                  <a:cubicBezTo>
                    <a:pt x="194" y="250"/>
                    <a:pt x="194" y="250"/>
                    <a:pt x="194" y="251"/>
                  </a:cubicBezTo>
                  <a:cubicBezTo>
                    <a:pt x="195" y="251"/>
                    <a:pt x="194" y="250"/>
                    <a:pt x="194" y="249"/>
                  </a:cubicBezTo>
                  <a:cubicBezTo>
                    <a:pt x="196" y="250"/>
                    <a:pt x="196" y="249"/>
                    <a:pt x="198" y="250"/>
                  </a:cubicBezTo>
                  <a:cubicBezTo>
                    <a:pt x="198" y="250"/>
                    <a:pt x="198" y="251"/>
                    <a:pt x="197" y="251"/>
                  </a:cubicBezTo>
                  <a:cubicBezTo>
                    <a:pt x="196" y="251"/>
                    <a:pt x="198" y="250"/>
                    <a:pt x="197" y="250"/>
                  </a:cubicBezTo>
                  <a:cubicBezTo>
                    <a:pt x="196" y="250"/>
                    <a:pt x="197" y="251"/>
                    <a:pt x="197" y="251"/>
                  </a:cubicBezTo>
                  <a:cubicBezTo>
                    <a:pt x="196" y="252"/>
                    <a:pt x="195" y="252"/>
                    <a:pt x="195" y="253"/>
                  </a:cubicBezTo>
                  <a:cubicBezTo>
                    <a:pt x="195" y="252"/>
                    <a:pt x="195" y="251"/>
                    <a:pt x="196" y="251"/>
                  </a:cubicBezTo>
                  <a:cubicBezTo>
                    <a:pt x="194" y="251"/>
                    <a:pt x="193" y="256"/>
                    <a:pt x="189" y="256"/>
                  </a:cubicBezTo>
                  <a:cubicBezTo>
                    <a:pt x="188" y="256"/>
                    <a:pt x="188" y="257"/>
                    <a:pt x="189" y="257"/>
                  </a:cubicBezTo>
                  <a:cubicBezTo>
                    <a:pt x="189" y="257"/>
                    <a:pt x="188" y="257"/>
                    <a:pt x="187" y="257"/>
                  </a:cubicBezTo>
                  <a:cubicBezTo>
                    <a:pt x="188" y="256"/>
                    <a:pt x="186" y="256"/>
                    <a:pt x="186" y="255"/>
                  </a:cubicBezTo>
                  <a:cubicBezTo>
                    <a:pt x="185" y="255"/>
                    <a:pt x="186" y="257"/>
                    <a:pt x="184" y="256"/>
                  </a:cubicBezTo>
                  <a:cubicBezTo>
                    <a:pt x="184" y="257"/>
                    <a:pt x="186" y="256"/>
                    <a:pt x="185" y="258"/>
                  </a:cubicBezTo>
                  <a:cubicBezTo>
                    <a:pt x="184" y="257"/>
                    <a:pt x="184" y="258"/>
                    <a:pt x="183" y="258"/>
                  </a:cubicBezTo>
                  <a:cubicBezTo>
                    <a:pt x="183" y="257"/>
                    <a:pt x="183" y="256"/>
                    <a:pt x="183" y="256"/>
                  </a:cubicBezTo>
                  <a:cubicBezTo>
                    <a:pt x="182" y="256"/>
                    <a:pt x="181" y="256"/>
                    <a:pt x="180" y="257"/>
                  </a:cubicBezTo>
                  <a:cubicBezTo>
                    <a:pt x="181" y="257"/>
                    <a:pt x="182" y="257"/>
                    <a:pt x="182" y="258"/>
                  </a:cubicBezTo>
                  <a:cubicBezTo>
                    <a:pt x="182" y="259"/>
                    <a:pt x="181" y="257"/>
                    <a:pt x="181" y="258"/>
                  </a:cubicBezTo>
                  <a:cubicBezTo>
                    <a:pt x="180" y="258"/>
                    <a:pt x="180" y="258"/>
                    <a:pt x="180" y="257"/>
                  </a:cubicBezTo>
                  <a:cubicBezTo>
                    <a:pt x="179" y="257"/>
                    <a:pt x="179" y="257"/>
                    <a:pt x="178" y="257"/>
                  </a:cubicBezTo>
                  <a:cubicBezTo>
                    <a:pt x="178" y="258"/>
                    <a:pt x="179" y="257"/>
                    <a:pt x="178" y="259"/>
                  </a:cubicBezTo>
                  <a:cubicBezTo>
                    <a:pt x="178" y="259"/>
                    <a:pt x="178" y="259"/>
                    <a:pt x="177" y="259"/>
                  </a:cubicBezTo>
                  <a:cubicBezTo>
                    <a:pt x="177" y="258"/>
                    <a:pt x="177" y="258"/>
                    <a:pt x="177" y="257"/>
                  </a:cubicBezTo>
                  <a:cubicBezTo>
                    <a:pt x="175" y="257"/>
                    <a:pt x="174" y="257"/>
                    <a:pt x="173" y="257"/>
                  </a:cubicBezTo>
                  <a:cubicBezTo>
                    <a:pt x="173" y="258"/>
                    <a:pt x="172" y="258"/>
                    <a:pt x="172" y="259"/>
                  </a:cubicBezTo>
                  <a:cubicBezTo>
                    <a:pt x="171" y="259"/>
                    <a:pt x="171" y="260"/>
                    <a:pt x="170" y="260"/>
                  </a:cubicBezTo>
                  <a:cubicBezTo>
                    <a:pt x="170" y="260"/>
                    <a:pt x="170" y="260"/>
                    <a:pt x="169" y="259"/>
                  </a:cubicBezTo>
                  <a:cubicBezTo>
                    <a:pt x="170" y="258"/>
                    <a:pt x="170" y="259"/>
                    <a:pt x="170" y="259"/>
                  </a:cubicBezTo>
                  <a:cubicBezTo>
                    <a:pt x="170" y="258"/>
                    <a:pt x="168" y="259"/>
                    <a:pt x="168" y="258"/>
                  </a:cubicBezTo>
                  <a:cubicBezTo>
                    <a:pt x="168" y="258"/>
                    <a:pt x="168" y="259"/>
                    <a:pt x="167" y="259"/>
                  </a:cubicBezTo>
                  <a:cubicBezTo>
                    <a:pt x="166" y="259"/>
                    <a:pt x="167" y="258"/>
                    <a:pt x="166" y="258"/>
                  </a:cubicBezTo>
                  <a:cubicBezTo>
                    <a:pt x="165" y="258"/>
                    <a:pt x="165" y="259"/>
                    <a:pt x="165" y="259"/>
                  </a:cubicBezTo>
                  <a:cubicBezTo>
                    <a:pt x="163" y="258"/>
                    <a:pt x="161" y="259"/>
                    <a:pt x="160" y="259"/>
                  </a:cubicBezTo>
                  <a:cubicBezTo>
                    <a:pt x="160" y="259"/>
                    <a:pt x="159" y="259"/>
                    <a:pt x="159" y="260"/>
                  </a:cubicBezTo>
                  <a:cubicBezTo>
                    <a:pt x="159" y="259"/>
                    <a:pt x="158" y="260"/>
                    <a:pt x="158" y="259"/>
                  </a:cubicBezTo>
                  <a:cubicBezTo>
                    <a:pt x="157" y="260"/>
                    <a:pt x="156" y="259"/>
                    <a:pt x="155" y="261"/>
                  </a:cubicBezTo>
                  <a:cubicBezTo>
                    <a:pt x="153" y="259"/>
                    <a:pt x="152" y="260"/>
                    <a:pt x="150" y="260"/>
                  </a:cubicBezTo>
                  <a:cubicBezTo>
                    <a:pt x="150" y="260"/>
                    <a:pt x="150" y="260"/>
                    <a:pt x="150" y="259"/>
                  </a:cubicBezTo>
                  <a:cubicBezTo>
                    <a:pt x="150" y="258"/>
                    <a:pt x="149" y="259"/>
                    <a:pt x="149" y="259"/>
                  </a:cubicBezTo>
                  <a:cubicBezTo>
                    <a:pt x="149" y="259"/>
                    <a:pt x="149" y="260"/>
                    <a:pt x="147" y="261"/>
                  </a:cubicBezTo>
                  <a:cubicBezTo>
                    <a:pt x="146" y="261"/>
                    <a:pt x="146" y="260"/>
                    <a:pt x="146" y="259"/>
                  </a:cubicBezTo>
                  <a:cubicBezTo>
                    <a:pt x="147" y="258"/>
                    <a:pt x="147" y="261"/>
                    <a:pt x="148" y="260"/>
                  </a:cubicBezTo>
                  <a:cubicBezTo>
                    <a:pt x="148" y="259"/>
                    <a:pt x="148" y="259"/>
                    <a:pt x="148" y="258"/>
                  </a:cubicBezTo>
                  <a:cubicBezTo>
                    <a:pt x="148" y="259"/>
                    <a:pt x="146" y="259"/>
                    <a:pt x="145" y="259"/>
                  </a:cubicBezTo>
                  <a:cubicBezTo>
                    <a:pt x="144" y="259"/>
                    <a:pt x="145" y="260"/>
                    <a:pt x="145" y="260"/>
                  </a:cubicBezTo>
                  <a:cubicBezTo>
                    <a:pt x="144" y="260"/>
                    <a:pt x="144" y="260"/>
                    <a:pt x="144" y="260"/>
                  </a:cubicBezTo>
                  <a:cubicBezTo>
                    <a:pt x="143" y="260"/>
                    <a:pt x="144" y="260"/>
                    <a:pt x="144" y="259"/>
                  </a:cubicBezTo>
                  <a:cubicBezTo>
                    <a:pt x="142" y="258"/>
                    <a:pt x="139" y="262"/>
                    <a:pt x="137" y="259"/>
                  </a:cubicBezTo>
                  <a:cubicBezTo>
                    <a:pt x="135" y="261"/>
                    <a:pt x="130" y="263"/>
                    <a:pt x="128" y="261"/>
                  </a:cubicBezTo>
                  <a:cubicBezTo>
                    <a:pt x="127" y="263"/>
                    <a:pt x="123" y="262"/>
                    <a:pt x="121" y="264"/>
                  </a:cubicBezTo>
                  <a:cubicBezTo>
                    <a:pt x="120" y="263"/>
                    <a:pt x="120" y="262"/>
                    <a:pt x="121" y="262"/>
                  </a:cubicBezTo>
                  <a:cubicBezTo>
                    <a:pt x="121" y="261"/>
                    <a:pt x="120" y="261"/>
                    <a:pt x="120" y="261"/>
                  </a:cubicBezTo>
                  <a:cubicBezTo>
                    <a:pt x="119" y="261"/>
                    <a:pt x="120" y="262"/>
                    <a:pt x="119" y="263"/>
                  </a:cubicBezTo>
                  <a:cubicBezTo>
                    <a:pt x="118" y="263"/>
                    <a:pt x="119" y="262"/>
                    <a:pt x="118" y="262"/>
                  </a:cubicBezTo>
                  <a:cubicBezTo>
                    <a:pt x="117" y="261"/>
                    <a:pt x="116" y="262"/>
                    <a:pt x="114" y="263"/>
                  </a:cubicBezTo>
                  <a:cubicBezTo>
                    <a:pt x="114" y="262"/>
                    <a:pt x="113" y="262"/>
                    <a:pt x="113" y="263"/>
                  </a:cubicBezTo>
                  <a:cubicBezTo>
                    <a:pt x="111" y="262"/>
                    <a:pt x="109" y="263"/>
                    <a:pt x="109" y="264"/>
                  </a:cubicBezTo>
                  <a:cubicBezTo>
                    <a:pt x="107" y="263"/>
                    <a:pt x="106" y="264"/>
                    <a:pt x="105" y="264"/>
                  </a:cubicBezTo>
                  <a:cubicBezTo>
                    <a:pt x="105" y="263"/>
                    <a:pt x="105" y="263"/>
                    <a:pt x="105" y="262"/>
                  </a:cubicBezTo>
                  <a:cubicBezTo>
                    <a:pt x="104" y="263"/>
                    <a:pt x="103" y="264"/>
                    <a:pt x="102" y="263"/>
                  </a:cubicBezTo>
                  <a:cubicBezTo>
                    <a:pt x="101" y="261"/>
                    <a:pt x="96" y="262"/>
                    <a:pt x="95" y="263"/>
                  </a:cubicBezTo>
                  <a:cubicBezTo>
                    <a:pt x="91" y="261"/>
                    <a:pt x="88" y="261"/>
                    <a:pt x="84" y="262"/>
                  </a:cubicBezTo>
                  <a:cubicBezTo>
                    <a:pt x="84" y="261"/>
                    <a:pt x="84" y="261"/>
                    <a:pt x="84" y="261"/>
                  </a:cubicBezTo>
                  <a:cubicBezTo>
                    <a:pt x="83" y="261"/>
                    <a:pt x="81" y="260"/>
                    <a:pt x="81" y="261"/>
                  </a:cubicBezTo>
                  <a:cubicBezTo>
                    <a:pt x="80" y="260"/>
                    <a:pt x="79" y="260"/>
                    <a:pt x="80" y="259"/>
                  </a:cubicBezTo>
                  <a:cubicBezTo>
                    <a:pt x="82" y="260"/>
                    <a:pt x="86" y="259"/>
                    <a:pt x="87" y="257"/>
                  </a:cubicBezTo>
                  <a:cubicBezTo>
                    <a:pt x="89" y="259"/>
                    <a:pt x="94" y="255"/>
                    <a:pt x="95" y="257"/>
                  </a:cubicBezTo>
                  <a:cubicBezTo>
                    <a:pt x="96" y="257"/>
                    <a:pt x="95" y="256"/>
                    <a:pt x="96" y="256"/>
                  </a:cubicBezTo>
                  <a:cubicBezTo>
                    <a:pt x="96" y="256"/>
                    <a:pt x="96" y="256"/>
                    <a:pt x="97" y="256"/>
                  </a:cubicBezTo>
                  <a:cubicBezTo>
                    <a:pt x="97" y="256"/>
                    <a:pt x="97" y="257"/>
                    <a:pt x="97" y="257"/>
                  </a:cubicBezTo>
                  <a:cubicBezTo>
                    <a:pt x="97" y="258"/>
                    <a:pt x="98" y="257"/>
                    <a:pt x="98" y="258"/>
                  </a:cubicBezTo>
                  <a:cubicBezTo>
                    <a:pt x="98" y="257"/>
                    <a:pt x="101" y="257"/>
                    <a:pt x="101" y="256"/>
                  </a:cubicBezTo>
                  <a:cubicBezTo>
                    <a:pt x="101" y="256"/>
                    <a:pt x="101" y="256"/>
                    <a:pt x="100" y="256"/>
                  </a:cubicBezTo>
                  <a:cubicBezTo>
                    <a:pt x="100" y="257"/>
                    <a:pt x="99" y="257"/>
                    <a:pt x="97" y="257"/>
                  </a:cubicBezTo>
                  <a:cubicBezTo>
                    <a:pt x="98" y="255"/>
                    <a:pt x="101" y="255"/>
                    <a:pt x="102" y="254"/>
                  </a:cubicBezTo>
                  <a:cubicBezTo>
                    <a:pt x="104" y="254"/>
                    <a:pt x="105" y="254"/>
                    <a:pt x="107" y="254"/>
                  </a:cubicBezTo>
                  <a:cubicBezTo>
                    <a:pt x="108" y="252"/>
                    <a:pt x="112" y="253"/>
                    <a:pt x="114" y="252"/>
                  </a:cubicBezTo>
                  <a:cubicBezTo>
                    <a:pt x="114" y="252"/>
                    <a:pt x="114" y="253"/>
                    <a:pt x="114" y="253"/>
                  </a:cubicBezTo>
                  <a:cubicBezTo>
                    <a:pt x="114" y="251"/>
                    <a:pt x="118" y="252"/>
                    <a:pt x="119" y="251"/>
                  </a:cubicBezTo>
                  <a:cubicBezTo>
                    <a:pt x="120" y="251"/>
                    <a:pt x="118" y="252"/>
                    <a:pt x="120" y="251"/>
                  </a:cubicBezTo>
                  <a:cubicBezTo>
                    <a:pt x="120" y="251"/>
                    <a:pt x="120" y="250"/>
                    <a:pt x="121" y="250"/>
                  </a:cubicBezTo>
                  <a:cubicBezTo>
                    <a:pt x="121" y="251"/>
                    <a:pt x="121" y="251"/>
                    <a:pt x="121" y="251"/>
                  </a:cubicBezTo>
                  <a:cubicBezTo>
                    <a:pt x="123" y="251"/>
                    <a:pt x="122" y="250"/>
                    <a:pt x="122" y="250"/>
                  </a:cubicBezTo>
                  <a:cubicBezTo>
                    <a:pt x="125" y="250"/>
                    <a:pt x="131" y="248"/>
                    <a:pt x="134" y="248"/>
                  </a:cubicBezTo>
                  <a:cubicBezTo>
                    <a:pt x="135" y="248"/>
                    <a:pt x="133" y="248"/>
                    <a:pt x="132" y="248"/>
                  </a:cubicBezTo>
                  <a:cubicBezTo>
                    <a:pt x="132" y="249"/>
                    <a:pt x="132" y="249"/>
                    <a:pt x="132" y="250"/>
                  </a:cubicBezTo>
                  <a:cubicBezTo>
                    <a:pt x="133" y="248"/>
                    <a:pt x="134" y="249"/>
                    <a:pt x="135" y="248"/>
                  </a:cubicBezTo>
                  <a:cubicBezTo>
                    <a:pt x="136" y="248"/>
                    <a:pt x="134" y="249"/>
                    <a:pt x="135" y="248"/>
                  </a:cubicBezTo>
                  <a:cubicBezTo>
                    <a:pt x="135" y="248"/>
                    <a:pt x="136" y="247"/>
                    <a:pt x="136" y="247"/>
                  </a:cubicBezTo>
                  <a:cubicBezTo>
                    <a:pt x="136" y="248"/>
                    <a:pt x="136" y="248"/>
                    <a:pt x="136" y="248"/>
                  </a:cubicBezTo>
                  <a:cubicBezTo>
                    <a:pt x="141" y="248"/>
                    <a:pt x="143" y="247"/>
                    <a:pt x="147" y="246"/>
                  </a:cubicBezTo>
                  <a:cubicBezTo>
                    <a:pt x="147" y="247"/>
                    <a:pt x="148" y="248"/>
                    <a:pt x="149" y="248"/>
                  </a:cubicBezTo>
                  <a:cubicBezTo>
                    <a:pt x="149" y="249"/>
                    <a:pt x="147" y="248"/>
                    <a:pt x="147" y="249"/>
                  </a:cubicBezTo>
                  <a:cubicBezTo>
                    <a:pt x="148" y="248"/>
                    <a:pt x="148" y="248"/>
                    <a:pt x="149" y="248"/>
                  </a:cubicBezTo>
                  <a:cubicBezTo>
                    <a:pt x="149" y="248"/>
                    <a:pt x="149" y="246"/>
                    <a:pt x="148" y="247"/>
                  </a:cubicBezTo>
                  <a:cubicBezTo>
                    <a:pt x="150" y="245"/>
                    <a:pt x="153" y="245"/>
                    <a:pt x="156" y="245"/>
                  </a:cubicBezTo>
                  <a:cubicBezTo>
                    <a:pt x="157" y="245"/>
                    <a:pt x="157" y="244"/>
                    <a:pt x="158" y="244"/>
                  </a:cubicBezTo>
                  <a:cubicBezTo>
                    <a:pt x="160" y="244"/>
                    <a:pt x="161" y="244"/>
                    <a:pt x="161" y="245"/>
                  </a:cubicBezTo>
                  <a:cubicBezTo>
                    <a:pt x="162" y="245"/>
                    <a:pt x="163" y="244"/>
                    <a:pt x="163" y="243"/>
                  </a:cubicBezTo>
                  <a:cubicBezTo>
                    <a:pt x="164" y="242"/>
                    <a:pt x="163" y="242"/>
                    <a:pt x="163" y="242"/>
                  </a:cubicBezTo>
                  <a:cubicBezTo>
                    <a:pt x="163" y="242"/>
                    <a:pt x="163" y="242"/>
                    <a:pt x="164" y="242"/>
                  </a:cubicBezTo>
                  <a:cubicBezTo>
                    <a:pt x="163" y="240"/>
                    <a:pt x="161" y="240"/>
                    <a:pt x="161" y="239"/>
                  </a:cubicBezTo>
                  <a:cubicBezTo>
                    <a:pt x="161" y="239"/>
                    <a:pt x="161" y="240"/>
                    <a:pt x="159" y="240"/>
                  </a:cubicBezTo>
                  <a:cubicBezTo>
                    <a:pt x="159" y="241"/>
                    <a:pt x="160" y="241"/>
                    <a:pt x="160" y="242"/>
                  </a:cubicBezTo>
                  <a:cubicBezTo>
                    <a:pt x="160" y="242"/>
                    <a:pt x="159" y="242"/>
                    <a:pt x="159" y="242"/>
                  </a:cubicBezTo>
                  <a:cubicBezTo>
                    <a:pt x="159" y="241"/>
                    <a:pt x="159" y="241"/>
                    <a:pt x="159" y="240"/>
                  </a:cubicBezTo>
                  <a:cubicBezTo>
                    <a:pt x="158" y="240"/>
                    <a:pt x="159" y="242"/>
                    <a:pt x="158" y="241"/>
                  </a:cubicBezTo>
                  <a:cubicBezTo>
                    <a:pt x="158" y="241"/>
                    <a:pt x="158" y="240"/>
                    <a:pt x="158" y="240"/>
                  </a:cubicBezTo>
                  <a:cubicBezTo>
                    <a:pt x="157" y="240"/>
                    <a:pt x="157" y="241"/>
                    <a:pt x="156" y="240"/>
                  </a:cubicBezTo>
                  <a:cubicBezTo>
                    <a:pt x="156" y="241"/>
                    <a:pt x="156" y="241"/>
                    <a:pt x="156" y="241"/>
                  </a:cubicBezTo>
                  <a:cubicBezTo>
                    <a:pt x="154" y="241"/>
                    <a:pt x="155" y="242"/>
                    <a:pt x="152" y="242"/>
                  </a:cubicBezTo>
                  <a:cubicBezTo>
                    <a:pt x="152" y="243"/>
                    <a:pt x="152" y="243"/>
                    <a:pt x="153" y="243"/>
                  </a:cubicBezTo>
                  <a:cubicBezTo>
                    <a:pt x="154" y="244"/>
                    <a:pt x="154" y="241"/>
                    <a:pt x="155" y="242"/>
                  </a:cubicBezTo>
                  <a:cubicBezTo>
                    <a:pt x="155" y="243"/>
                    <a:pt x="154" y="243"/>
                    <a:pt x="154" y="244"/>
                  </a:cubicBezTo>
                  <a:cubicBezTo>
                    <a:pt x="153" y="243"/>
                    <a:pt x="152" y="245"/>
                    <a:pt x="151" y="244"/>
                  </a:cubicBezTo>
                  <a:cubicBezTo>
                    <a:pt x="151" y="243"/>
                    <a:pt x="152" y="243"/>
                    <a:pt x="152" y="242"/>
                  </a:cubicBezTo>
                  <a:cubicBezTo>
                    <a:pt x="151" y="243"/>
                    <a:pt x="151" y="242"/>
                    <a:pt x="151" y="242"/>
                  </a:cubicBezTo>
                  <a:cubicBezTo>
                    <a:pt x="151" y="243"/>
                    <a:pt x="150" y="242"/>
                    <a:pt x="149" y="242"/>
                  </a:cubicBezTo>
                  <a:cubicBezTo>
                    <a:pt x="149" y="243"/>
                    <a:pt x="149" y="244"/>
                    <a:pt x="149" y="244"/>
                  </a:cubicBezTo>
                  <a:cubicBezTo>
                    <a:pt x="148" y="244"/>
                    <a:pt x="148" y="243"/>
                    <a:pt x="148" y="243"/>
                  </a:cubicBezTo>
                  <a:cubicBezTo>
                    <a:pt x="147" y="245"/>
                    <a:pt x="145" y="243"/>
                    <a:pt x="145" y="245"/>
                  </a:cubicBezTo>
                  <a:cubicBezTo>
                    <a:pt x="144" y="244"/>
                    <a:pt x="145" y="243"/>
                    <a:pt x="144" y="242"/>
                  </a:cubicBezTo>
                  <a:cubicBezTo>
                    <a:pt x="143" y="243"/>
                    <a:pt x="143" y="245"/>
                    <a:pt x="142" y="244"/>
                  </a:cubicBezTo>
                  <a:cubicBezTo>
                    <a:pt x="142" y="244"/>
                    <a:pt x="142" y="244"/>
                    <a:pt x="143" y="244"/>
                  </a:cubicBezTo>
                  <a:cubicBezTo>
                    <a:pt x="142" y="243"/>
                    <a:pt x="140" y="244"/>
                    <a:pt x="139" y="243"/>
                  </a:cubicBezTo>
                  <a:cubicBezTo>
                    <a:pt x="139" y="243"/>
                    <a:pt x="139" y="243"/>
                    <a:pt x="139" y="242"/>
                  </a:cubicBezTo>
                  <a:cubicBezTo>
                    <a:pt x="139" y="242"/>
                    <a:pt x="139" y="243"/>
                    <a:pt x="138" y="243"/>
                  </a:cubicBezTo>
                  <a:cubicBezTo>
                    <a:pt x="138" y="242"/>
                    <a:pt x="139" y="242"/>
                    <a:pt x="139" y="242"/>
                  </a:cubicBezTo>
                  <a:cubicBezTo>
                    <a:pt x="138" y="242"/>
                    <a:pt x="138" y="243"/>
                    <a:pt x="138" y="244"/>
                  </a:cubicBezTo>
                  <a:cubicBezTo>
                    <a:pt x="136" y="243"/>
                    <a:pt x="134" y="245"/>
                    <a:pt x="132" y="244"/>
                  </a:cubicBezTo>
                  <a:cubicBezTo>
                    <a:pt x="130" y="245"/>
                    <a:pt x="125" y="244"/>
                    <a:pt x="123" y="246"/>
                  </a:cubicBezTo>
                  <a:cubicBezTo>
                    <a:pt x="122" y="246"/>
                    <a:pt x="122" y="245"/>
                    <a:pt x="122" y="245"/>
                  </a:cubicBezTo>
                  <a:cubicBezTo>
                    <a:pt x="121" y="246"/>
                    <a:pt x="119" y="245"/>
                    <a:pt x="118" y="244"/>
                  </a:cubicBezTo>
                  <a:cubicBezTo>
                    <a:pt x="117" y="245"/>
                    <a:pt x="116" y="244"/>
                    <a:pt x="116" y="246"/>
                  </a:cubicBezTo>
                  <a:cubicBezTo>
                    <a:pt x="115" y="246"/>
                    <a:pt x="114" y="245"/>
                    <a:pt x="113" y="246"/>
                  </a:cubicBezTo>
                  <a:cubicBezTo>
                    <a:pt x="112" y="245"/>
                    <a:pt x="112" y="245"/>
                    <a:pt x="113" y="245"/>
                  </a:cubicBezTo>
                  <a:cubicBezTo>
                    <a:pt x="112" y="245"/>
                    <a:pt x="112" y="245"/>
                    <a:pt x="112" y="246"/>
                  </a:cubicBezTo>
                  <a:cubicBezTo>
                    <a:pt x="110" y="246"/>
                    <a:pt x="111" y="245"/>
                    <a:pt x="110" y="245"/>
                  </a:cubicBezTo>
                  <a:cubicBezTo>
                    <a:pt x="109" y="247"/>
                    <a:pt x="105" y="246"/>
                    <a:pt x="103" y="247"/>
                  </a:cubicBezTo>
                  <a:cubicBezTo>
                    <a:pt x="103" y="246"/>
                    <a:pt x="103" y="246"/>
                    <a:pt x="102" y="246"/>
                  </a:cubicBezTo>
                  <a:cubicBezTo>
                    <a:pt x="102" y="245"/>
                    <a:pt x="101" y="244"/>
                    <a:pt x="101" y="245"/>
                  </a:cubicBezTo>
                  <a:cubicBezTo>
                    <a:pt x="101" y="244"/>
                    <a:pt x="104" y="243"/>
                    <a:pt x="105" y="243"/>
                  </a:cubicBezTo>
                  <a:cubicBezTo>
                    <a:pt x="104" y="241"/>
                    <a:pt x="101" y="243"/>
                    <a:pt x="98" y="243"/>
                  </a:cubicBezTo>
                  <a:cubicBezTo>
                    <a:pt x="98" y="243"/>
                    <a:pt x="99" y="243"/>
                    <a:pt x="99" y="244"/>
                  </a:cubicBezTo>
                  <a:cubicBezTo>
                    <a:pt x="98" y="244"/>
                    <a:pt x="98" y="243"/>
                    <a:pt x="97" y="243"/>
                  </a:cubicBezTo>
                  <a:cubicBezTo>
                    <a:pt x="95" y="244"/>
                    <a:pt x="94" y="245"/>
                    <a:pt x="92" y="243"/>
                  </a:cubicBezTo>
                  <a:cubicBezTo>
                    <a:pt x="91" y="244"/>
                    <a:pt x="89" y="244"/>
                    <a:pt x="87" y="245"/>
                  </a:cubicBezTo>
                  <a:cubicBezTo>
                    <a:pt x="86" y="244"/>
                    <a:pt x="88" y="245"/>
                    <a:pt x="88" y="244"/>
                  </a:cubicBezTo>
                  <a:cubicBezTo>
                    <a:pt x="85" y="244"/>
                    <a:pt x="83" y="244"/>
                    <a:pt x="82" y="242"/>
                  </a:cubicBezTo>
                  <a:cubicBezTo>
                    <a:pt x="81" y="243"/>
                    <a:pt x="81" y="243"/>
                    <a:pt x="81" y="243"/>
                  </a:cubicBezTo>
                  <a:cubicBezTo>
                    <a:pt x="81" y="243"/>
                    <a:pt x="79" y="243"/>
                    <a:pt x="79" y="242"/>
                  </a:cubicBezTo>
                  <a:cubicBezTo>
                    <a:pt x="80" y="242"/>
                    <a:pt x="80" y="242"/>
                    <a:pt x="81" y="242"/>
                  </a:cubicBezTo>
                  <a:cubicBezTo>
                    <a:pt x="81" y="241"/>
                    <a:pt x="79" y="241"/>
                    <a:pt x="78" y="242"/>
                  </a:cubicBezTo>
                  <a:cubicBezTo>
                    <a:pt x="79" y="239"/>
                    <a:pt x="83" y="242"/>
                    <a:pt x="83" y="239"/>
                  </a:cubicBezTo>
                  <a:cubicBezTo>
                    <a:pt x="83" y="240"/>
                    <a:pt x="85" y="240"/>
                    <a:pt x="86" y="239"/>
                  </a:cubicBezTo>
                  <a:cubicBezTo>
                    <a:pt x="85" y="238"/>
                    <a:pt x="84" y="238"/>
                    <a:pt x="83" y="238"/>
                  </a:cubicBezTo>
                  <a:cubicBezTo>
                    <a:pt x="83" y="238"/>
                    <a:pt x="83" y="238"/>
                    <a:pt x="83" y="237"/>
                  </a:cubicBezTo>
                  <a:cubicBezTo>
                    <a:pt x="81" y="233"/>
                    <a:pt x="74" y="234"/>
                    <a:pt x="72" y="231"/>
                  </a:cubicBezTo>
                  <a:cubicBezTo>
                    <a:pt x="71" y="231"/>
                    <a:pt x="71" y="230"/>
                    <a:pt x="70" y="230"/>
                  </a:cubicBezTo>
                  <a:cubicBezTo>
                    <a:pt x="70" y="229"/>
                    <a:pt x="69" y="229"/>
                    <a:pt x="68" y="228"/>
                  </a:cubicBezTo>
                  <a:cubicBezTo>
                    <a:pt x="69" y="227"/>
                    <a:pt x="70" y="228"/>
                    <a:pt x="70" y="228"/>
                  </a:cubicBezTo>
                  <a:cubicBezTo>
                    <a:pt x="70" y="224"/>
                    <a:pt x="65" y="226"/>
                    <a:pt x="64" y="223"/>
                  </a:cubicBezTo>
                  <a:cubicBezTo>
                    <a:pt x="63" y="222"/>
                    <a:pt x="60" y="223"/>
                    <a:pt x="60" y="222"/>
                  </a:cubicBezTo>
                  <a:cubicBezTo>
                    <a:pt x="62" y="221"/>
                    <a:pt x="63" y="220"/>
                    <a:pt x="64" y="218"/>
                  </a:cubicBezTo>
                  <a:cubicBezTo>
                    <a:pt x="67" y="218"/>
                    <a:pt x="73" y="216"/>
                    <a:pt x="77" y="214"/>
                  </a:cubicBezTo>
                  <a:cubicBezTo>
                    <a:pt x="80" y="212"/>
                    <a:pt x="85" y="212"/>
                    <a:pt x="87" y="209"/>
                  </a:cubicBezTo>
                  <a:cubicBezTo>
                    <a:pt x="89" y="210"/>
                    <a:pt x="91" y="208"/>
                    <a:pt x="93" y="207"/>
                  </a:cubicBezTo>
                  <a:cubicBezTo>
                    <a:pt x="88" y="206"/>
                    <a:pt x="80" y="207"/>
                    <a:pt x="78" y="203"/>
                  </a:cubicBezTo>
                  <a:cubicBezTo>
                    <a:pt x="68" y="204"/>
                    <a:pt x="50" y="208"/>
                    <a:pt x="49" y="195"/>
                  </a:cubicBezTo>
                  <a:cubicBezTo>
                    <a:pt x="42" y="194"/>
                    <a:pt x="38" y="189"/>
                    <a:pt x="39" y="181"/>
                  </a:cubicBezTo>
                  <a:cubicBezTo>
                    <a:pt x="43" y="179"/>
                    <a:pt x="45" y="176"/>
                    <a:pt x="50" y="175"/>
                  </a:cubicBezTo>
                  <a:cubicBezTo>
                    <a:pt x="50" y="172"/>
                    <a:pt x="48" y="170"/>
                    <a:pt x="49" y="167"/>
                  </a:cubicBezTo>
                  <a:cubicBezTo>
                    <a:pt x="51" y="167"/>
                    <a:pt x="51" y="166"/>
                    <a:pt x="52" y="165"/>
                  </a:cubicBezTo>
                  <a:cubicBezTo>
                    <a:pt x="49" y="166"/>
                    <a:pt x="42" y="167"/>
                    <a:pt x="39" y="165"/>
                  </a:cubicBezTo>
                  <a:cubicBezTo>
                    <a:pt x="38" y="165"/>
                    <a:pt x="38" y="165"/>
                    <a:pt x="37" y="165"/>
                  </a:cubicBezTo>
                  <a:cubicBezTo>
                    <a:pt x="38" y="165"/>
                    <a:pt x="38" y="165"/>
                    <a:pt x="38" y="164"/>
                  </a:cubicBezTo>
                  <a:cubicBezTo>
                    <a:pt x="36" y="165"/>
                    <a:pt x="35" y="163"/>
                    <a:pt x="35" y="163"/>
                  </a:cubicBezTo>
                  <a:cubicBezTo>
                    <a:pt x="34" y="162"/>
                    <a:pt x="36" y="163"/>
                    <a:pt x="37" y="163"/>
                  </a:cubicBezTo>
                  <a:cubicBezTo>
                    <a:pt x="36" y="161"/>
                    <a:pt x="35" y="160"/>
                    <a:pt x="34" y="158"/>
                  </a:cubicBezTo>
                  <a:cubicBezTo>
                    <a:pt x="42" y="156"/>
                    <a:pt x="48" y="152"/>
                    <a:pt x="56" y="149"/>
                  </a:cubicBezTo>
                  <a:cubicBezTo>
                    <a:pt x="55" y="147"/>
                    <a:pt x="54" y="146"/>
                    <a:pt x="53" y="143"/>
                  </a:cubicBezTo>
                  <a:cubicBezTo>
                    <a:pt x="52" y="143"/>
                    <a:pt x="52" y="140"/>
                    <a:pt x="51" y="138"/>
                  </a:cubicBezTo>
                  <a:cubicBezTo>
                    <a:pt x="49" y="139"/>
                    <a:pt x="49" y="140"/>
                    <a:pt x="48" y="140"/>
                  </a:cubicBezTo>
                  <a:cubicBezTo>
                    <a:pt x="48" y="138"/>
                    <a:pt x="47" y="138"/>
                    <a:pt x="47" y="137"/>
                  </a:cubicBezTo>
                  <a:cubicBezTo>
                    <a:pt x="47" y="137"/>
                    <a:pt x="47" y="137"/>
                    <a:pt x="48" y="137"/>
                  </a:cubicBezTo>
                  <a:cubicBezTo>
                    <a:pt x="48" y="135"/>
                    <a:pt x="48" y="135"/>
                    <a:pt x="49" y="133"/>
                  </a:cubicBezTo>
                  <a:cubicBezTo>
                    <a:pt x="50" y="134"/>
                    <a:pt x="53" y="133"/>
                    <a:pt x="54" y="131"/>
                  </a:cubicBezTo>
                  <a:cubicBezTo>
                    <a:pt x="54" y="131"/>
                    <a:pt x="55" y="131"/>
                    <a:pt x="56" y="131"/>
                  </a:cubicBezTo>
                  <a:cubicBezTo>
                    <a:pt x="57" y="128"/>
                    <a:pt x="62" y="130"/>
                    <a:pt x="64" y="128"/>
                  </a:cubicBezTo>
                  <a:cubicBezTo>
                    <a:pt x="53" y="129"/>
                    <a:pt x="47" y="132"/>
                    <a:pt x="37" y="132"/>
                  </a:cubicBezTo>
                  <a:cubicBezTo>
                    <a:pt x="35" y="130"/>
                    <a:pt x="34" y="126"/>
                    <a:pt x="31" y="125"/>
                  </a:cubicBezTo>
                  <a:cubicBezTo>
                    <a:pt x="31" y="124"/>
                    <a:pt x="32" y="124"/>
                    <a:pt x="32" y="123"/>
                  </a:cubicBezTo>
                  <a:cubicBezTo>
                    <a:pt x="29" y="123"/>
                    <a:pt x="30" y="119"/>
                    <a:pt x="32" y="119"/>
                  </a:cubicBezTo>
                  <a:cubicBezTo>
                    <a:pt x="31" y="120"/>
                    <a:pt x="35" y="119"/>
                    <a:pt x="35" y="118"/>
                  </a:cubicBezTo>
                  <a:cubicBezTo>
                    <a:pt x="37" y="118"/>
                    <a:pt x="40" y="116"/>
                    <a:pt x="42" y="115"/>
                  </a:cubicBezTo>
                  <a:cubicBezTo>
                    <a:pt x="42" y="115"/>
                    <a:pt x="41" y="116"/>
                    <a:pt x="39" y="115"/>
                  </a:cubicBezTo>
                  <a:cubicBezTo>
                    <a:pt x="39" y="115"/>
                    <a:pt x="40" y="115"/>
                    <a:pt x="41" y="115"/>
                  </a:cubicBezTo>
                  <a:cubicBezTo>
                    <a:pt x="41" y="114"/>
                    <a:pt x="40" y="114"/>
                    <a:pt x="40" y="114"/>
                  </a:cubicBezTo>
                  <a:cubicBezTo>
                    <a:pt x="39" y="114"/>
                    <a:pt x="37" y="114"/>
                    <a:pt x="35" y="113"/>
                  </a:cubicBezTo>
                  <a:cubicBezTo>
                    <a:pt x="36" y="112"/>
                    <a:pt x="34" y="112"/>
                    <a:pt x="36" y="111"/>
                  </a:cubicBezTo>
                  <a:cubicBezTo>
                    <a:pt x="35" y="110"/>
                    <a:pt x="34" y="110"/>
                    <a:pt x="34" y="109"/>
                  </a:cubicBezTo>
                  <a:cubicBezTo>
                    <a:pt x="34" y="109"/>
                    <a:pt x="35" y="109"/>
                    <a:pt x="35" y="109"/>
                  </a:cubicBezTo>
                  <a:cubicBezTo>
                    <a:pt x="35" y="108"/>
                    <a:pt x="32" y="108"/>
                    <a:pt x="31" y="108"/>
                  </a:cubicBezTo>
                  <a:cubicBezTo>
                    <a:pt x="31" y="107"/>
                    <a:pt x="31" y="107"/>
                    <a:pt x="31" y="106"/>
                  </a:cubicBezTo>
                  <a:cubicBezTo>
                    <a:pt x="31" y="106"/>
                    <a:pt x="31" y="107"/>
                    <a:pt x="30" y="106"/>
                  </a:cubicBezTo>
                  <a:cubicBezTo>
                    <a:pt x="30" y="106"/>
                    <a:pt x="31" y="106"/>
                    <a:pt x="32" y="106"/>
                  </a:cubicBezTo>
                  <a:cubicBezTo>
                    <a:pt x="32" y="105"/>
                    <a:pt x="31" y="105"/>
                    <a:pt x="31" y="105"/>
                  </a:cubicBezTo>
                  <a:cubicBezTo>
                    <a:pt x="33" y="105"/>
                    <a:pt x="35" y="104"/>
                    <a:pt x="36" y="103"/>
                  </a:cubicBezTo>
                  <a:cubicBezTo>
                    <a:pt x="36" y="103"/>
                    <a:pt x="35" y="104"/>
                    <a:pt x="36" y="104"/>
                  </a:cubicBezTo>
                  <a:cubicBezTo>
                    <a:pt x="37" y="104"/>
                    <a:pt x="36" y="103"/>
                    <a:pt x="36" y="103"/>
                  </a:cubicBezTo>
                  <a:cubicBezTo>
                    <a:pt x="37" y="103"/>
                    <a:pt x="37" y="102"/>
                    <a:pt x="38" y="102"/>
                  </a:cubicBezTo>
                  <a:cubicBezTo>
                    <a:pt x="37" y="101"/>
                    <a:pt x="37" y="99"/>
                    <a:pt x="38" y="97"/>
                  </a:cubicBezTo>
                  <a:cubicBezTo>
                    <a:pt x="37" y="97"/>
                    <a:pt x="36" y="98"/>
                    <a:pt x="35" y="98"/>
                  </a:cubicBezTo>
                  <a:cubicBezTo>
                    <a:pt x="35" y="98"/>
                    <a:pt x="34" y="97"/>
                    <a:pt x="34" y="96"/>
                  </a:cubicBezTo>
                  <a:cubicBezTo>
                    <a:pt x="35" y="95"/>
                    <a:pt x="37" y="95"/>
                    <a:pt x="37" y="94"/>
                  </a:cubicBezTo>
                  <a:cubicBezTo>
                    <a:pt x="36" y="94"/>
                    <a:pt x="36" y="95"/>
                    <a:pt x="35" y="95"/>
                  </a:cubicBezTo>
                  <a:cubicBezTo>
                    <a:pt x="34" y="95"/>
                    <a:pt x="36" y="94"/>
                    <a:pt x="35" y="93"/>
                  </a:cubicBezTo>
                  <a:cubicBezTo>
                    <a:pt x="34" y="93"/>
                    <a:pt x="34" y="94"/>
                    <a:pt x="34" y="95"/>
                  </a:cubicBezTo>
                  <a:cubicBezTo>
                    <a:pt x="33" y="95"/>
                    <a:pt x="32" y="96"/>
                    <a:pt x="31" y="95"/>
                  </a:cubicBezTo>
                  <a:cubicBezTo>
                    <a:pt x="29" y="97"/>
                    <a:pt x="25" y="97"/>
                    <a:pt x="23" y="98"/>
                  </a:cubicBezTo>
                  <a:cubicBezTo>
                    <a:pt x="22" y="98"/>
                    <a:pt x="23" y="98"/>
                    <a:pt x="23" y="99"/>
                  </a:cubicBezTo>
                  <a:cubicBezTo>
                    <a:pt x="20" y="99"/>
                    <a:pt x="19" y="99"/>
                    <a:pt x="16" y="100"/>
                  </a:cubicBezTo>
                  <a:cubicBezTo>
                    <a:pt x="16" y="99"/>
                    <a:pt x="17" y="99"/>
                    <a:pt x="17" y="99"/>
                  </a:cubicBezTo>
                  <a:cubicBezTo>
                    <a:pt x="13" y="99"/>
                    <a:pt x="11" y="100"/>
                    <a:pt x="8" y="100"/>
                  </a:cubicBezTo>
                  <a:cubicBezTo>
                    <a:pt x="8" y="100"/>
                    <a:pt x="7" y="100"/>
                    <a:pt x="8" y="99"/>
                  </a:cubicBezTo>
                  <a:cubicBezTo>
                    <a:pt x="6" y="99"/>
                    <a:pt x="6" y="99"/>
                    <a:pt x="4" y="99"/>
                  </a:cubicBezTo>
                  <a:cubicBezTo>
                    <a:pt x="4" y="98"/>
                    <a:pt x="4" y="98"/>
                    <a:pt x="4" y="97"/>
                  </a:cubicBezTo>
                  <a:cubicBezTo>
                    <a:pt x="3" y="97"/>
                    <a:pt x="3" y="98"/>
                    <a:pt x="2" y="98"/>
                  </a:cubicBezTo>
                  <a:cubicBezTo>
                    <a:pt x="2" y="98"/>
                    <a:pt x="3" y="97"/>
                    <a:pt x="3" y="96"/>
                  </a:cubicBezTo>
                  <a:cubicBezTo>
                    <a:pt x="2" y="97"/>
                    <a:pt x="1" y="97"/>
                    <a:pt x="0" y="97"/>
                  </a:cubicBezTo>
                  <a:cubicBezTo>
                    <a:pt x="0" y="96"/>
                    <a:pt x="2" y="95"/>
                    <a:pt x="3" y="94"/>
                  </a:cubicBezTo>
                  <a:cubicBezTo>
                    <a:pt x="3" y="93"/>
                    <a:pt x="3" y="93"/>
                    <a:pt x="2" y="93"/>
                  </a:cubicBezTo>
                  <a:cubicBezTo>
                    <a:pt x="5" y="91"/>
                    <a:pt x="9" y="89"/>
                    <a:pt x="13" y="88"/>
                  </a:cubicBezTo>
                  <a:cubicBezTo>
                    <a:pt x="13" y="88"/>
                    <a:pt x="13" y="87"/>
                    <a:pt x="13" y="87"/>
                  </a:cubicBezTo>
                  <a:cubicBezTo>
                    <a:pt x="14" y="87"/>
                    <a:pt x="14" y="87"/>
                    <a:pt x="14" y="87"/>
                  </a:cubicBezTo>
                  <a:cubicBezTo>
                    <a:pt x="15" y="86"/>
                    <a:pt x="16" y="83"/>
                    <a:pt x="18" y="85"/>
                  </a:cubicBezTo>
                  <a:cubicBezTo>
                    <a:pt x="19" y="85"/>
                    <a:pt x="19" y="84"/>
                    <a:pt x="19" y="83"/>
                  </a:cubicBezTo>
                  <a:cubicBezTo>
                    <a:pt x="20" y="83"/>
                    <a:pt x="20" y="84"/>
                    <a:pt x="19" y="84"/>
                  </a:cubicBezTo>
                  <a:cubicBezTo>
                    <a:pt x="20" y="85"/>
                    <a:pt x="20" y="84"/>
                    <a:pt x="22" y="84"/>
                  </a:cubicBezTo>
                  <a:cubicBezTo>
                    <a:pt x="21" y="84"/>
                    <a:pt x="21" y="84"/>
                    <a:pt x="21" y="85"/>
                  </a:cubicBezTo>
                  <a:cubicBezTo>
                    <a:pt x="22" y="85"/>
                    <a:pt x="22" y="85"/>
                    <a:pt x="22" y="84"/>
                  </a:cubicBezTo>
                  <a:cubicBezTo>
                    <a:pt x="23" y="84"/>
                    <a:pt x="22" y="85"/>
                    <a:pt x="23" y="85"/>
                  </a:cubicBezTo>
                  <a:cubicBezTo>
                    <a:pt x="24" y="85"/>
                    <a:pt x="24" y="83"/>
                    <a:pt x="25" y="81"/>
                  </a:cubicBezTo>
                  <a:cubicBezTo>
                    <a:pt x="25" y="81"/>
                    <a:pt x="26" y="81"/>
                    <a:pt x="26" y="82"/>
                  </a:cubicBezTo>
                  <a:cubicBezTo>
                    <a:pt x="26" y="82"/>
                    <a:pt x="26" y="81"/>
                    <a:pt x="27" y="81"/>
                  </a:cubicBezTo>
                  <a:cubicBezTo>
                    <a:pt x="27" y="80"/>
                    <a:pt x="26" y="80"/>
                    <a:pt x="26" y="79"/>
                  </a:cubicBezTo>
                  <a:cubicBezTo>
                    <a:pt x="28" y="79"/>
                    <a:pt x="28" y="81"/>
                    <a:pt x="29" y="81"/>
                  </a:cubicBezTo>
                  <a:cubicBezTo>
                    <a:pt x="29" y="80"/>
                    <a:pt x="29" y="78"/>
                    <a:pt x="31" y="78"/>
                  </a:cubicBezTo>
                  <a:cubicBezTo>
                    <a:pt x="30" y="79"/>
                    <a:pt x="30" y="79"/>
                    <a:pt x="30" y="80"/>
                  </a:cubicBezTo>
                  <a:cubicBezTo>
                    <a:pt x="30" y="80"/>
                    <a:pt x="30" y="80"/>
                    <a:pt x="30" y="80"/>
                  </a:cubicBezTo>
                  <a:cubicBezTo>
                    <a:pt x="31" y="80"/>
                    <a:pt x="30" y="79"/>
                    <a:pt x="31" y="79"/>
                  </a:cubicBezTo>
                  <a:cubicBezTo>
                    <a:pt x="31" y="79"/>
                    <a:pt x="31" y="78"/>
                    <a:pt x="30" y="78"/>
                  </a:cubicBezTo>
                  <a:cubicBezTo>
                    <a:pt x="30" y="77"/>
                    <a:pt x="31" y="77"/>
                    <a:pt x="31" y="76"/>
                  </a:cubicBezTo>
                  <a:cubicBezTo>
                    <a:pt x="31" y="76"/>
                    <a:pt x="31" y="77"/>
                    <a:pt x="31" y="76"/>
                  </a:cubicBezTo>
                  <a:cubicBezTo>
                    <a:pt x="32" y="76"/>
                    <a:pt x="31" y="77"/>
                    <a:pt x="31" y="77"/>
                  </a:cubicBezTo>
                  <a:cubicBezTo>
                    <a:pt x="32" y="78"/>
                    <a:pt x="36" y="77"/>
                    <a:pt x="34" y="74"/>
                  </a:cubicBezTo>
                  <a:cubicBezTo>
                    <a:pt x="31" y="75"/>
                    <a:pt x="30" y="76"/>
                    <a:pt x="27" y="75"/>
                  </a:cubicBezTo>
                  <a:cubicBezTo>
                    <a:pt x="27" y="75"/>
                    <a:pt x="27" y="74"/>
                    <a:pt x="27" y="74"/>
                  </a:cubicBezTo>
                  <a:cubicBezTo>
                    <a:pt x="26" y="75"/>
                    <a:pt x="26" y="76"/>
                    <a:pt x="26" y="74"/>
                  </a:cubicBezTo>
                  <a:cubicBezTo>
                    <a:pt x="26" y="73"/>
                    <a:pt x="26" y="74"/>
                    <a:pt x="27" y="73"/>
                  </a:cubicBezTo>
                  <a:cubicBezTo>
                    <a:pt x="26" y="72"/>
                    <a:pt x="25" y="73"/>
                    <a:pt x="23" y="73"/>
                  </a:cubicBezTo>
                  <a:cubicBezTo>
                    <a:pt x="23" y="72"/>
                    <a:pt x="24" y="72"/>
                    <a:pt x="23" y="71"/>
                  </a:cubicBezTo>
                  <a:cubicBezTo>
                    <a:pt x="23" y="71"/>
                    <a:pt x="22" y="72"/>
                    <a:pt x="23" y="73"/>
                  </a:cubicBezTo>
                  <a:cubicBezTo>
                    <a:pt x="21" y="72"/>
                    <a:pt x="20" y="72"/>
                    <a:pt x="18" y="72"/>
                  </a:cubicBezTo>
                  <a:cubicBezTo>
                    <a:pt x="17" y="72"/>
                    <a:pt x="18" y="73"/>
                    <a:pt x="17" y="73"/>
                  </a:cubicBezTo>
                  <a:cubicBezTo>
                    <a:pt x="16" y="73"/>
                    <a:pt x="15" y="73"/>
                    <a:pt x="14" y="73"/>
                  </a:cubicBezTo>
                  <a:cubicBezTo>
                    <a:pt x="14" y="71"/>
                    <a:pt x="14" y="71"/>
                    <a:pt x="15" y="70"/>
                  </a:cubicBezTo>
                  <a:cubicBezTo>
                    <a:pt x="15" y="70"/>
                    <a:pt x="16" y="71"/>
                    <a:pt x="16" y="72"/>
                  </a:cubicBezTo>
                  <a:cubicBezTo>
                    <a:pt x="16" y="72"/>
                    <a:pt x="17" y="71"/>
                    <a:pt x="17" y="72"/>
                  </a:cubicBezTo>
                  <a:cubicBezTo>
                    <a:pt x="17" y="71"/>
                    <a:pt x="16" y="72"/>
                    <a:pt x="16" y="71"/>
                  </a:cubicBezTo>
                  <a:cubicBezTo>
                    <a:pt x="16" y="71"/>
                    <a:pt x="16" y="71"/>
                    <a:pt x="16" y="70"/>
                  </a:cubicBezTo>
                  <a:cubicBezTo>
                    <a:pt x="16" y="70"/>
                    <a:pt x="16" y="70"/>
                    <a:pt x="17" y="70"/>
                  </a:cubicBezTo>
                  <a:cubicBezTo>
                    <a:pt x="16" y="69"/>
                    <a:pt x="17" y="68"/>
                    <a:pt x="16" y="68"/>
                  </a:cubicBezTo>
                  <a:cubicBezTo>
                    <a:pt x="16" y="68"/>
                    <a:pt x="16" y="69"/>
                    <a:pt x="16" y="70"/>
                  </a:cubicBezTo>
                  <a:cubicBezTo>
                    <a:pt x="15" y="69"/>
                    <a:pt x="15" y="69"/>
                    <a:pt x="14" y="69"/>
                  </a:cubicBezTo>
                  <a:cubicBezTo>
                    <a:pt x="14" y="68"/>
                    <a:pt x="13" y="68"/>
                    <a:pt x="14" y="67"/>
                  </a:cubicBezTo>
                  <a:cubicBezTo>
                    <a:pt x="14" y="67"/>
                    <a:pt x="15" y="67"/>
                    <a:pt x="15" y="67"/>
                  </a:cubicBezTo>
                  <a:cubicBezTo>
                    <a:pt x="15" y="66"/>
                    <a:pt x="13" y="67"/>
                    <a:pt x="13" y="67"/>
                  </a:cubicBezTo>
                  <a:cubicBezTo>
                    <a:pt x="12" y="66"/>
                    <a:pt x="14" y="66"/>
                    <a:pt x="14" y="65"/>
                  </a:cubicBezTo>
                  <a:cubicBezTo>
                    <a:pt x="14" y="65"/>
                    <a:pt x="12" y="67"/>
                    <a:pt x="12" y="65"/>
                  </a:cubicBezTo>
                  <a:cubicBezTo>
                    <a:pt x="11" y="66"/>
                    <a:pt x="11" y="66"/>
                    <a:pt x="10" y="66"/>
                  </a:cubicBezTo>
                  <a:cubicBezTo>
                    <a:pt x="10" y="66"/>
                    <a:pt x="10" y="64"/>
                    <a:pt x="11" y="64"/>
                  </a:cubicBezTo>
                  <a:cubicBezTo>
                    <a:pt x="11" y="64"/>
                    <a:pt x="12" y="63"/>
                    <a:pt x="12" y="64"/>
                  </a:cubicBezTo>
                  <a:cubicBezTo>
                    <a:pt x="16" y="59"/>
                    <a:pt x="22" y="55"/>
                    <a:pt x="28" y="54"/>
                  </a:cubicBezTo>
                  <a:cubicBezTo>
                    <a:pt x="29" y="53"/>
                    <a:pt x="29" y="53"/>
                    <a:pt x="29" y="52"/>
                  </a:cubicBezTo>
                  <a:cubicBezTo>
                    <a:pt x="30" y="53"/>
                    <a:pt x="29" y="53"/>
                    <a:pt x="29" y="54"/>
                  </a:cubicBezTo>
                  <a:cubicBezTo>
                    <a:pt x="32" y="54"/>
                    <a:pt x="32" y="52"/>
                    <a:pt x="34" y="52"/>
                  </a:cubicBezTo>
                  <a:cubicBezTo>
                    <a:pt x="35" y="53"/>
                    <a:pt x="35" y="54"/>
                    <a:pt x="34" y="54"/>
                  </a:cubicBezTo>
                  <a:cubicBezTo>
                    <a:pt x="35" y="55"/>
                    <a:pt x="36" y="53"/>
                    <a:pt x="37" y="54"/>
                  </a:cubicBezTo>
                  <a:cubicBezTo>
                    <a:pt x="38" y="53"/>
                    <a:pt x="39" y="51"/>
                    <a:pt x="39" y="51"/>
                  </a:cubicBezTo>
                  <a:cubicBezTo>
                    <a:pt x="39" y="50"/>
                    <a:pt x="41" y="51"/>
                    <a:pt x="40" y="49"/>
                  </a:cubicBezTo>
                  <a:cubicBezTo>
                    <a:pt x="41" y="49"/>
                    <a:pt x="42" y="49"/>
                    <a:pt x="42" y="48"/>
                  </a:cubicBezTo>
                  <a:cubicBezTo>
                    <a:pt x="44" y="50"/>
                    <a:pt x="37" y="50"/>
                    <a:pt x="40" y="53"/>
                  </a:cubicBezTo>
                  <a:cubicBezTo>
                    <a:pt x="40" y="53"/>
                    <a:pt x="40" y="52"/>
                    <a:pt x="40" y="52"/>
                  </a:cubicBezTo>
                  <a:cubicBezTo>
                    <a:pt x="41" y="52"/>
                    <a:pt x="41" y="52"/>
                    <a:pt x="42" y="52"/>
                  </a:cubicBezTo>
                  <a:cubicBezTo>
                    <a:pt x="42" y="53"/>
                    <a:pt x="39" y="53"/>
                    <a:pt x="39" y="54"/>
                  </a:cubicBezTo>
                  <a:cubicBezTo>
                    <a:pt x="39" y="56"/>
                    <a:pt x="39" y="58"/>
                    <a:pt x="37" y="56"/>
                  </a:cubicBezTo>
                  <a:cubicBezTo>
                    <a:pt x="37" y="57"/>
                    <a:pt x="38" y="58"/>
                    <a:pt x="39" y="59"/>
                  </a:cubicBezTo>
                  <a:cubicBezTo>
                    <a:pt x="39" y="59"/>
                    <a:pt x="39" y="58"/>
                    <a:pt x="39" y="58"/>
                  </a:cubicBezTo>
                  <a:cubicBezTo>
                    <a:pt x="38" y="58"/>
                    <a:pt x="41" y="56"/>
                    <a:pt x="39" y="54"/>
                  </a:cubicBezTo>
                  <a:cubicBezTo>
                    <a:pt x="40" y="54"/>
                    <a:pt x="41" y="54"/>
                    <a:pt x="42" y="53"/>
                  </a:cubicBezTo>
                  <a:cubicBezTo>
                    <a:pt x="43" y="54"/>
                    <a:pt x="45" y="52"/>
                    <a:pt x="46" y="51"/>
                  </a:cubicBezTo>
                  <a:cubicBezTo>
                    <a:pt x="45" y="50"/>
                    <a:pt x="45" y="52"/>
                    <a:pt x="44" y="51"/>
                  </a:cubicBezTo>
                  <a:cubicBezTo>
                    <a:pt x="43" y="51"/>
                    <a:pt x="44" y="50"/>
                    <a:pt x="45" y="50"/>
                  </a:cubicBezTo>
                  <a:cubicBezTo>
                    <a:pt x="46" y="50"/>
                    <a:pt x="45" y="50"/>
                    <a:pt x="47" y="50"/>
                  </a:cubicBezTo>
                  <a:cubicBezTo>
                    <a:pt x="46" y="50"/>
                    <a:pt x="46" y="50"/>
                    <a:pt x="46" y="51"/>
                  </a:cubicBezTo>
                  <a:cubicBezTo>
                    <a:pt x="47" y="51"/>
                    <a:pt x="47" y="51"/>
                    <a:pt x="48" y="51"/>
                  </a:cubicBezTo>
                  <a:cubicBezTo>
                    <a:pt x="48" y="51"/>
                    <a:pt x="48" y="50"/>
                    <a:pt x="48" y="50"/>
                  </a:cubicBezTo>
                  <a:cubicBezTo>
                    <a:pt x="48" y="49"/>
                    <a:pt x="47" y="50"/>
                    <a:pt x="47" y="49"/>
                  </a:cubicBezTo>
                  <a:cubicBezTo>
                    <a:pt x="47" y="49"/>
                    <a:pt x="48" y="48"/>
                    <a:pt x="49" y="48"/>
                  </a:cubicBezTo>
                  <a:cubicBezTo>
                    <a:pt x="49" y="49"/>
                    <a:pt x="50" y="49"/>
                    <a:pt x="50" y="50"/>
                  </a:cubicBezTo>
                  <a:cubicBezTo>
                    <a:pt x="50" y="50"/>
                    <a:pt x="49" y="50"/>
                    <a:pt x="49" y="51"/>
                  </a:cubicBezTo>
                  <a:cubicBezTo>
                    <a:pt x="50" y="51"/>
                    <a:pt x="51" y="51"/>
                    <a:pt x="51" y="53"/>
                  </a:cubicBezTo>
                  <a:cubicBezTo>
                    <a:pt x="52" y="52"/>
                    <a:pt x="51" y="51"/>
                    <a:pt x="52" y="51"/>
                  </a:cubicBezTo>
                  <a:cubicBezTo>
                    <a:pt x="52" y="51"/>
                    <a:pt x="52" y="51"/>
                    <a:pt x="52" y="50"/>
                  </a:cubicBezTo>
                  <a:cubicBezTo>
                    <a:pt x="52" y="50"/>
                    <a:pt x="51" y="50"/>
                    <a:pt x="51" y="50"/>
                  </a:cubicBezTo>
                  <a:cubicBezTo>
                    <a:pt x="50" y="49"/>
                    <a:pt x="51" y="49"/>
                    <a:pt x="51" y="48"/>
                  </a:cubicBezTo>
                  <a:cubicBezTo>
                    <a:pt x="52" y="48"/>
                    <a:pt x="52" y="49"/>
                    <a:pt x="53" y="49"/>
                  </a:cubicBezTo>
                  <a:cubicBezTo>
                    <a:pt x="53" y="48"/>
                    <a:pt x="53" y="48"/>
                    <a:pt x="54" y="48"/>
                  </a:cubicBezTo>
                  <a:cubicBezTo>
                    <a:pt x="54" y="47"/>
                    <a:pt x="55" y="46"/>
                    <a:pt x="54" y="46"/>
                  </a:cubicBezTo>
                  <a:cubicBezTo>
                    <a:pt x="55" y="46"/>
                    <a:pt x="57" y="44"/>
                    <a:pt x="57" y="46"/>
                  </a:cubicBezTo>
                  <a:cubicBezTo>
                    <a:pt x="56" y="45"/>
                    <a:pt x="56" y="46"/>
                    <a:pt x="55" y="46"/>
                  </a:cubicBezTo>
                  <a:cubicBezTo>
                    <a:pt x="54" y="47"/>
                    <a:pt x="55" y="47"/>
                    <a:pt x="55" y="48"/>
                  </a:cubicBezTo>
                  <a:cubicBezTo>
                    <a:pt x="56" y="48"/>
                    <a:pt x="56" y="47"/>
                    <a:pt x="57" y="48"/>
                  </a:cubicBezTo>
                  <a:cubicBezTo>
                    <a:pt x="56" y="49"/>
                    <a:pt x="56" y="50"/>
                    <a:pt x="57" y="52"/>
                  </a:cubicBezTo>
                  <a:cubicBezTo>
                    <a:pt x="58" y="52"/>
                    <a:pt x="57" y="49"/>
                    <a:pt x="57" y="48"/>
                  </a:cubicBezTo>
                  <a:cubicBezTo>
                    <a:pt x="58" y="48"/>
                    <a:pt x="58" y="49"/>
                    <a:pt x="58" y="50"/>
                  </a:cubicBezTo>
                  <a:cubicBezTo>
                    <a:pt x="59" y="50"/>
                    <a:pt x="58" y="48"/>
                    <a:pt x="58" y="47"/>
                  </a:cubicBezTo>
                  <a:cubicBezTo>
                    <a:pt x="59" y="47"/>
                    <a:pt x="59" y="46"/>
                    <a:pt x="60" y="46"/>
                  </a:cubicBezTo>
                  <a:cubicBezTo>
                    <a:pt x="60" y="46"/>
                    <a:pt x="59" y="44"/>
                    <a:pt x="61" y="45"/>
                  </a:cubicBezTo>
                  <a:cubicBezTo>
                    <a:pt x="60" y="44"/>
                    <a:pt x="60" y="44"/>
                    <a:pt x="59" y="44"/>
                  </a:cubicBezTo>
                  <a:cubicBezTo>
                    <a:pt x="60" y="43"/>
                    <a:pt x="62" y="42"/>
                    <a:pt x="63" y="42"/>
                  </a:cubicBezTo>
                  <a:cubicBezTo>
                    <a:pt x="62" y="45"/>
                    <a:pt x="62" y="46"/>
                    <a:pt x="61" y="48"/>
                  </a:cubicBezTo>
                  <a:cubicBezTo>
                    <a:pt x="61" y="48"/>
                    <a:pt x="62" y="47"/>
                    <a:pt x="62" y="47"/>
                  </a:cubicBezTo>
                  <a:cubicBezTo>
                    <a:pt x="62" y="47"/>
                    <a:pt x="62" y="48"/>
                    <a:pt x="62" y="48"/>
                  </a:cubicBezTo>
                  <a:cubicBezTo>
                    <a:pt x="63" y="48"/>
                    <a:pt x="63" y="47"/>
                    <a:pt x="64" y="47"/>
                  </a:cubicBezTo>
                  <a:cubicBezTo>
                    <a:pt x="64" y="46"/>
                    <a:pt x="63" y="46"/>
                    <a:pt x="63" y="45"/>
                  </a:cubicBezTo>
                  <a:cubicBezTo>
                    <a:pt x="64" y="45"/>
                    <a:pt x="64" y="45"/>
                    <a:pt x="66" y="44"/>
                  </a:cubicBezTo>
                  <a:cubicBezTo>
                    <a:pt x="66" y="46"/>
                    <a:pt x="65" y="45"/>
                    <a:pt x="64" y="45"/>
                  </a:cubicBezTo>
                  <a:cubicBezTo>
                    <a:pt x="65" y="47"/>
                    <a:pt x="65" y="45"/>
                    <a:pt x="66" y="45"/>
                  </a:cubicBezTo>
                  <a:cubicBezTo>
                    <a:pt x="66" y="45"/>
                    <a:pt x="66" y="44"/>
                    <a:pt x="66" y="44"/>
                  </a:cubicBezTo>
                  <a:cubicBezTo>
                    <a:pt x="67" y="44"/>
                    <a:pt x="67" y="45"/>
                    <a:pt x="68" y="45"/>
                  </a:cubicBezTo>
                  <a:cubicBezTo>
                    <a:pt x="69" y="44"/>
                    <a:pt x="67" y="44"/>
                    <a:pt x="67" y="43"/>
                  </a:cubicBezTo>
                  <a:cubicBezTo>
                    <a:pt x="69" y="43"/>
                    <a:pt x="71" y="42"/>
                    <a:pt x="73" y="41"/>
                  </a:cubicBezTo>
                  <a:cubicBezTo>
                    <a:pt x="73" y="40"/>
                    <a:pt x="72" y="41"/>
                    <a:pt x="73" y="40"/>
                  </a:cubicBezTo>
                  <a:cubicBezTo>
                    <a:pt x="73" y="40"/>
                    <a:pt x="74" y="40"/>
                    <a:pt x="74" y="40"/>
                  </a:cubicBezTo>
                  <a:cubicBezTo>
                    <a:pt x="73" y="40"/>
                    <a:pt x="74" y="42"/>
                    <a:pt x="74" y="44"/>
                  </a:cubicBezTo>
                  <a:cubicBezTo>
                    <a:pt x="75" y="44"/>
                    <a:pt x="74" y="43"/>
                    <a:pt x="75" y="43"/>
                  </a:cubicBezTo>
                  <a:cubicBezTo>
                    <a:pt x="75" y="44"/>
                    <a:pt x="76" y="45"/>
                    <a:pt x="76" y="46"/>
                  </a:cubicBezTo>
                  <a:cubicBezTo>
                    <a:pt x="76" y="44"/>
                    <a:pt x="77" y="46"/>
                    <a:pt x="79" y="45"/>
                  </a:cubicBezTo>
                  <a:cubicBezTo>
                    <a:pt x="79" y="44"/>
                    <a:pt x="78" y="44"/>
                    <a:pt x="78" y="43"/>
                  </a:cubicBezTo>
                  <a:cubicBezTo>
                    <a:pt x="77" y="43"/>
                    <a:pt x="78" y="44"/>
                    <a:pt x="77" y="44"/>
                  </a:cubicBezTo>
                  <a:cubicBezTo>
                    <a:pt x="77" y="43"/>
                    <a:pt x="77" y="43"/>
                    <a:pt x="77" y="42"/>
                  </a:cubicBezTo>
                  <a:cubicBezTo>
                    <a:pt x="77" y="41"/>
                    <a:pt x="76" y="41"/>
                    <a:pt x="77" y="41"/>
                  </a:cubicBezTo>
                  <a:cubicBezTo>
                    <a:pt x="76" y="41"/>
                    <a:pt x="75" y="42"/>
                    <a:pt x="76" y="43"/>
                  </a:cubicBezTo>
                  <a:cubicBezTo>
                    <a:pt x="74" y="43"/>
                    <a:pt x="75" y="41"/>
                    <a:pt x="75" y="41"/>
                  </a:cubicBezTo>
                  <a:cubicBezTo>
                    <a:pt x="76" y="41"/>
                    <a:pt x="76" y="40"/>
                    <a:pt x="77" y="40"/>
                  </a:cubicBezTo>
                  <a:cubicBezTo>
                    <a:pt x="77" y="39"/>
                    <a:pt x="76" y="40"/>
                    <a:pt x="76" y="39"/>
                  </a:cubicBezTo>
                  <a:cubicBezTo>
                    <a:pt x="75" y="39"/>
                    <a:pt x="76" y="40"/>
                    <a:pt x="75" y="40"/>
                  </a:cubicBezTo>
                  <a:cubicBezTo>
                    <a:pt x="74" y="40"/>
                    <a:pt x="76" y="37"/>
                    <a:pt x="74" y="38"/>
                  </a:cubicBezTo>
                  <a:cubicBezTo>
                    <a:pt x="74" y="37"/>
                    <a:pt x="75" y="37"/>
                    <a:pt x="76" y="37"/>
                  </a:cubicBezTo>
                  <a:cubicBezTo>
                    <a:pt x="75" y="38"/>
                    <a:pt x="77" y="39"/>
                    <a:pt x="78" y="38"/>
                  </a:cubicBezTo>
                  <a:cubicBezTo>
                    <a:pt x="78" y="39"/>
                    <a:pt x="78" y="42"/>
                    <a:pt x="78" y="43"/>
                  </a:cubicBezTo>
                  <a:cubicBezTo>
                    <a:pt x="79" y="43"/>
                    <a:pt x="78" y="41"/>
                    <a:pt x="78" y="41"/>
                  </a:cubicBezTo>
                  <a:cubicBezTo>
                    <a:pt x="79" y="40"/>
                    <a:pt x="79" y="41"/>
                    <a:pt x="79" y="41"/>
                  </a:cubicBezTo>
                  <a:cubicBezTo>
                    <a:pt x="80" y="40"/>
                    <a:pt x="79" y="40"/>
                    <a:pt x="79" y="40"/>
                  </a:cubicBezTo>
                  <a:cubicBezTo>
                    <a:pt x="79" y="39"/>
                    <a:pt x="80" y="38"/>
                    <a:pt x="80" y="38"/>
                  </a:cubicBezTo>
                  <a:cubicBezTo>
                    <a:pt x="80" y="39"/>
                    <a:pt x="80" y="41"/>
                    <a:pt x="81" y="40"/>
                  </a:cubicBezTo>
                  <a:cubicBezTo>
                    <a:pt x="82" y="41"/>
                    <a:pt x="81" y="41"/>
                    <a:pt x="80" y="41"/>
                  </a:cubicBezTo>
                  <a:cubicBezTo>
                    <a:pt x="81" y="42"/>
                    <a:pt x="82" y="41"/>
                    <a:pt x="83" y="41"/>
                  </a:cubicBezTo>
                  <a:cubicBezTo>
                    <a:pt x="82" y="40"/>
                    <a:pt x="82" y="39"/>
                    <a:pt x="83" y="40"/>
                  </a:cubicBezTo>
                  <a:cubicBezTo>
                    <a:pt x="83" y="39"/>
                    <a:pt x="83" y="38"/>
                    <a:pt x="83" y="37"/>
                  </a:cubicBezTo>
                  <a:cubicBezTo>
                    <a:pt x="84" y="37"/>
                    <a:pt x="83" y="39"/>
                    <a:pt x="84" y="39"/>
                  </a:cubicBezTo>
                  <a:cubicBezTo>
                    <a:pt x="84" y="40"/>
                    <a:pt x="85" y="41"/>
                    <a:pt x="84" y="42"/>
                  </a:cubicBezTo>
                  <a:cubicBezTo>
                    <a:pt x="84" y="42"/>
                    <a:pt x="85" y="41"/>
                    <a:pt x="84" y="42"/>
                  </a:cubicBezTo>
                  <a:cubicBezTo>
                    <a:pt x="83" y="42"/>
                    <a:pt x="83" y="42"/>
                    <a:pt x="83" y="43"/>
                  </a:cubicBezTo>
                  <a:cubicBezTo>
                    <a:pt x="83" y="43"/>
                    <a:pt x="84" y="42"/>
                    <a:pt x="85" y="43"/>
                  </a:cubicBezTo>
                  <a:cubicBezTo>
                    <a:pt x="85" y="40"/>
                    <a:pt x="86" y="40"/>
                    <a:pt x="85" y="38"/>
                  </a:cubicBezTo>
                  <a:cubicBezTo>
                    <a:pt x="86" y="38"/>
                    <a:pt x="86" y="38"/>
                    <a:pt x="86" y="38"/>
                  </a:cubicBezTo>
                  <a:cubicBezTo>
                    <a:pt x="87" y="38"/>
                    <a:pt x="87" y="39"/>
                    <a:pt x="87" y="40"/>
                  </a:cubicBezTo>
                  <a:cubicBezTo>
                    <a:pt x="87" y="39"/>
                    <a:pt x="89" y="39"/>
                    <a:pt x="89" y="40"/>
                  </a:cubicBezTo>
                  <a:cubicBezTo>
                    <a:pt x="89" y="39"/>
                    <a:pt x="89" y="39"/>
                    <a:pt x="89" y="38"/>
                  </a:cubicBezTo>
                  <a:cubicBezTo>
                    <a:pt x="90" y="37"/>
                    <a:pt x="91" y="38"/>
                    <a:pt x="91" y="37"/>
                  </a:cubicBezTo>
                  <a:cubicBezTo>
                    <a:pt x="92" y="37"/>
                    <a:pt x="91" y="38"/>
                    <a:pt x="90" y="38"/>
                  </a:cubicBezTo>
                  <a:cubicBezTo>
                    <a:pt x="90" y="40"/>
                    <a:pt x="92" y="36"/>
                    <a:pt x="93" y="38"/>
                  </a:cubicBezTo>
                  <a:cubicBezTo>
                    <a:pt x="93" y="37"/>
                    <a:pt x="92" y="35"/>
                    <a:pt x="92" y="34"/>
                  </a:cubicBezTo>
                  <a:cubicBezTo>
                    <a:pt x="95" y="35"/>
                    <a:pt x="93" y="31"/>
                    <a:pt x="94" y="29"/>
                  </a:cubicBezTo>
                  <a:cubicBezTo>
                    <a:pt x="95" y="29"/>
                    <a:pt x="95" y="30"/>
                    <a:pt x="95" y="30"/>
                  </a:cubicBezTo>
                  <a:cubicBezTo>
                    <a:pt x="95" y="30"/>
                    <a:pt x="95" y="29"/>
                    <a:pt x="96" y="29"/>
                  </a:cubicBezTo>
                  <a:cubicBezTo>
                    <a:pt x="95" y="29"/>
                    <a:pt x="95" y="28"/>
                    <a:pt x="96" y="27"/>
                  </a:cubicBezTo>
                  <a:cubicBezTo>
                    <a:pt x="97" y="28"/>
                    <a:pt x="95" y="31"/>
                    <a:pt x="96" y="32"/>
                  </a:cubicBezTo>
                  <a:cubicBezTo>
                    <a:pt x="97" y="32"/>
                    <a:pt x="97" y="32"/>
                    <a:pt x="97" y="32"/>
                  </a:cubicBezTo>
                  <a:cubicBezTo>
                    <a:pt x="98" y="32"/>
                    <a:pt x="98" y="31"/>
                    <a:pt x="98" y="31"/>
                  </a:cubicBezTo>
                  <a:cubicBezTo>
                    <a:pt x="98" y="30"/>
                    <a:pt x="99" y="32"/>
                    <a:pt x="99" y="32"/>
                  </a:cubicBezTo>
                  <a:cubicBezTo>
                    <a:pt x="100" y="31"/>
                    <a:pt x="101" y="31"/>
                    <a:pt x="100" y="30"/>
                  </a:cubicBezTo>
                  <a:cubicBezTo>
                    <a:pt x="101" y="31"/>
                    <a:pt x="102" y="30"/>
                    <a:pt x="102" y="31"/>
                  </a:cubicBezTo>
                  <a:cubicBezTo>
                    <a:pt x="103" y="30"/>
                    <a:pt x="102" y="30"/>
                    <a:pt x="103" y="29"/>
                  </a:cubicBezTo>
                  <a:cubicBezTo>
                    <a:pt x="104" y="29"/>
                    <a:pt x="104" y="30"/>
                    <a:pt x="103" y="30"/>
                  </a:cubicBezTo>
                  <a:cubicBezTo>
                    <a:pt x="104" y="30"/>
                    <a:pt x="104" y="30"/>
                    <a:pt x="104" y="30"/>
                  </a:cubicBezTo>
                  <a:cubicBezTo>
                    <a:pt x="105" y="30"/>
                    <a:pt x="105" y="29"/>
                    <a:pt x="105" y="29"/>
                  </a:cubicBezTo>
                  <a:cubicBezTo>
                    <a:pt x="105" y="28"/>
                    <a:pt x="104" y="29"/>
                    <a:pt x="104" y="28"/>
                  </a:cubicBezTo>
                  <a:cubicBezTo>
                    <a:pt x="104" y="28"/>
                    <a:pt x="105" y="28"/>
                    <a:pt x="104" y="28"/>
                  </a:cubicBezTo>
                  <a:cubicBezTo>
                    <a:pt x="104" y="27"/>
                    <a:pt x="105" y="27"/>
                    <a:pt x="106" y="27"/>
                  </a:cubicBezTo>
                  <a:cubicBezTo>
                    <a:pt x="107" y="27"/>
                    <a:pt x="105" y="26"/>
                    <a:pt x="107" y="26"/>
                  </a:cubicBezTo>
                  <a:cubicBezTo>
                    <a:pt x="106" y="26"/>
                    <a:pt x="105" y="26"/>
                    <a:pt x="105" y="27"/>
                  </a:cubicBezTo>
                  <a:cubicBezTo>
                    <a:pt x="104" y="26"/>
                    <a:pt x="106" y="26"/>
                    <a:pt x="107" y="26"/>
                  </a:cubicBezTo>
                  <a:cubicBezTo>
                    <a:pt x="107" y="26"/>
                    <a:pt x="107" y="27"/>
                    <a:pt x="107" y="27"/>
                  </a:cubicBezTo>
                  <a:cubicBezTo>
                    <a:pt x="108" y="26"/>
                    <a:pt x="108" y="25"/>
                    <a:pt x="109" y="26"/>
                  </a:cubicBezTo>
                  <a:cubicBezTo>
                    <a:pt x="109" y="26"/>
                    <a:pt x="109" y="25"/>
                    <a:pt x="108" y="25"/>
                  </a:cubicBezTo>
                  <a:cubicBezTo>
                    <a:pt x="108" y="25"/>
                    <a:pt x="108" y="25"/>
                    <a:pt x="108" y="24"/>
                  </a:cubicBezTo>
                  <a:cubicBezTo>
                    <a:pt x="109" y="24"/>
                    <a:pt x="109" y="25"/>
                    <a:pt x="109" y="26"/>
                  </a:cubicBezTo>
                  <a:cubicBezTo>
                    <a:pt x="110" y="25"/>
                    <a:pt x="111" y="24"/>
                    <a:pt x="112" y="24"/>
                  </a:cubicBezTo>
                  <a:cubicBezTo>
                    <a:pt x="111" y="24"/>
                    <a:pt x="111" y="23"/>
                    <a:pt x="111" y="23"/>
                  </a:cubicBezTo>
                  <a:cubicBezTo>
                    <a:pt x="112" y="23"/>
                    <a:pt x="111" y="24"/>
                    <a:pt x="112" y="24"/>
                  </a:cubicBezTo>
                  <a:cubicBezTo>
                    <a:pt x="112" y="25"/>
                    <a:pt x="111" y="25"/>
                    <a:pt x="111" y="26"/>
                  </a:cubicBezTo>
                  <a:cubicBezTo>
                    <a:pt x="112" y="26"/>
                    <a:pt x="112" y="25"/>
                    <a:pt x="113" y="24"/>
                  </a:cubicBezTo>
                  <a:cubicBezTo>
                    <a:pt x="113" y="25"/>
                    <a:pt x="115" y="25"/>
                    <a:pt x="115" y="24"/>
                  </a:cubicBezTo>
                  <a:cubicBezTo>
                    <a:pt x="115" y="24"/>
                    <a:pt x="114" y="24"/>
                    <a:pt x="114" y="24"/>
                  </a:cubicBezTo>
                  <a:cubicBezTo>
                    <a:pt x="114" y="23"/>
                    <a:pt x="115" y="24"/>
                    <a:pt x="115" y="23"/>
                  </a:cubicBezTo>
                  <a:cubicBezTo>
                    <a:pt x="115" y="22"/>
                    <a:pt x="115" y="24"/>
                    <a:pt x="115" y="24"/>
                  </a:cubicBezTo>
                  <a:cubicBezTo>
                    <a:pt x="117" y="24"/>
                    <a:pt x="118" y="24"/>
                    <a:pt x="119" y="23"/>
                  </a:cubicBezTo>
                  <a:cubicBezTo>
                    <a:pt x="120" y="24"/>
                    <a:pt x="124" y="23"/>
                    <a:pt x="124" y="21"/>
                  </a:cubicBezTo>
                  <a:cubicBezTo>
                    <a:pt x="125" y="21"/>
                    <a:pt x="127" y="23"/>
                    <a:pt x="125" y="23"/>
                  </a:cubicBezTo>
                  <a:cubicBezTo>
                    <a:pt x="125" y="24"/>
                    <a:pt x="126" y="24"/>
                    <a:pt x="126" y="24"/>
                  </a:cubicBezTo>
                  <a:cubicBezTo>
                    <a:pt x="127" y="23"/>
                    <a:pt x="125" y="22"/>
                    <a:pt x="127" y="23"/>
                  </a:cubicBezTo>
                  <a:cubicBezTo>
                    <a:pt x="127" y="22"/>
                    <a:pt x="125" y="22"/>
                    <a:pt x="125" y="20"/>
                  </a:cubicBezTo>
                  <a:cubicBezTo>
                    <a:pt x="126" y="22"/>
                    <a:pt x="130" y="21"/>
                    <a:pt x="128" y="20"/>
                  </a:cubicBezTo>
                  <a:cubicBezTo>
                    <a:pt x="129" y="19"/>
                    <a:pt x="130" y="19"/>
                    <a:pt x="130" y="20"/>
                  </a:cubicBezTo>
                  <a:cubicBezTo>
                    <a:pt x="130" y="20"/>
                    <a:pt x="130" y="20"/>
                    <a:pt x="129" y="20"/>
                  </a:cubicBezTo>
                  <a:cubicBezTo>
                    <a:pt x="129" y="21"/>
                    <a:pt x="131" y="21"/>
                    <a:pt x="131" y="22"/>
                  </a:cubicBezTo>
                  <a:cubicBezTo>
                    <a:pt x="132" y="22"/>
                    <a:pt x="131" y="20"/>
                    <a:pt x="132" y="20"/>
                  </a:cubicBezTo>
                  <a:cubicBezTo>
                    <a:pt x="132" y="19"/>
                    <a:pt x="133" y="20"/>
                    <a:pt x="133" y="19"/>
                  </a:cubicBezTo>
                  <a:cubicBezTo>
                    <a:pt x="134" y="19"/>
                    <a:pt x="134" y="20"/>
                    <a:pt x="136" y="20"/>
                  </a:cubicBezTo>
                  <a:cubicBezTo>
                    <a:pt x="137" y="19"/>
                    <a:pt x="134" y="19"/>
                    <a:pt x="135" y="18"/>
                  </a:cubicBezTo>
                  <a:cubicBezTo>
                    <a:pt x="137" y="18"/>
                    <a:pt x="137" y="19"/>
                    <a:pt x="138" y="20"/>
                  </a:cubicBezTo>
                  <a:cubicBezTo>
                    <a:pt x="138" y="19"/>
                    <a:pt x="134" y="15"/>
                    <a:pt x="135" y="17"/>
                  </a:cubicBezTo>
                  <a:cubicBezTo>
                    <a:pt x="134" y="17"/>
                    <a:pt x="135" y="15"/>
                    <a:pt x="136" y="16"/>
                  </a:cubicBezTo>
                  <a:cubicBezTo>
                    <a:pt x="136" y="18"/>
                    <a:pt x="137" y="16"/>
                    <a:pt x="138" y="18"/>
                  </a:cubicBezTo>
                  <a:cubicBezTo>
                    <a:pt x="139" y="18"/>
                    <a:pt x="139" y="17"/>
                    <a:pt x="139" y="18"/>
                  </a:cubicBezTo>
                  <a:cubicBezTo>
                    <a:pt x="138" y="17"/>
                    <a:pt x="140" y="16"/>
                    <a:pt x="139" y="14"/>
                  </a:cubicBezTo>
                  <a:cubicBezTo>
                    <a:pt x="140" y="15"/>
                    <a:pt x="140" y="14"/>
                    <a:pt x="142" y="14"/>
                  </a:cubicBezTo>
                  <a:cubicBezTo>
                    <a:pt x="142" y="16"/>
                    <a:pt x="140" y="15"/>
                    <a:pt x="140" y="15"/>
                  </a:cubicBezTo>
                  <a:cubicBezTo>
                    <a:pt x="140" y="16"/>
                    <a:pt x="140" y="16"/>
                    <a:pt x="140" y="17"/>
                  </a:cubicBezTo>
                  <a:cubicBezTo>
                    <a:pt x="141" y="17"/>
                    <a:pt x="141" y="16"/>
                    <a:pt x="141" y="16"/>
                  </a:cubicBezTo>
                  <a:cubicBezTo>
                    <a:pt x="141" y="16"/>
                    <a:pt x="142" y="17"/>
                    <a:pt x="141" y="17"/>
                  </a:cubicBezTo>
                  <a:cubicBezTo>
                    <a:pt x="142" y="18"/>
                    <a:pt x="143" y="18"/>
                    <a:pt x="144" y="18"/>
                  </a:cubicBezTo>
                  <a:cubicBezTo>
                    <a:pt x="144" y="18"/>
                    <a:pt x="144" y="18"/>
                    <a:pt x="144" y="17"/>
                  </a:cubicBezTo>
                  <a:cubicBezTo>
                    <a:pt x="143" y="17"/>
                    <a:pt x="143" y="17"/>
                    <a:pt x="142" y="17"/>
                  </a:cubicBezTo>
                  <a:cubicBezTo>
                    <a:pt x="143" y="16"/>
                    <a:pt x="145" y="16"/>
                    <a:pt x="146" y="17"/>
                  </a:cubicBezTo>
                  <a:cubicBezTo>
                    <a:pt x="147" y="17"/>
                    <a:pt x="147" y="16"/>
                    <a:pt x="147" y="16"/>
                  </a:cubicBezTo>
                  <a:cubicBezTo>
                    <a:pt x="147" y="16"/>
                    <a:pt x="147" y="15"/>
                    <a:pt x="147" y="15"/>
                  </a:cubicBezTo>
                  <a:cubicBezTo>
                    <a:pt x="147" y="16"/>
                    <a:pt x="146" y="15"/>
                    <a:pt x="146" y="14"/>
                  </a:cubicBezTo>
                  <a:cubicBezTo>
                    <a:pt x="145" y="14"/>
                    <a:pt x="144" y="15"/>
                    <a:pt x="145" y="16"/>
                  </a:cubicBezTo>
                  <a:cubicBezTo>
                    <a:pt x="144" y="15"/>
                    <a:pt x="143" y="15"/>
                    <a:pt x="143" y="14"/>
                  </a:cubicBezTo>
                  <a:cubicBezTo>
                    <a:pt x="144" y="13"/>
                    <a:pt x="146" y="13"/>
                    <a:pt x="146" y="14"/>
                  </a:cubicBezTo>
                  <a:cubicBezTo>
                    <a:pt x="147" y="13"/>
                    <a:pt x="148" y="13"/>
                    <a:pt x="149" y="14"/>
                  </a:cubicBezTo>
                  <a:cubicBezTo>
                    <a:pt x="149" y="14"/>
                    <a:pt x="149" y="14"/>
                    <a:pt x="149" y="15"/>
                  </a:cubicBezTo>
                  <a:cubicBezTo>
                    <a:pt x="152" y="15"/>
                    <a:pt x="153" y="14"/>
                    <a:pt x="155" y="15"/>
                  </a:cubicBezTo>
                  <a:cubicBezTo>
                    <a:pt x="154" y="16"/>
                    <a:pt x="154" y="17"/>
                    <a:pt x="155" y="17"/>
                  </a:cubicBezTo>
                  <a:cubicBezTo>
                    <a:pt x="155" y="17"/>
                    <a:pt x="155" y="17"/>
                    <a:pt x="155" y="17"/>
                  </a:cubicBezTo>
                  <a:cubicBezTo>
                    <a:pt x="156" y="16"/>
                    <a:pt x="155" y="17"/>
                    <a:pt x="155" y="16"/>
                  </a:cubicBezTo>
                  <a:cubicBezTo>
                    <a:pt x="154" y="16"/>
                    <a:pt x="156" y="16"/>
                    <a:pt x="155" y="15"/>
                  </a:cubicBezTo>
                  <a:cubicBezTo>
                    <a:pt x="155" y="14"/>
                    <a:pt x="157" y="16"/>
                    <a:pt x="157" y="14"/>
                  </a:cubicBezTo>
                  <a:cubicBezTo>
                    <a:pt x="158" y="14"/>
                    <a:pt x="160" y="13"/>
                    <a:pt x="161" y="13"/>
                  </a:cubicBezTo>
                  <a:cubicBezTo>
                    <a:pt x="161" y="12"/>
                    <a:pt x="160" y="12"/>
                    <a:pt x="160" y="11"/>
                  </a:cubicBezTo>
                  <a:cubicBezTo>
                    <a:pt x="159" y="10"/>
                    <a:pt x="159" y="11"/>
                    <a:pt x="158" y="12"/>
                  </a:cubicBezTo>
                  <a:cubicBezTo>
                    <a:pt x="158" y="13"/>
                    <a:pt x="159" y="12"/>
                    <a:pt x="159" y="13"/>
                  </a:cubicBezTo>
                  <a:cubicBezTo>
                    <a:pt x="157" y="13"/>
                    <a:pt x="157" y="14"/>
                    <a:pt x="156" y="14"/>
                  </a:cubicBezTo>
                  <a:cubicBezTo>
                    <a:pt x="156" y="13"/>
                    <a:pt x="155" y="12"/>
                    <a:pt x="156" y="11"/>
                  </a:cubicBezTo>
                  <a:cubicBezTo>
                    <a:pt x="157" y="11"/>
                    <a:pt x="155" y="12"/>
                    <a:pt x="156" y="13"/>
                  </a:cubicBezTo>
                  <a:cubicBezTo>
                    <a:pt x="157" y="12"/>
                    <a:pt x="157" y="12"/>
                    <a:pt x="158" y="12"/>
                  </a:cubicBezTo>
                  <a:cubicBezTo>
                    <a:pt x="158" y="12"/>
                    <a:pt x="158" y="11"/>
                    <a:pt x="157" y="11"/>
                  </a:cubicBezTo>
                  <a:cubicBezTo>
                    <a:pt x="158" y="10"/>
                    <a:pt x="160" y="10"/>
                    <a:pt x="162" y="9"/>
                  </a:cubicBezTo>
                  <a:cubicBezTo>
                    <a:pt x="161" y="11"/>
                    <a:pt x="162" y="11"/>
                    <a:pt x="161" y="12"/>
                  </a:cubicBezTo>
                  <a:cubicBezTo>
                    <a:pt x="162" y="12"/>
                    <a:pt x="162" y="13"/>
                    <a:pt x="162" y="14"/>
                  </a:cubicBezTo>
                  <a:cubicBezTo>
                    <a:pt x="163" y="13"/>
                    <a:pt x="166" y="13"/>
                    <a:pt x="167" y="13"/>
                  </a:cubicBezTo>
                  <a:cubicBezTo>
                    <a:pt x="166" y="11"/>
                    <a:pt x="168" y="12"/>
                    <a:pt x="169" y="11"/>
                  </a:cubicBezTo>
                  <a:cubicBezTo>
                    <a:pt x="170" y="12"/>
                    <a:pt x="168" y="12"/>
                    <a:pt x="168" y="12"/>
                  </a:cubicBezTo>
                  <a:cubicBezTo>
                    <a:pt x="169" y="13"/>
                    <a:pt x="170" y="13"/>
                    <a:pt x="170" y="13"/>
                  </a:cubicBezTo>
                  <a:cubicBezTo>
                    <a:pt x="171" y="13"/>
                    <a:pt x="171" y="12"/>
                    <a:pt x="171" y="11"/>
                  </a:cubicBezTo>
                  <a:cubicBezTo>
                    <a:pt x="171" y="12"/>
                    <a:pt x="172" y="12"/>
                    <a:pt x="172" y="11"/>
                  </a:cubicBezTo>
                  <a:cubicBezTo>
                    <a:pt x="172" y="12"/>
                    <a:pt x="173" y="12"/>
                    <a:pt x="173" y="13"/>
                  </a:cubicBezTo>
                  <a:cubicBezTo>
                    <a:pt x="173" y="11"/>
                    <a:pt x="176" y="12"/>
                    <a:pt x="175" y="10"/>
                  </a:cubicBezTo>
                  <a:cubicBezTo>
                    <a:pt x="175" y="11"/>
                    <a:pt x="174" y="11"/>
                    <a:pt x="174" y="10"/>
                  </a:cubicBezTo>
                  <a:cubicBezTo>
                    <a:pt x="173" y="10"/>
                    <a:pt x="172" y="10"/>
                    <a:pt x="172" y="11"/>
                  </a:cubicBezTo>
                  <a:cubicBezTo>
                    <a:pt x="172" y="10"/>
                    <a:pt x="172" y="11"/>
                    <a:pt x="171" y="11"/>
                  </a:cubicBezTo>
                  <a:cubicBezTo>
                    <a:pt x="170" y="11"/>
                    <a:pt x="171" y="10"/>
                    <a:pt x="172" y="9"/>
                  </a:cubicBezTo>
                  <a:cubicBezTo>
                    <a:pt x="171" y="8"/>
                    <a:pt x="170" y="9"/>
                    <a:pt x="169" y="9"/>
                  </a:cubicBezTo>
                  <a:cubicBezTo>
                    <a:pt x="169" y="7"/>
                    <a:pt x="172" y="9"/>
                    <a:pt x="172" y="7"/>
                  </a:cubicBezTo>
                  <a:cubicBezTo>
                    <a:pt x="173" y="8"/>
                    <a:pt x="175" y="7"/>
                    <a:pt x="176" y="7"/>
                  </a:cubicBezTo>
                  <a:cubicBezTo>
                    <a:pt x="176" y="8"/>
                    <a:pt x="175" y="8"/>
                    <a:pt x="176" y="9"/>
                  </a:cubicBezTo>
                  <a:cubicBezTo>
                    <a:pt x="176" y="8"/>
                    <a:pt x="177" y="8"/>
                    <a:pt x="177" y="9"/>
                  </a:cubicBezTo>
                  <a:cubicBezTo>
                    <a:pt x="177" y="8"/>
                    <a:pt x="178" y="7"/>
                    <a:pt x="178" y="6"/>
                  </a:cubicBezTo>
                  <a:cubicBezTo>
                    <a:pt x="178" y="6"/>
                    <a:pt x="178" y="7"/>
                    <a:pt x="178" y="7"/>
                  </a:cubicBezTo>
                  <a:cubicBezTo>
                    <a:pt x="179" y="7"/>
                    <a:pt x="178" y="6"/>
                    <a:pt x="179" y="6"/>
                  </a:cubicBezTo>
                  <a:cubicBezTo>
                    <a:pt x="179" y="6"/>
                    <a:pt x="180" y="6"/>
                    <a:pt x="181" y="6"/>
                  </a:cubicBezTo>
                  <a:cubicBezTo>
                    <a:pt x="181" y="6"/>
                    <a:pt x="181" y="7"/>
                    <a:pt x="182" y="7"/>
                  </a:cubicBezTo>
                  <a:cubicBezTo>
                    <a:pt x="183" y="7"/>
                    <a:pt x="181" y="6"/>
                    <a:pt x="182" y="5"/>
                  </a:cubicBezTo>
                  <a:cubicBezTo>
                    <a:pt x="183" y="6"/>
                    <a:pt x="184" y="5"/>
                    <a:pt x="185" y="6"/>
                  </a:cubicBezTo>
                  <a:cubicBezTo>
                    <a:pt x="186" y="6"/>
                    <a:pt x="186" y="4"/>
                    <a:pt x="186" y="4"/>
                  </a:cubicBezTo>
                  <a:cubicBezTo>
                    <a:pt x="187" y="4"/>
                    <a:pt x="186" y="5"/>
                    <a:pt x="188" y="5"/>
                  </a:cubicBezTo>
                  <a:cubicBezTo>
                    <a:pt x="187" y="6"/>
                    <a:pt x="185" y="6"/>
                    <a:pt x="184" y="6"/>
                  </a:cubicBezTo>
                  <a:cubicBezTo>
                    <a:pt x="183" y="7"/>
                    <a:pt x="185" y="6"/>
                    <a:pt x="185" y="7"/>
                  </a:cubicBezTo>
                  <a:cubicBezTo>
                    <a:pt x="184" y="8"/>
                    <a:pt x="183" y="6"/>
                    <a:pt x="183" y="7"/>
                  </a:cubicBezTo>
                  <a:cubicBezTo>
                    <a:pt x="183" y="8"/>
                    <a:pt x="184" y="7"/>
                    <a:pt x="184" y="9"/>
                  </a:cubicBezTo>
                  <a:cubicBezTo>
                    <a:pt x="183" y="8"/>
                    <a:pt x="181" y="11"/>
                    <a:pt x="181" y="9"/>
                  </a:cubicBezTo>
                  <a:cubicBezTo>
                    <a:pt x="181" y="8"/>
                    <a:pt x="182" y="9"/>
                    <a:pt x="183" y="8"/>
                  </a:cubicBezTo>
                  <a:cubicBezTo>
                    <a:pt x="182" y="8"/>
                    <a:pt x="181" y="8"/>
                    <a:pt x="180" y="6"/>
                  </a:cubicBezTo>
                  <a:cubicBezTo>
                    <a:pt x="180" y="6"/>
                    <a:pt x="180" y="7"/>
                    <a:pt x="179" y="7"/>
                  </a:cubicBezTo>
                  <a:cubicBezTo>
                    <a:pt x="180" y="8"/>
                    <a:pt x="180" y="10"/>
                    <a:pt x="181" y="11"/>
                  </a:cubicBezTo>
                  <a:cubicBezTo>
                    <a:pt x="183" y="10"/>
                    <a:pt x="186" y="10"/>
                    <a:pt x="189" y="9"/>
                  </a:cubicBezTo>
                  <a:cubicBezTo>
                    <a:pt x="189" y="7"/>
                    <a:pt x="187" y="9"/>
                    <a:pt x="186" y="8"/>
                  </a:cubicBezTo>
                  <a:cubicBezTo>
                    <a:pt x="187" y="7"/>
                    <a:pt x="188" y="8"/>
                    <a:pt x="187" y="6"/>
                  </a:cubicBezTo>
                  <a:cubicBezTo>
                    <a:pt x="188" y="6"/>
                    <a:pt x="188" y="6"/>
                    <a:pt x="189" y="6"/>
                  </a:cubicBezTo>
                  <a:cubicBezTo>
                    <a:pt x="189" y="7"/>
                    <a:pt x="188" y="7"/>
                    <a:pt x="188" y="8"/>
                  </a:cubicBezTo>
                  <a:cubicBezTo>
                    <a:pt x="189" y="7"/>
                    <a:pt x="191" y="8"/>
                    <a:pt x="191" y="7"/>
                  </a:cubicBezTo>
                  <a:cubicBezTo>
                    <a:pt x="192" y="8"/>
                    <a:pt x="191" y="8"/>
                    <a:pt x="189" y="8"/>
                  </a:cubicBezTo>
                  <a:cubicBezTo>
                    <a:pt x="189" y="9"/>
                    <a:pt x="189" y="9"/>
                    <a:pt x="190" y="10"/>
                  </a:cubicBezTo>
                  <a:cubicBezTo>
                    <a:pt x="195" y="8"/>
                    <a:pt x="202" y="10"/>
                    <a:pt x="205" y="7"/>
                  </a:cubicBezTo>
                  <a:cubicBezTo>
                    <a:pt x="205" y="7"/>
                    <a:pt x="205" y="8"/>
                    <a:pt x="206" y="8"/>
                  </a:cubicBezTo>
                  <a:cubicBezTo>
                    <a:pt x="206" y="8"/>
                    <a:pt x="206" y="7"/>
                    <a:pt x="206" y="6"/>
                  </a:cubicBezTo>
                  <a:cubicBezTo>
                    <a:pt x="204" y="6"/>
                    <a:pt x="203" y="7"/>
                    <a:pt x="200" y="6"/>
                  </a:cubicBezTo>
                  <a:cubicBezTo>
                    <a:pt x="200" y="5"/>
                    <a:pt x="203" y="5"/>
                    <a:pt x="201" y="4"/>
                  </a:cubicBezTo>
                  <a:cubicBezTo>
                    <a:pt x="201" y="3"/>
                    <a:pt x="205" y="4"/>
                    <a:pt x="204" y="3"/>
                  </a:cubicBezTo>
                  <a:cubicBezTo>
                    <a:pt x="204" y="3"/>
                    <a:pt x="204" y="3"/>
                    <a:pt x="204" y="3"/>
                  </a:cubicBezTo>
                  <a:cubicBezTo>
                    <a:pt x="205" y="3"/>
                    <a:pt x="205" y="4"/>
                    <a:pt x="205" y="4"/>
                  </a:cubicBezTo>
                  <a:cubicBezTo>
                    <a:pt x="204" y="4"/>
                    <a:pt x="203" y="4"/>
                    <a:pt x="203" y="4"/>
                  </a:cubicBezTo>
                  <a:cubicBezTo>
                    <a:pt x="204" y="5"/>
                    <a:pt x="205" y="6"/>
                    <a:pt x="208" y="6"/>
                  </a:cubicBezTo>
                  <a:cubicBezTo>
                    <a:pt x="208" y="6"/>
                    <a:pt x="207" y="6"/>
                    <a:pt x="207" y="7"/>
                  </a:cubicBezTo>
                  <a:cubicBezTo>
                    <a:pt x="210" y="8"/>
                    <a:pt x="213" y="6"/>
                    <a:pt x="216" y="6"/>
                  </a:cubicBezTo>
                  <a:cubicBezTo>
                    <a:pt x="215" y="6"/>
                    <a:pt x="213" y="6"/>
                    <a:pt x="213" y="4"/>
                  </a:cubicBezTo>
                  <a:cubicBezTo>
                    <a:pt x="212" y="6"/>
                    <a:pt x="211" y="6"/>
                    <a:pt x="208" y="6"/>
                  </a:cubicBezTo>
                  <a:cubicBezTo>
                    <a:pt x="209" y="6"/>
                    <a:pt x="209" y="5"/>
                    <a:pt x="210" y="6"/>
                  </a:cubicBezTo>
                  <a:cubicBezTo>
                    <a:pt x="209" y="5"/>
                    <a:pt x="209" y="4"/>
                    <a:pt x="207" y="5"/>
                  </a:cubicBezTo>
                  <a:cubicBezTo>
                    <a:pt x="208" y="4"/>
                    <a:pt x="209" y="3"/>
                    <a:pt x="208" y="1"/>
                  </a:cubicBezTo>
                  <a:cubicBezTo>
                    <a:pt x="209" y="1"/>
                    <a:pt x="209" y="1"/>
                    <a:pt x="210" y="1"/>
                  </a:cubicBezTo>
                  <a:cubicBezTo>
                    <a:pt x="210" y="2"/>
                    <a:pt x="209" y="2"/>
                    <a:pt x="209" y="2"/>
                  </a:cubicBezTo>
                  <a:cubicBezTo>
                    <a:pt x="211" y="3"/>
                    <a:pt x="213" y="1"/>
                    <a:pt x="213" y="3"/>
                  </a:cubicBezTo>
                  <a:cubicBezTo>
                    <a:pt x="213" y="3"/>
                    <a:pt x="212" y="3"/>
                    <a:pt x="212" y="3"/>
                  </a:cubicBezTo>
                  <a:cubicBezTo>
                    <a:pt x="214" y="5"/>
                    <a:pt x="217" y="2"/>
                    <a:pt x="218" y="5"/>
                  </a:cubicBezTo>
                  <a:cubicBezTo>
                    <a:pt x="219" y="5"/>
                    <a:pt x="218" y="4"/>
                    <a:pt x="218" y="3"/>
                  </a:cubicBezTo>
                  <a:cubicBezTo>
                    <a:pt x="220" y="3"/>
                    <a:pt x="221" y="3"/>
                    <a:pt x="224" y="3"/>
                  </a:cubicBezTo>
                  <a:cubicBezTo>
                    <a:pt x="221" y="2"/>
                    <a:pt x="218" y="4"/>
                    <a:pt x="216" y="3"/>
                  </a:cubicBezTo>
                  <a:cubicBezTo>
                    <a:pt x="216" y="2"/>
                    <a:pt x="217" y="2"/>
                    <a:pt x="217" y="2"/>
                  </a:cubicBezTo>
                  <a:cubicBezTo>
                    <a:pt x="216" y="0"/>
                    <a:pt x="214" y="2"/>
                    <a:pt x="212" y="1"/>
                  </a:cubicBezTo>
                  <a:cubicBezTo>
                    <a:pt x="215" y="0"/>
                    <a:pt x="219" y="1"/>
                    <a:pt x="222" y="0"/>
                  </a:cubicBezTo>
                  <a:cubicBezTo>
                    <a:pt x="223" y="2"/>
                    <a:pt x="221" y="1"/>
                    <a:pt x="222" y="2"/>
                  </a:cubicBezTo>
                  <a:cubicBezTo>
                    <a:pt x="223" y="1"/>
                    <a:pt x="224" y="2"/>
                    <a:pt x="225" y="0"/>
                  </a:cubicBezTo>
                  <a:cubicBezTo>
                    <a:pt x="226" y="0"/>
                    <a:pt x="225" y="1"/>
                    <a:pt x="225" y="1"/>
                  </a:cubicBezTo>
                  <a:cubicBezTo>
                    <a:pt x="226" y="1"/>
                    <a:pt x="229" y="0"/>
                    <a:pt x="229" y="1"/>
                  </a:cubicBezTo>
                  <a:cubicBezTo>
                    <a:pt x="228" y="1"/>
                    <a:pt x="227" y="1"/>
                    <a:pt x="227" y="1"/>
                  </a:cubicBezTo>
                  <a:cubicBezTo>
                    <a:pt x="226" y="1"/>
                    <a:pt x="227" y="2"/>
                    <a:pt x="226" y="3"/>
                  </a:cubicBezTo>
                  <a:cubicBezTo>
                    <a:pt x="229" y="3"/>
                    <a:pt x="230" y="2"/>
                    <a:pt x="233" y="2"/>
                  </a:cubicBezTo>
                  <a:cubicBezTo>
                    <a:pt x="232" y="3"/>
                    <a:pt x="235" y="2"/>
                    <a:pt x="234" y="4"/>
                  </a:cubicBezTo>
                  <a:cubicBezTo>
                    <a:pt x="235" y="4"/>
                    <a:pt x="235" y="4"/>
                    <a:pt x="236" y="3"/>
                  </a:cubicBezTo>
                  <a:cubicBezTo>
                    <a:pt x="236" y="2"/>
                    <a:pt x="234" y="3"/>
                    <a:pt x="233" y="2"/>
                  </a:cubicBezTo>
                  <a:cubicBezTo>
                    <a:pt x="236" y="1"/>
                    <a:pt x="240" y="1"/>
                    <a:pt x="242" y="2"/>
                  </a:cubicBezTo>
                  <a:cubicBezTo>
                    <a:pt x="242" y="2"/>
                    <a:pt x="242" y="2"/>
                    <a:pt x="241" y="2"/>
                  </a:cubicBezTo>
                  <a:cubicBezTo>
                    <a:pt x="241" y="3"/>
                    <a:pt x="242" y="2"/>
                    <a:pt x="242" y="3"/>
                  </a:cubicBezTo>
                  <a:cubicBezTo>
                    <a:pt x="243" y="2"/>
                    <a:pt x="243" y="2"/>
                    <a:pt x="243" y="0"/>
                  </a:cubicBezTo>
                  <a:cubicBezTo>
                    <a:pt x="244" y="0"/>
                    <a:pt x="244" y="0"/>
                    <a:pt x="245" y="0"/>
                  </a:cubicBezTo>
                  <a:cubicBezTo>
                    <a:pt x="244" y="1"/>
                    <a:pt x="244" y="1"/>
                    <a:pt x="243" y="1"/>
                  </a:cubicBezTo>
                  <a:cubicBezTo>
                    <a:pt x="244" y="2"/>
                    <a:pt x="245" y="0"/>
                    <a:pt x="245" y="2"/>
                  </a:cubicBezTo>
                  <a:cubicBezTo>
                    <a:pt x="246" y="1"/>
                    <a:pt x="245" y="1"/>
                    <a:pt x="246" y="0"/>
                  </a:cubicBezTo>
                  <a:cubicBezTo>
                    <a:pt x="246" y="0"/>
                    <a:pt x="246" y="0"/>
                    <a:pt x="247" y="0"/>
                  </a:cubicBezTo>
                  <a:cubicBezTo>
                    <a:pt x="247" y="2"/>
                    <a:pt x="246" y="2"/>
                    <a:pt x="247" y="3"/>
                  </a:cubicBezTo>
                  <a:cubicBezTo>
                    <a:pt x="248" y="1"/>
                    <a:pt x="253" y="0"/>
                    <a:pt x="253" y="3"/>
                  </a:cubicBezTo>
                  <a:cubicBezTo>
                    <a:pt x="252" y="2"/>
                    <a:pt x="252" y="4"/>
                    <a:pt x="253" y="4"/>
                  </a:cubicBezTo>
                  <a:cubicBezTo>
                    <a:pt x="254" y="4"/>
                    <a:pt x="253" y="2"/>
                    <a:pt x="253" y="1"/>
                  </a:cubicBezTo>
                  <a:cubicBezTo>
                    <a:pt x="256" y="1"/>
                    <a:pt x="257" y="2"/>
                    <a:pt x="258" y="2"/>
                  </a:cubicBezTo>
                  <a:cubicBezTo>
                    <a:pt x="259" y="1"/>
                    <a:pt x="257" y="2"/>
                    <a:pt x="257" y="1"/>
                  </a:cubicBezTo>
                  <a:cubicBezTo>
                    <a:pt x="258" y="1"/>
                    <a:pt x="260" y="2"/>
                    <a:pt x="261" y="2"/>
                  </a:cubicBezTo>
                  <a:cubicBezTo>
                    <a:pt x="260" y="3"/>
                    <a:pt x="259" y="2"/>
                    <a:pt x="258" y="3"/>
                  </a:cubicBezTo>
                  <a:cubicBezTo>
                    <a:pt x="258" y="3"/>
                    <a:pt x="258" y="4"/>
                    <a:pt x="259" y="4"/>
                  </a:cubicBezTo>
                  <a:cubicBezTo>
                    <a:pt x="258" y="4"/>
                    <a:pt x="257" y="5"/>
                    <a:pt x="257" y="5"/>
                  </a:cubicBezTo>
                  <a:cubicBezTo>
                    <a:pt x="257" y="6"/>
                    <a:pt x="258" y="6"/>
                    <a:pt x="257" y="7"/>
                  </a:cubicBezTo>
                  <a:cubicBezTo>
                    <a:pt x="258" y="7"/>
                    <a:pt x="258" y="7"/>
                    <a:pt x="259" y="7"/>
                  </a:cubicBezTo>
                  <a:cubicBezTo>
                    <a:pt x="259" y="7"/>
                    <a:pt x="259" y="6"/>
                    <a:pt x="259" y="6"/>
                  </a:cubicBezTo>
                  <a:cubicBezTo>
                    <a:pt x="259" y="5"/>
                    <a:pt x="260" y="7"/>
                    <a:pt x="260" y="6"/>
                  </a:cubicBezTo>
                  <a:cubicBezTo>
                    <a:pt x="260" y="6"/>
                    <a:pt x="260" y="6"/>
                    <a:pt x="260" y="6"/>
                  </a:cubicBezTo>
                  <a:cubicBezTo>
                    <a:pt x="262" y="6"/>
                    <a:pt x="262" y="6"/>
                    <a:pt x="264" y="6"/>
                  </a:cubicBezTo>
                  <a:cubicBezTo>
                    <a:pt x="263" y="4"/>
                    <a:pt x="262" y="6"/>
                    <a:pt x="260" y="6"/>
                  </a:cubicBezTo>
                  <a:cubicBezTo>
                    <a:pt x="261" y="4"/>
                    <a:pt x="260" y="4"/>
                    <a:pt x="260" y="3"/>
                  </a:cubicBezTo>
                  <a:cubicBezTo>
                    <a:pt x="260" y="4"/>
                    <a:pt x="260" y="4"/>
                    <a:pt x="261" y="4"/>
                  </a:cubicBezTo>
                  <a:cubicBezTo>
                    <a:pt x="262" y="4"/>
                    <a:pt x="261" y="3"/>
                    <a:pt x="261" y="3"/>
                  </a:cubicBezTo>
                  <a:cubicBezTo>
                    <a:pt x="262" y="1"/>
                    <a:pt x="266" y="1"/>
                    <a:pt x="267" y="2"/>
                  </a:cubicBezTo>
                  <a:cubicBezTo>
                    <a:pt x="267" y="2"/>
                    <a:pt x="267" y="1"/>
                    <a:pt x="268" y="1"/>
                  </a:cubicBezTo>
                  <a:cubicBezTo>
                    <a:pt x="270" y="3"/>
                    <a:pt x="273" y="1"/>
                    <a:pt x="275" y="2"/>
                  </a:cubicBezTo>
                  <a:cubicBezTo>
                    <a:pt x="276" y="3"/>
                    <a:pt x="275" y="1"/>
                    <a:pt x="276" y="1"/>
                  </a:cubicBezTo>
                  <a:cubicBezTo>
                    <a:pt x="278" y="3"/>
                    <a:pt x="282" y="1"/>
                    <a:pt x="283" y="3"/>
                  </a:cubicBezTo>
                  <a:cubicBezTo>
                    <a:pt x="284" y="4"/>
                    <a:pt x="284" y="2"/>
                    <a:pt x="285" y="3"/>
                  </a:cubicBezTo>
                  <a:cubicBezTo>
                    <a:pt x="285" y="2"/>
                    <a:pt x="286" y="2"/>
                    <a:pt x="286" y="1"/>
                  </a:cubicBezTo>
                  <a:cubicBezTo>
                    <a:pt x="287" y="1"/>
                    <a:pt x="286" y="3"/>
                    <a:pt x="287" y="3"/>
                  </a:cubicBezTo>
                  <a:cubicBezTo>
                    <a:pt x="287" y="3"/>
                    <a:pt x="287" y="4"/>
                    <a:pt x="286" y="3"/>
                  </a:cubicBezTo>
                  <a:cubicBezTo>
                    <a:pt x="286" y="3"/>
                    <a:pt x="286" y="4"/>
                    <a:pt x="286" y="4"/>
                  </a:cubicBezTo>
                  <a:cubicBezTo>
                    <a:pt x="287" y="4"/>
                    <a:pt x="287" y="3"/>
                    <a:pt x="288" y="4"/>
                  </a:cubicBezTo>
                  <a:cubicBezTo>
                    <a:pt x="288" y="5"/>
                    <a:pt x="289" y="5"/>
                    <a:pt x="289" y="6"/>
                  </a:cubicBezTo>
                  <a:cubicBezTo>
                    <a:pt x="289" y="5"/>
                    <a:pt x="290" y="5"/>
                    <a:pt x="291" y="6"/>
                  </a:cubicBezTo>
                  <a:cubicBezTo>
                    <a:pt x="291" y="4"/>
                    <a:pt x="290" y="5"/>
                    <a:pt x="289" y="4"/>
                  </a:cubicBezTo>
                  <a:cubicBezTo>
                    <a:pt x="289" y="4"/>
                    <a:pt x="291" y="4"/>
                    <a:pt x="290" y="3"/>
                  </a:cubicBezTo>
                  <a:cubicBezTo>
                    <a:pt x="290" y="2"/>
                    <a:pt x="291" y="3"/>
                    <a:pt x="291" y="4"/>
                  </a:cubicBezTo>
                  <a:cubicBezTo>
                    <a:pt x="292" y="4"/>
                    <a:pt x="292" y="3"/>
                    <a:pt x="292" y="2"/>
                  </a:cubicBezTo>
                  <a:cubicBezTo>
                    <a:pt x="292" y="3"/>
                    <a:pt x="295" y="4"/>
                    <a:pt x="297" y="4"/>
                  </a:cubicBezTo>
                  <a:cubicBezTo>
                    <a:pt x="302" y="4"/>
                    <a:pt x="310" y="4"/>
                    <a:pt x="314" y="5"/>
                  </a:cubicBezTo>
                  <a:cubicBezTo>
                    <a:pt x="314" y="5"/>
                    <a:pt x="314" y="4"/>
                    <a:pt x="314" y="4"/>
                  </a:cubicBezTo>
                  <a:cubicBezTo>
                    <a:pt x="314" y="5"/>
                    <a:pt x="316" y="4"/>
                    <a:pt x="316" y="6"/>
                  </a:cubicBezTo>
                  <a:cubicBezTo>
                    <a:pt x="316" y="5"/>
                    <a:pt x="316" y="5"/>
                    <a:pt x="316" y="4"/>
                  </a:cubicBezTo>
                  <a:cubicBezTo>
                    <a:pt x="321" y="6"/>
                    <a:pt x="326" y="6"/>
                    <a:pt x="331" y="7"/>
                  </a:cubicBezTo>
                  <a:cubicBezTo>
                    <a:pt x="331" y="7"/>
                    <a:pt x="331" y="6"/>
                    <a:pt x="332" y="6"/>
                  </a:cubicBezTo>
                  <a:cubicBezTo>
                    <a:pt x="332" y="5"/>
                    <a:pt x="330" y="6"/>
                    <a:pt x="331" y="5"/>
                  </a:cubicBezTo>
                  <a:cubicBezTo>
                    <a:pt x="331" y="5"/>
                    <a:pt x="331" y="5"/>
                    <a:pt x="332" y="5"/>
                  </a:cubicBezTo>
                  <a:cubicBezTo>
                    <a:pt x="331" y="4"/>
                    <a:pt x="329" y="5"/>
                    <a:pt x="329" y="3"/>
                  </a:cubicBezTo>
                  <a:cubicBezTo>
                    <a:pt x="328" y="4"/>
                    <a:pt x="329" y="4"/>
                    <a:pt x="329" y="6"/>
                  </a:cubicBezTo>
                  <a:cubicBezTo>
                    <a:pt x="328" y="5"/>
                    <a:pt x="328" y="5"/>
                    <a:pt x="328" y="3"/>
                  </a:cubicBezTo>
                  <a:cubicBezTo>
                    <a:pt x="330" y="3"/>
                    <a:pt x="333" y="2"/>
                    <a:pt x="333" y="5"/>
                  </a:cubicBezTo>
                  <a:cubicBezTo>
                    <a:pt x="335" y="5"/>
                    <a:pt x="334" y="4"/>
                    <a:pt x="334" y="3"/>
                  </a:cubicBezTo>
                  <a:cubicBezTo>
                    <a:pt x="335" y="3"/>
                    <a:pt x="335" y="2"/>
                    <a:pt x="335" y="2"/>
                  </a:cubicBezTo>
                  <a:cubicBezTo>
                    <a:pt x="335" y="3"/>
                    <a:pt x="335" y="3"/>
                    <a:pt x="335" y="4"/>
                  </a:cubicBezTo>
                  <a:cubicBezTo>
                    <a:pt x="336" y="5"/>
                    <a:pt x="338" y="4"/>
                    <a:pt x="338" y="6"/>
                  </a:cubicBezTo>
                  <a:cubicBezTo>
                    <a:pt x="339" y="5"/>
                    <a:pt x="340" y="6"/>
                    <a:pt x="340" y="4"/>
                  </a:cubicBezTo>
                  <a:cubicBezTo>
                    <a:pt x="341" y="4"/>
                    <a:pt x="341" y="6"/>
                    <a:pt x="342" y="6"/>
                  </a:cubicBezTo>
                  <a:cubicBezTo>
                    <a:pt x="342" y="10"/>
                    <a:pt x="343" y="13"/>
                    <a:pt x="347" y="15"/>
                  </a:cubicBezTo>
                  <a:cubicBezTo>
                    <a:pt x="347" y="16"/>
                    <a:pt x="347" y="16"/>
                    <a:pt x="347" y="17"/>
                  </a:cubicBezTo>
                  <a:cubicBezTo>
                    <a:pt x="347" y="18"/>
                    <a:pt x="347" y="16"/>
                    <a:pt x="348" y="17"/>
                  </a:cubicBezTo>
                  <a:cubicBezTo>
                    <a:pt x="348" y="18"/>
                    <a:pt x="349" y="20"/>
                    <a:pt x="349" y="21"/>
                  </a:cubicBezTo>
                  <a:cubicBezTo>
                    <a:pt x="350" y="20"/>
                    <a:pt x="350" y="20"/>
                    <a:pt x="350" y="19"/>
                  </a:cubicBezTo>
                  <a:cubicBezTo>
                    <a:pt x="351" y="20"/>
                    <a:pt x="351" y="21"/>
                    <a:pt x="351" y="22"/>
                  </a:cubicBezTo>
                  <a:cubicBezTo>
                    <a:pt x="352" y="22"/>
                    <a:pt x="352" y="22"/>
                    <a:pt x="352" y="20"/>
                  </a:cubicBezTo>
                  <a:cubicBezTo>
                    <a:pt x="353" y="21"/>
                    <a:pt x="353" y="23"/>
                    <a:pt x="352" y="24"/>
                  </a:cubicBezTo>
                  <a:cubicBezTo>
                    <a:pt x="355" y="26"/>
                    <a:pt x="352" y="30"/>
                    <a:pt x="356" y="30"/>
                  </a:cubicBezTo>
                  <a:cubicBezTo>
                    <a:pt x="358" y="30"/>
                    <a:pt x="357" y="34"/>
                    <a:pt x="359" y="34"/>
                  </a:cubicBezTo>
                  <a:cubicBezTo>
                    <a:pt x="359" y="35"/>
                    <a:pt x="359" y="35"/>
                    <a:pt x="358" y="35"/>
                  </a:cubicBezTo>
                  <a:cubicBezTo>
                    <a:pt x="358" y="35"/>
                    <a:pt x="358" y="35"/>
                    <a:pt x="357" y="35"/>
                  </a:cubicBezTo>
                  <a:cubicBezTo>
                    <a:pt x="357" y="36"/>
                    <a:pt x="357" y="36"/>
                    <a:pt x="357" y="37"/>
                  </a:cubicBezTo>
                  <a:cubicBezTo>
                    <a:pt x="357" y="37"/>
                    <a:pt x="357" y="36"/>
                    <a:pt x="357" y="36"/>
                  </a:cubicBezTo>
                  <a:cubicBezTo>
                    <a:pt x="357" y="37"/>
                    <a:pt x="358" y="37"/>
                    <a:pt x="359" y="37"/>
                  </a:cubicBezTo>
                  <a:cubicBezTo>
                    <a:pt x="359" y="38"/>
                    <a:pt x="359" y="36"/>
                    <a:pt x="358" y="37"/>
                  </a:cubicBezTo>
                  <a:cubicBezTo>
                    <a:pt x="360" y="37"/>
                    <a:pt x="362" y="39"/>
                    <a:pt x="363" y="42"/>
                  </a:cubicBezTo>
                  <a:cubicBezTo>
                    <a:pt x="362" y="41"/>
                    <a:pt x="362" y="42"/>
                    <a:pt x="361" y="42"/>
                  </a:cubicBezTo>
                  <a:cubicBezTo>
                    <a:pt x="361" y="41"/>
                    <a:pt x="361" y="39"/>
                    <a:pt x="360" y="39"/>
                  </a:cubicBezTo>
                  <a:cubicBezTo>
                    <a:pt x="359" y="39"/>
                    <a:pt x="359" y="39"/>
                    <a:pt x="359" y="39"/>
                  </a:cubicBezTo>
                  <a:cubicBezTo>
                    <a:pt x="359" y="40"/>
                    <a:pt x="359" y="40"/>
                    <a:pt x="359" y="41"/>
                  </a:cubicBezTo>
                  <a:cubicBezTo>
                    <a:pt x="359" y="41"/>
                    <a:pt x="358" y="41"/>
                    <a:pt x="358" y="41"/>
                  </a:cubicBezTo>
                  <a:cubicBezTo>
                    <a:pt x="358" y="42"/>
                    <a:pt x="358" y="43"/>
                    <a:pt x="358" y="43"/>
                  </a:cubicBezTo>
                  <a:cubicBezTo>
                    <a:pt x="357" y="44"/>
                    <a:pt x="359" y="44"/>
                    <a:pt x="359" y="44"/>
                  </a:cubicBezTo>
                  <a:cubicBezTo>
                    <a:pt x="360" y="46"/>
                    <a:pt x="360" y="47"/>
                    <a:pt x="360" y="49"/>
                  </a:cubicBezTo>
                  <a:cubicBezTo>
                    <a:pt x="360" y="50"/>
                    <a:pt x="357" y="50"/>
                    <a:pt x="357" y="49"/>
                  </a:cubicBezTo>
                  <a:cubicBezTo>
                    <a:pt x="357" y="50"/>
                    <a:pt x="357" y="50"/>
                    <a:pt x="358" y="50"/>
                  </a:cubicBezTo>
                  <a:cubicBezTo>
                    <a:pt x="358" y="51"/>
                    <a:pt x="358" y="53"/>
                    <a:pt x="359" y="54"/>
                  </a:cubicBezTo>
                  <a:cubicBezTo>
                    <a:pt x="359" y="54"/>
                    <a:pt x="359" y="55"/>
                    <a:pt x="358" y="55"/>
                  </a:cubicBezTo>
                  <a:cubicBezTo>
                    <a:pt x="359" y="55"/>
                    <a:pt x="359" y="55"/>
                    <a:pt x="360" y="55"/>
                  </a:cubicBezTo>
                  <a:cubicBezTo>
                    <a:pt x="359" y="56"/>
                    <a:pt x="359" y="56"/>
                    <a:pt x="360" y="57"/>
                  </a:cubicBezTo>
                  <a:cubicBezTo>
                    <a:pt x="360" y="57"/>
                    <a:pt x="361" y="57"/>
                    <a:pt x="362" y="57"/>
                  </a:cubicBezTo>
                  <a:cubicBezTo>
                    <a:pt x="362" y="58"/>
                    <a:pt x="363" y="59"/>
                    <a:pt x="364" y="59"/>
                  </a:cubicBezTo>
                  <a:cubicBezTo>
                    <a:pt x="364" y="60"/>
                    <a:pt x="363" y="60"/>
                    <a:pt x="363" y="61"/>
                  </a:cubicBezTo>
                  <a:cubicBezTo>
                    <a:pt x="364" y="62"/>
                    <a:pt x="364" y="61"/>
                    <a:pt x="365" y="61"/>
                  </a:cubicBezTo>
                  <a:cubicBezTo>
                    <a:pt x="364" y="62"/>
                    <a:pt x="365" y="63"/>
                    <a:pt x="365" y="65"/>
                  </a:cubicBezTo>
                  <a:cubicBezTo>
                    <a:pt x="364" y="65"/>
                    <a:pt x="362" y="65"/>
                    <a:pt x="361" y="64"/>
                  </a:cubicBezTo>
                  <a:cubicBezTo>
                    <a:pt x="360" y="64"/>
                    <a:pt x="361" y="65"/>
                    <a:pt x="361" y="66"/>
                  </a:cubicBezTo>
                  <a:cubicBezTo>
                    <a:pt x="361" y="66"/>
                    <a:pt x="359" y="66"/>
                    <a:pt x="360" y="67"/>
                  </a:cubicBezTo>
                  <a:cubicBezTo>
                    <a:pt x="360" y="68"/>
                    <a:pt x="362" y="66"/>
                    <a:pt x="361" y="68"/>
                  </a:cubicBezTo>
                  <a:cubicBezTo>
                    <a:pt x="365" y="69"/>
                    <a:pt x="370" y="70"/>
                    <a:pt x="373" y="71"/>
                  </a:cubicBezTo>
                  <a:cubicBezTo>
                    <a:pt x="378" y="68"/>
                    <a:pt x="379" y="75"/>
                    <a:pt x="384" y="72"/>
                  </a:cubicBezTo>
                  <a:cubicBezTo>
                    <a:pt x="384" y="72"/>
                    <a:pt x="385" y="73"/>
                    <a:pt x="386" y="73"/>
                  </a:cubicBezTo>
                  <a:cubicBezTo>
                    <a:pt x="387" y="73"/>
                    <a:pt x="387" y="74"/>
                    <a:pt x="387" y="75"/>
                  </a:cubicBezTo>
                  <a:cubicBezTo>
                    <a:pt x="388" y="75"/>
                    <a:pt x="388" y="74"/>
                    <a:pt x="389" y="74"/>
                  </a:cubicBezTo>
                  <a:cubicBezTo>
                    <a:pt x="388" y="75"/>
                    <a:pt x="389" y="76"/>
                    <a:pt x="391" y="76"/>
                  </a:cubicBezTo>
                  <a:cubicBezTo>
                    <a:pt x="391" y="79"/>
                    <a:pt x="394" y="80"/>
                    <a:pt x="396" y="82"/>
                  </a:cubicBezTo>
                  <a:cubicBezTo>
                    <a:pt x="396" y="82"/>
                    <a:pt x="395" y="82"/>
                    <a:pt x="395" y="82"/>
                  </a:cubicBezTo>
                  <a:cubicBezTo>
                    <a:pt x="396" y="83"/>
                    <a:pt x="395" y="83"/>
                    <a:pt x="394" y="84"/>
                  </a:cubicBezTo>
                  <a:cubicBezTo>
                    <a:pt x="394" y="83"/>
                    <a:pt x="393" y="83"/>
                    <a:pt x="393" y="82"/>
                  </a:cubicBezTo>
                  <a:cubicBezTo>
                    <a:pt x="392" y="83"/>
                    <a:pt x="392" y="84"/>
                    <a:pt x="392" y="84"/>
                  </a:cubicBezTo>
                  <a:cubicBezTo>
                    <a:pt x="391" y="84"/>
                    <a:pt x="390" y="84"/>
                    <a:pt x="390" y="85"/>
                  </a:cubicBezTo>
                  <a:cubicBezTo>
                    <a:pt x="392" y="85"/>
                    <a:pt x="394" y="85"/>
                    <a:pt x="394" y="87"/>
                  </a:cubicBezTo>
                  <a:cubicBezTo>
                    <a:pt x="394" y="88"/>
                    <a:pt x="391" y="90"/>
                    <a:pt x="390" y="88"/>
                  </a:cubicBezTo>
                  <a:cubicBezTo>
                    <a:pt x="389" y="88"/>
                    <a:pt x="389" y="88"/>
                    <a:pt x="389" y="88"/>
                  </a:cubicBezTo>
                  <a:cubicBezTo>
                    <a:pt x="390" y="90"/>
                    <a:pt x="389" y="91"/>
                    <a:pt x="389" y="93"/>
                  </a:cubicBezTo>
                  <a:cubicBezTo>
                    <a:pt x="389" y="93"/>
                    <a:pt x="388" y="92"/>
                    <a:pt x="389" y="93"/>
                  </a:cubicBezTo>
                  <a:cubicBezTo>
                    <a:pt x="385" y="94"/>
                    <a:pt x="383" y="91"/>
                    <a:pt x="380" y="91"/>
                  </a:cubicBezTo>
                  <a:cubicBezTo>
                    <a:pt x="380" y="90"/>
                    <a:pt x="381" y="90"/>
                    <a:pt x="381" y="90"/>
                  </a:cubicBezTo>
                  <a:cubicBezTo>
                    <a:pt x="381" y="89"/>
                    <a:pt x="380" y="89"/>
                    <a:pt x="380" y="89"/>
                  </a:cubicBezTo>
                  <a:cubicBezTo>
                    <a:pt x="380" y="89"/>
                    <a:pt x="380" y="89"/>
                    <a:pt x="379" y="89"/>
                  </a:cubicBezTo>
                  <a:cubicBezTo>
                    <a:pt x="379" y="90"/>
                    <a:pt x="380" y="91"/>
                    <a:pt x="380" y="91"/>
                  </a:cubicBezTo>
                  <a:cubicBezTo>
                    <a:pt x="379" y="91"/>
                    <a:pt x="378" y="91"/>
                    <a:pt x="378" y="90"/>
                  </a:cubicBezTo>
                  <a:cubicBezTo>
                    <a:pt x="378" y="90"/>
                    <a:pt x="377" y="89"/>
                    <a:pt x="377" y="90"/>
                  </a:cubicBezTo>
                  <a:cubicBezTo>
                    <a:pt x="377" y="90"/>
                    <a:pt x="378" y="90"/>
                    <a:pt x="377" y="91"/>
                  </a:cubicBezTo>
                  <a:cubicBezTo>
                    <a:pt x="377" y="91"/>
                    <a:pt x="377" y="91"/>
                    <a:pt x="377" y="90"/>
                  </a:cubicBezTo>
                  <a:cubicBezTo>
                    <a:pt x="376" y="91"/>
                    <a:pt x="375" y="91"/>
                    <a:pt x="374" y="91"/>
                  </a:cubicBezTo>
                  <a:cubicBezTo>
                    <a:pt x="374" y="91"/>
                    <a:pt x="374" y="91"/>
                    <a:pt x="374" y="90"/>
                  </a:cubicBezTo>
                  <a:cubicBezTo>
                    <a:pt x="370" y="90"/>
                    <a:pt x="367" y="91"/>
                    <a:pt x="366" y="94"/>
                  </a:cubicBezTo>
                  <a:cubicBezTo>
                    <a:pt x="366" y="94"/>
                    <a:pt x="365" y="95"/>
                    <a:pt x="365" y="94"/>
                  </a:cubicBezTo>
                  <a:cubicBezTo>
                    <a:pt x="365" y="95"/>
                    <a:pt x="365" y="96"/>
                    <a:pt x="364" y="97"/>
                  </a:cubicBezTo>
                  <a:cubicBezTo>
                    <a:pt x="366" y="98"/>
                    <a:pt x="367" y="99"/>
                    <a:pt x="370" y="99"/>
                  </a:cubicBezTo>
                  <a:cubicBezTo>
                    <a:pt x="371" y="99"/>
                    <a:pt x="373" y="100"/>
                    <a:pt x="374" y="100"/>
                  </a:cubicBezTo>
                  <a:cubicBezTo>
                    <a:pt x="378" y="101"/>
                    <a:pt x="381" y="102"/>
                    <a:pt x="384" y="103"/>
                  </a:cubicBezTo>
                  <a:cubicBezTo>
                    <a:pt x="388" y="104"/>
                    <a:pt x="392" y="103"/>
                    <a:pt x="393" y="105"/>
                  </a:cubicBezTo>
                  <a:cubicBezTo>
                    <a:pt x="394" y="104"/>
                    <a:pt x="395" y="106"/>
                    <a:pt x="396" y="105"/>
                  </a:cubicBezTo>
                  <a:cubicBezTo>
                    <a:pt x="399" y="106"/>
                    <a:pt x="399" y="108"/>
                    <a:pt x="402" y="109"/>
                  </a:cubicBezTo>
                  <a:cubicBezTo>
                    <a:pt x="402" y="112"/>
                    <a:pt x="406" y="111"/>
                    <a:pt x="407" y="115"/>
                  </a:cubicBezTo>
                  <a:cubicBezTo>
                    <a:pt x="405" y="116"/>
                    <a:pt x="405" y="115"/>
                    <a:pt x="403" y="115"/>
                  </a:cubicBezTo>
                  <a:cubicBezTo>
                    <a:pt x="403" y="117"/>
                    <a:pt x="405" y="117"/>
                    <a:pt x="405" y="119"/>
                  </a:cubicBezTo>
                  <a:cubicBezTo>
                    <a:pt x="404" y="120"/>
                    <a:pt x="403" y="119"/>
                    <a:pt x="402" y="119"/>
                  </a:cubicBezTo>
                  <a:cubicBezTo>
                    <a:pt x="401" y="119"/>
                    <a:pt x="402" y="120"/>
                    <a:pt x="402" y="120"/>
                  </a:cubicBezTo>
                  <a:cubicBezTo>
                    <a:pt x="401" y="120"/>
                    <a:pt x="401" y="120"/>
                    <a:pt x="401" y="120"/>
                  </a:cubicBezTo>
                  <a:cubicBezTo>
                    <a:pt x="401" y="120"/>
                    <a:pt x="400" y="121"/>
                    <a:pt x="400" y="121"/>
                  </a:cubicBezTo>
                  <a:cubicBezTo>
                    <a:pt x="399" y="121"/>
                    <a:pt x="399" y="121"/>
                    <a:pt x="398" y="121"/>
                  </a:cubicBezTo>
                  <a:cubicBezTo>
                    <a:pt x="396" y="124"/>
                    <a:pt x="397" y="129"/>
                    <a:pt x="393" y="129"/>
                  </a:cubicBezTo>
                  <a:cubicBezTo>
                    <a:pt x="393" y="131"/>
                    <a:pt x="395" y="130"/>
                    <a:pt x="395" y="132"/>
                  </a:cubicBezTo>
                  <a:cubicBezTo>
                    <a:pt x="394" y="132"/>
                    <a:pt x="394" y="132"/>
                    <a:pt x="393" y="133"/>
                  </a:cubicBezTo>
                  <a:cubicBezTo>
                    <a:pt x="395" y="137"/>
                    <a:pt x="402" y="136"/>
                    <a:pt x="405" y="139"/>
                  </a:cubicBezTo>
                  <a:cubicBezTo>
                    <a:pt x="406" y="139"/>
                    <a:pt x="405" y="139"/>
                    <a:pt x="406" y="139"/>
                  </a:cubicBezTo>
                  <a:cubicBezTo>
                    <a:pt x="405" y="139"/>
                    <a:pt x="406" y="141"/>
                    <a:pt x="404" y="142"/>
                  </a:cubicBezTo>
                  <a:cubicBezTo>
                    <a:pt x="404" y="142"/>
                    <a:pt x="405" y="142"/>
                    <a:pt x="405" y="143"/>
                  </a:cubicBezTo>
                  <a:cubicBezTo>
                    <a:pt x="403" y="145"/>
                    <a:pt x="398" y="146"/>
                    <a:pt x="396" y="144"/>
                  </a:cubicBezTo>
                  <a:cubicBezTo>
                    <a:pt x="393" y="146"/>
                    <a:pt x="390" y="144"/>
                    <a:pt x="387" y="144"/>
                  </a:cubicBezTo>
                  <a:cubicBezTo>
                    <a:pt x="400" y="148"/>
                    <a:pt x="412" y="152"/>
                    <a:pt x="425" y="156"/>
                  </a:cubicBezTo>
                  <a:cubicBezTo>
                    <a:pt x="426" y="158"/>
                    <a:pt x="427" y="159"/>
                    <a:pt x="429" y="160"/>
                  </a:cubicBezTo>
                  <a:cubicBezTo>
                    <a:pt x="430" y="165"/>
                    <a:pt x="428" y="170"/>
                    <a:pt x="426" y="173"/>
                  </a:cubicBezTo>
                  <a:cubicBezTo>
                    <a:pt x="425" y="173"/>
                    <a:pt x="424" y="173"/>
                    <a:pt x="422" y="173"/>
                  </a:cubicBezTo>
                  <a:cubicBezTo>
                    <a:pt x="415" y="167"/>
                    <a:pt x="402" y="168"/>
                    <a:pt x="393" y="165"/>
                  </a:cubicBezTo>
                  <a:cubicBezTo>
                    <a:pt x="392" y="165"/>
                    <a:pt x="391" y="166"/>
                    <a:pt x="392" y="166"/>
                  </a:cubicBezTo>
                  <a:cubicBezTo>
                    <a:pt x="392" y="167"/>
                    <a:pt x="392" y="166"/>
                    <a:pt x="393" y="166"/>
                  </a:cubicBezTo>
                  <a:cubicBezTo>
                    <a:pt x="393" y="169"/>
                    <a:pt x="395" y="169"/>
                    <a:pt x="395" y="171"/>
                  </a:cubicBezTo>
                  <a:cubicBezTo>
                    <a:pt x="398" y="173"/>
                    <a:pt x="403" y="174"/>
                    <a:pt x="406" y="175"/>
                  </a:cubicBezTo>
                  <a:cubicBezTo>
                    <a:pt x="411" y="180"/>
                    <a:pt x="409" y="189"/>
                    <a:pt x="405" y="193"/>
                  </a:cubicBezTo>
                  <a:cubicBezTo>
                    <a:pt x="405" y="193"/>
                    <a:pt x="406" y="193"/>
                    <a:pt x="406" y="194"/>
                  </a:cubicBezTo>
                  <a:cubicBezTo>
                    <a:pt x="406" y="195"/>
                    <a:pt x="404" y="196"/>
                    <a:pt x="403" y="195"/>
                  </a:cubicBezTo>
                  <a:cubicBezTo>
                    <a:pt x="403" y="194"/>
                    <a:pt x="404" y="194"/>
                    <a:pt x="404" y="193"/>
                  </a:cubicBezTo>
                  <a:cubicBezTo>
                    <a:pt x="404" y="193"/>
                    <a:pt x="403" y="193"/>
                    <a:pt x="403" y="193"/>
                  </a:cubicBezTo>
                  <a:cubicBezTo>
                    <a:pt x="402" y="193"/>
                    <a:pt x="402" y="193"/>
                    <a:pt x="402" y="194"/>
                  </a:cubicBezTo>
                  <a:cubicBezTo>
                    <a:pt x="402" y="194"/>
                    <a:pt x="402" y="193"/>
                    <a:pt x="402" y="192"/>
                  </a:cubicBezTo>
                  <a:cubicBezTo>
                    <a:pt x="397" y="191"/>
                    <a:pt x="392" y="188"/>
                    <a:pt x="385" y="188"/>
                  </a:cubicBezTo>
                  <a:cubicBezTo>
                    <a:pt x="383" y="191"/>
                    <a:pt x="378" y="189"/>
                    <a:pt x="375" y="188"/>
                  </a:cubicBezTo>
                  <a:cubicBezTo>
                    <a:pt x="375" y="189"/>
                    <a:pt x="376" y="190"/>
                    <a:pt x="375" y="191"/>
                  </a:cubicBezTo>
                  <a:cubicBezTo>
                    <a:pt x="379" y="192"/>
                    <a:pt x="384" y="193"/>
                    <a:pt x="388" y="194"/>
                  </a:cubicBezTo>
                  <a:cubicBezTo>
                    <a:pt x="388" y="196"/>
                    <a:pt x="389" y="197"/>
                    <a:pt x="389" y="197"/>
                  </a:cubicBezTo>
                  <a:cubicBezTo>
                    <a:pt x="389" y="199"/>
                    <a:pt x="390" y="200"/>
                    <a:pt x="390" y="201"/>
                  </a:cubicBezTo>
                  <a:cubicBezTo>
                    <a:pt x="394" y="204"/>
                    <a:pt x="402" y="203"/>
                    <a:pt x="404" y="207"/>
                  </a:cubicBezTo>
                  <a:cubicBezTo>
                    <a:pt x="404" y="211"/>
                    <a:pt x="402" y="214"/>
                    <a:pt x="400" y="215"/>
                  </a:cubicBezTo>
                  <a:cubicBezTo>
                    <a:pt x="401" y="218"/>
                    <a:pt x="404" y="218"/>
                    <a:pt x="405" y="219"/>
                  </a:cubicBezTo>
                  <a:cubicBezTo>
                    <a:pt x="407" y="220"/>
                    <a:pt x="409" y="223"/>
                    <a:pt x="411" y="224"/>
                  </a:cubicBezTo>
                  <a:cubicBezTo>
                    <a:pt x="411" y="225"/>
                    <a:pt x="411" y="226"/>
                    <a:pt x="410" y="227"/>
                  </a:cubicBezTo>
                  <a:cubicBezTo>
                    <a:pt x="403" y="226"/>
                    <a:pt x="399" y="223"/>
                    <a:pt x="396" y="217"/>
                  </a:cubicBezTo>
                  <a:cubicBezTo>
                    <a:pt x="393" y="217"/>
                    <a:pt x="390" y="217"/>
                    <a:pt x="389" y="219"/>
                  </a:cubicBezTo>
                  <a:cubicBezTo>
                    <a:pt x="391" y="221"/>
                    <a:pt x="396" y="220"/>
                    <a:pt x="397" y="223"/>
                  </a:cubicBezTo>
                  <a:cubicBezTo>
                    <a:pt x="396" y="223"/>
                    <a:pt x="395" y="223"/>
                    <a:pt x="394" y="222"/>
                  </a:cubicBezTo>
                  <a:cubicBezTo>
                    <a:pt x="391" y="223"/>
                    <a:pt x="389" y="220"/>
                    <a:pt x="384" y="220"/>
                  </a:cubicBezTo>
                  <a:cubicBezTo>
                    <a:pt x="388" y="223"/>
                    <a:pt x="394" y="222"/>
                    <a:pt x="397" y="225"/>
                  </a:cubicBezTo>
                  <a:cubicBezTo>
                    <a:pt x="396" y="228"/>
                    <a:pt x="392" y="226"/>
                    <a:pt x="390" y="228"/>
                  </a:cubicBezTo>
                  <a:cubicBezTo>
                    <a:pt x="390" y="227"/>
                    <a:pt x="389" y="227"/>
                    <a:pt x="389" y="226"/>
                  </a:cubicBezTo>
                  <a:cubicBezTo>
                    <a:pt x="388" y="227"/>
                    <a:pt x="389" y="227"/>
                    <a:pt x="389" y="227"/>
                  </a:cubicBezTo>
                  <a:cubicBezTo>
                    <a:pt x="388" y="226"/>
                    <a:pt x="387" y="227"/>
                    <a:pt x="386" y="228"/>
                  </a:cubicBezTo>
                  <a:cubicBezTo>
                    <a:pt x="386" y="227"/>
                    <a:pt x="385" y="226"/>
                    <a:pt x="385" y="225"/>
                  </a:cubicBezTo>
                  <a:cubicBezTo>
                    <a:pt x="384" y="225"/>
                    <a:pt x="384" y="225"/>
                    <a:pt x="384" y="225"/>
                  </a:cubicBezTo>
                  <a:cubicBezTo>
                    <a:pt x="384" y="226"/>
                    <a:pt x="384" y="227"/>
                    <a:pt x="383" y="228"/>
                  </a:cubicBezTo>
                  <a:cubicBezTo>
                    <a:pt x="386" y="229"/>
                    <a:pt x="390" y="230"/>
                    <a:pt x="392" y="230"/>
                  </a:cubicBezTo>
                  <a:cubicBezTo>
                    <a:pt x="392" y="231"/>
                    <a:pt x="394" y="231"/>
                    <a:pt x="394" y="232"/>
                  </a:cubicBezTo>
                  <a:cubicBezTo>
                    <a:pt x="394" y="234"/>
                    <a:pt x="396" y="234"/>
                    <a:pt x="396" y="235"/>
                  </a:cubicBezTo>
                  <a:cubicBezTo>
                    <a:pt x="396" y="236"/>
                    <a:pt x="395" y="236"/>
                    <a:pt x="396" y="236"/>
                  </a:cubicBezTo>
                  <a:cubicBezTo>
                    <a:pt x="395" y="236"/>
                    <a:pt x="394" y="235"/>
                    <a:pt x="394" y="234"/>
                  </a:cubicBezTo>
                  <a:close/>
                  <a:moveTo>
                    <a:pt x="226" y="245"/>
                  </a:moveTo>
                  <a:cubicBezTo>
                    <a:pt x="225" y="245"/>
                    <a:pt x="226" y="244"/>
                    <a:pt x="225" y="243"/>
                  </a:cubicBezTo>
                  <a:cubicBezTo>
                    <a:pt x="225" y="243"/>
                    <a:pt x="224" y="244"/>
                    <a:pt x="224" y="245"/>
                  </a:cubicBezTo>
                  <a:cubicBezTo>
                    <a:pt x="225" y="245"/>
                    <a:pt x="226" y="246"/>
                    <a:pt x="226" y="245"/>
                  </a:cubicBezTo>
                  <a:close/>
                  <a:moveTo>
                    <a:pt x="161" y="245"/>
                  </a:moveTo>
                  <a:cubicBezTo>
                    <a:pt x="161" y="245"/>
                    <a:pt x="161" y="245"/>
                    <a:pt x="161" y="245"/>
                  </a:cubicBezTo>
                  <a:cubicBezTo>
                    <a:pt x="161" y="247"/>
                    <a:pt x="162" y="247"/>
                    <a:pt x="164" y="246"/>
                  </a:cubicBezTo>
                  <a:cubicBezTo>
                    <a:pt x="163" y="246"/>
                    <a:pt x="164" y="244"/>
                    <a:pt x="163" y="245"/>
                  </a:cubicBezTo>
                  <a:cubicBezTo>
                    <a:pt x="164" y="245"/>
                    <a:pt x="162" y="246"/>
                    <a:pt x="161" y="245"/>
                  </a:cubicBezTo>
                  <a:close/>
                  <a:moveTo>
                    <a:pt x="56" y="48"/>
                  </a:moveTo>
                  <a:cubicBezTo>
                    <a:pt x="55" y="48"/>
                    <a:pt x="55" y="51"/>
                    <a:pt x="54" y="50"/>
                  </a:cubicBezTo>
                  <a:cubicBezTo>
                    <a:pt x="54" y="51"/>
                    <a:pt x="53" y="51"/>
                    <a:pt x="53" y="52"/>
                  </a:cubicBezTo>
                  <a:cubicBezTo>
                    <a:pt x="52" y="50"/>
                    <a:pt x="53" y="52"/>
                    <a:pt x="52" y="52"/>
                  </a:cubicBezTo>
                  <a:cubicBezTo>
                    <a:pt x="52" y="52"/>
                    <a:pt x="52" y="53"/>
                    <a:pt x="52" y="53"/>
                  </a:cubicBezTo>
                  <a:cubicBezTo>
                    <a:pt x="52" y="53"/>
                    <a:pt x="52" y="52"/>
                    <a:pt x="53" y="52"/>
                  </a:cubicBezTo>
                  <a:cubicBezTo>
                    <a:pt x="53" y="53"/>
                    <a:pt x="54" y="53"/>
                    <a:pt x="54" y="53"/>
                  </a:cubicBezTo>
                  <a:cubicBezTo>
                    <a:pt x="55" y="51"/>
                    <a:pt x="55" y="50"/>
                    <a:pt x="56" y="48"/>
                  </a:cubicBezTo>
                  <a:close/>
                  <a:moveTo>
                    <a:pt x="96" y="33"/>
                  </a:moveTo>
                  <a:cubicBezTo>
                    <a:pt x="95" y="33"/>
                    <a:pt x="94" y="33"/>
                    <a:pt x="95" y="32"/>
                  </a:cubicBezTo>
                  <a:cubicBezTo>
                    <a:pt x="94" y="32"/>
                    <a:pt x="94" y="32"/>
                    <a:pt x="94" y="33"/>
                  </a:cubicBezTo>
                  <a:cubicBezTo>
                    <a:pt x="94" y="34"/>
                    <a:pt x="95" y="34"/>
                    <a:pt x="96" y="33"/>
                  </a:cubicBezTo>
                  <a:close/>
                  <a:moveTo>
                    <a:pt x="129" y="23"/>
                  </a:moveTo>
                  <a:cubicBezTo>
                    <a:pt x="128" y="22"/>
                    <a:pt x="127" y="22"/>
                    <a:pt x="127" y="23"/>
                  </a:cubicBezTo>
                  <a:cubicBezTo>
                    <a:pt x="127" y="23"/>
                    <a:pt x="128" y="24"/>
                    <a:pt x="128" y="24"/>
                  </a:cubicBezTo>
                  <a:cubicBezTo>
                    <a:pt x="127" y="23"/>
                    <a:pt x="129" y="23"/>
                    <a:pt x="129" y="23"/>
                  </a:cubicBezTo>
                  <a:close/>
                  <a:moveTo>
                    <a:pt x="380" y="240"/>
                  </a:moveTo>
                  <a:cubicBezTo>
                    <a:pt x="381" y="241"/>
                    <a:pt x="384" y="243"/>
                    <a:pt x="385" y="242"/>
                  </a:cubicBezTo>
                  <a:cubicBezTo>
                    <a:pt x="383" y="241"/>
                    <a:pt x="382" y="241"/>
                    <a:pt x="380" y="240"/>
                  </a:cubicBezTo>
                  <a:close/>
                  <a:moveTo>
                    <a:pt x="379" y="219"/>
                  </a:moveTo>
                  <a:cubicBezTo>
                    <a:pt x="381" y="219"/>
                    <a:pt x="382" y="220"/>
                    <a:pt x="384" y="220"/>
                  </a:cubicBezTo>
                  <a:cubicBezTo>
                    <a:pt x="382" y="220"/>
                    <a:pt x="381" y="218"/>
                    <a:pt x="379" y="219"/>
                  </a:cubicBezTo>
                  <a:close/>
                  <a:moveTo>
                    <a:pt x="378" y="227"/>
                  </a:moveTo>
                  <a:cubicBezTo>
                    <a:pt x="380" y="227"/>
                    <a:pt x="382" y="228"/>
                    <a:pt x="383" y="227"/>
                  </a:cubicBezTo>
                  <a:cubicBezTo>
                    <a:pt x="380" y="227"/>
                    <a:pt x="379" y="225"/>
                    <a:pt x="378" y="227"/>
                  </a:cubicBezTo>
                  <a:close/>
                  <a:moveTo>
                    <a:pt x="377" y="224"/>
                  </a:moveTo>
                  <a:cubicBezTo>
                    <a:pt x="376" y="224"/>
                    <a:pt x="375" y="224"/>
                    <a:pt x="375" y="224"/>
                  </a:cubicBezTo>
                  <a:cubicBezTo>
                    <a:pt x="376" y="225"/>
                    <a:pt x="376" y="226"/>
                    <a:pt x="376" y="227"/>
                  </a:cubicBezTo>
                  <a:cubicBezTo>
                    <a:pt x="377" y="227"/>
                    <a:pt x="378" y="227"/>
                    <a:pt x="377" y="226"/>
                  </a:cubicBezTo>
                  <a:cubicBezTo>
                    <a:pt x="376" y="226"/>
                    <a:pt x="376" y="226"/>
                    <a:pt x="377" y="224"/>
                  </a:cubicBezTo>
                  <a:close/>
                  <a:moveTo>
                    <a:pt x="368" y="89"/>
                  </a:moveTo>
                  <a:cubicBezTo>
                    <a:pt x="367" y="89"/>
                    <a:pt x="368" y="90"/>
                    <a:pt x="368" y="90"/>
                  </a:cubicBezTo>
                  <a:cubicBezTo>
                    <a:pt x="368" y="90"/>
                    <a:pt x="368" y="90"/>
                    <a:pt x="369" y="90"/>
                  </a:cubicBezTo>
                  <a:cubicBezTo>
                    <a:pt x="369" y="90"/>
                    <a:pt x="368" y="90"/>
                    <a:pt x="368" y="89"/>
                  </a:cubicBezTo>
                  <a:close/>
                  <a:moveTo>
                    <a:pt x="356" y="259"/>
                  </a:moveTo>
                  <a:cubicBezTo>
                    <a:pt x="356" y="259"/>
                    <a:pt x="358" y="260"/>
                    <a:pt x="358" y="259"/>
                  </a:cubicBezTo>
                  <a:cubicBezTo>
                    <a:pt x="357" y="258"/>
                    <a:pt x="356" y="258"/>
                    <a:pt x="356" y="259"/>
                  </a:cubicBezTo>
                  <a:close/>
                  <a:moveTo>
                    <a:pt x="343" y="14"/>
                  </a:moveTo>
                  <a:cubicBezTo>
                    <a:pt x="343" y="15"/>
                    <a:pt x="343" y="16"/>
                    <a:pt x="344" y="16"/>
                  </a:cubicBezTo>
                  <a:cubicBezTo>
                    <a:pt x="344" y="15"/>
                    <a:pt x="344" y="15"/>
                    <a:pt x="343" y="14"/>
                  </a:cubicBezTo>
                  <a:close/>
                  <a:moveTo>
                    <a:pt x="338" y="12"/>
                  </a:moveTo>
                  <a:cubicBezTo>
                    <a:pt x="338" y="12"/>
                    <a:pt x="339" y="11"/>
                    <a:pt x="338" y="10"/>
                  </a:cubicBezTo>
                  <a:cubicBezTo>
                    <a:pt x="337" y="10"/>
                    <a:pt x="337" y="12"/>
                    <a:pt x="338" y="12"/>
                  </a:cubicBezTo>
                  <a:close/>
                  <a:moveTo>
                    <a:pt x="335" y="5"/>
                  </a:moveTo>
                  <a:cubicBezTo>
                    <a:pt x="335" y="5"/>
                    <a:pt x="336" y="6"/>
                    <a:pt x="336" y="7"/>
                  </a:cubicBezTo>
                  <a:cubicBezTo>
                    <a:pt x="337" y="7"/>
                    <a:pt x="337" y="7"/>
                    <a:pt x="337" y="6"/>
                  </a:cubicBezTo>
                  <a:cubicBezTo>
                    <a:pt x="336" y="7"/>
                    <a:pt x="336" y="5"/>
                    <a:pt x="335" y="5"/>
                  </a:cubicBezTo>
                  <a:close/>
                  <a:moveTo>
                    <a:pt x="334" y="5"/>
                  </a:moveTo>
                  <a:cubicBezTo>
                    <a:pt x="333" y="6"/>
                    <a:pt x="333" y="6"/>
                    <a:pt x="332" y="5"/>
                  </a:cubicBezTo>
                  <a:cubicBezTo>
                    <a:pt x="333" y="6"/>
                    <a:pt x="332" y="6"/>
                    <a:pt x="332" y="7"/>
                  </a:cubicBezTo>
                  <a:cubicBezTo>
                    <a:pt x="333" y="7"/>
                    <a:pt x="335" y="7"/>
                    <a:pt x="335" y="6"/>
                  </a:cubicBezTo>
                  <a:cubicBezTo>
                    <a:pt x="335" y="6"/>
                    <a:pt x="334" y="6"/>
                    <a:pt x="334" y="5"/>
                  </a:cubicBezTo>
                  <a:close/>
                  <a:moveTo>
                    <a:pt x="332" y="58"/>
                  </a:moveTo>
                  <a:cubicBezTo>
                    <a:pt x="333" y="58"/>
                    <a:pt x="334" y="59"/>
                    <a:pt x="334" y="57"/>
                  </a:cubicBezTo>
                  <a:cubicBezTo>
                    <a:pt x="333" y="57"/>
                    <a:pt x="332" y="57"/>
                    <a:pt x="332" y="58"/>
                  </a:cubicBezTo>
                  <a:close/>
                  <a:moveTo>
                    <a:pt x="333" y="26"/>
                  </a:moveTo>
                  <a:cubicBezTo>
                    <a:pt x="331" y="26"/>
                    <a:pt x="330" y="25"/>
                    <a:pt x="329" y="26"/>
                  </a:cubicBezTo>
                  <a:cubicBezTo>
                    <a:pt x="330" y="26"/>
                    <a:pt x="330" y="27"/>
                    <a:pt x="332" y="27"/>
                  </a:cubicBezTo>
                  <a:cubicBezTo>
                    <a:pt x="332" y="27"/>
                    <a:pt x="333" y="27"/>
                    <a:pt x="333" y="26"/>
                  </a:cubicBezTo>
                  <a:cubicBezTo>
                    <a:pt x="333" y="26"/>
                    <a:pt x="333" y="26"/>
                    <a:pt x="333" y="26"/>
                  </a:cubicBezTo>
                  <a:close/>
                  <a:moveTo>
                    <a:pt x="331" y="9"/>
                  </a:moveTo>
                  <a:cubicBezTo>
                    <a:pt x="331" y="9"/>
                    <a:pt x="328" y="9"/>
                    <a:pt x="329" y="8"/>
                  </a:cubicBezTo>
                  <a:cubicBezTo>
                    <a:pt x="328" y="9"/>
                    <a:pt x="326" y="8"/>
                    <a:pt x="325" y="8"/>
                  </a:cubicBezTo>
                  <a:cubicBezTo>
                    <a:pt x="325" y="8"/>
                    <a:pt x="324" y="9"/>
                    <a:pt x="323" y="9"/>
                  </a:cubicBezTo>
                  <a:cubicBezTo>
                    <a:pt x="323" y="9"/>
                    <a:pt x="322" y="8"/>
                    <a:pt x="322" y="8"/>
                  </a:cubicBezTo>
                  <a:cubicBezTo>
                    <a:pt x="322" y="8"/>
                    <a:pt x="323" y="8"/>
                    <a:pt x="323" y="7"/>
                  </a:cubicBezTo>
                  <a:cubicBezTo>
                    <a:pt x="322" y="8"/>
                    <a:pt x="322" y="7"/>
                    <a:pt x="322" y="7"/>
                  </a:cubicBezTo>
                  <a:cubicBezTo>
                    <a:pt x="322" y="9"/>
                    <a:pt x="323" y="9"/>
                    <a:pt x="323" y="11"/>
                  </a:cubicBezTo>
                  <a:cubicBezTo>
                    <a:pt x="323" y="11"/>
                    <a:pt x="324" y="10"/>
                    <a:pt x="324" y="10"/>
                  </a:cubicBezTo>
                  <a:cubicBezTo>
                    <a:pt x="323" y="10"/>
                    <a:pt x="324" y="9"/>
                    <a:pt x="323" y="9"/>
                  </a:cubicBezTo>
                  <a:cubicBezTo>
                    <a:pt x="325" y="9"/>
                    <a:pt x="327" y="8"/>
                    <a:pt x="328" y="9"/>
                  </a:cubicBezTo>
                  <a:cubicBezTo>
                    <a:pt x="328" y="9"/>
                    <a:pt x="328" y="10"/>
                    <a:pt x="328" y="10"/>
                  </a:cubicBezTo>
                  <a:cubicBezTo>
                    <a:pt x="327" y="10"/>
                    <a:pt x="327" y="10"/>
                    <a:pt x="327" y="10"/>
                  </a:cubicBezTo>
                  <a:cubicBezTo>
                    <a:pt x="327" y="11"/>
                    <a:pt x="326" y="11"/>
                    <a:pt x="326" y="11"/>
                  </a:cubicBezTo>
                  <a:cubicBezTo>
                    <a:pt x="328" y="11"/>
                    <a:pt x="330" y="10"/>
                    <a:pt x="331" y="11"/>
                  </a:cubicBezTo>
                  <a:cubicBezTo>
                    <a:pt x="331" y="11"/>
                    <a:pt x="331" y="10"/>
                    <a:pt x="332" y="10"/>
                  </a:cubicBezTo>
                  <a:cubicBezTo>
                    <a:pt x="332" y="10"/>
                    <a:pt x="332" y="11"/>
                    <a:pt x="333" y="11"/>
                  </a:cubicBezTo>
                  <a:cubicBezTo>
                    <a:pt x="333" y="10"/>
                    <a:pt x="332" y="9"/>
                    <a:pt x="331" y="9"/>
                  </a:cubicBezTo>
                  <a:close/>
                  <a:moveTo>
                    <a:pt x="329" y="43"/>
                  </a:moveTo>
                  <a:cubicBezTo>
                    <a:pt x="330" y="43"/>
                    <a:pt x="330" y="44"/>
                    <a:pt x="331" y="44"/>
                  </a:cubicBezTo>
                  <a:cubicBezTo>
                    <a:pt x="331" y="43"/>
                    <a:pt x="331" y="43"/>
                    <a:pt x="331" y="43"/>
                  </a:cubicBezTo>
                  <a:cubicBezTo>
                    <a:pt x="330" y="43"/>
                    <a:pt x="330" y="42"/>
                    <a:pt x="329" y="43"/>
                  </a:cubicBezTo>
                  <a:close/>
                  <a:moveTo>
                    <a:pt x="328" y="256"/>
                  </a:moveTo>
                  <a:cubicBezTo>
                    <a:pt x="329" y="256"/>
                    <a:pt x="330" y="258"/>
                    <a:pt x="330" y="256"/>
                  </a:cubicBezTo>
                  <a:cubicBezTo>
                    <a:pt x="330" y="256"/>
                    <a:pt x="329" y="255"/>
                    <a:pt x="328" y="256"/>
                  </a:cubicBezTo>
                  <a:close/>
                  <a:moveTo>
                    <a:pt x="323" y="42"/>
                  </a:moveTo>
                  <a:cubicBezTo>
                    <a:pt x="324" y="42"/>
                    <a:pt x="324" y="42"/>
                    <a:pt x="324" y="42"/>
                  </a:cubicBezTo>
                  <a:cubicBezTo>
                    <a:pt x="324" y="42"/>
                    <a:pt x="325" y="42"/>
                    <a:pt x="325" y="42"/>
                  </a:cubicBezTo>
                  <a:cubicBezTo>
                    <a:pt x="324" y="42"/>
                    <a:pt x="323" y="41"/>
                    <a:pt x="323" y="42"/>
                  </a:cubicBezTo>
                  <a:close/>
                  <a:moveTo>
                    <a:pt x="324" y="13"/>
                  </a:moveTo>
                  <a:cubicBezTo>
                    <a:pt x="323" y="13"/>
                    <a:pt x="323" y="14"/>
                    <a:pt x="323" y="14"/>
                  </a:cubicBezTo>
                  <a:cubicBezTo>
                    <a:pt x="324" y="14"/>
                    <a:pt x="324" y="14"/>
                    <a:pt x="324" y="14"/>
                  </a:cubicBezTo>
                  <a:cubicBezTo>
                    <a:pt x="324" y="14"/>
                    <a:pt x="324" y="13"/>
                    <a:pt x="324" y="13"/>
                  </a:cubicBezTo>
                  <a:close/>
                  <a:moveTo>
                    <a:pt x="321" y="15"/>
                  </a:moveTo>
                  <a:cubicBezTo>
                    <a:pt x="321" y="15"/>
                    <a:pt x="321" y="13"/>
                    <a:pt x="321" y="13"/>
                  </a:cubicBezTo>
                  <a:cubicBezTo>
                    <a:pt x="321" y="14"/>
                    <a:pt x="319" y="12"/>
                    <a:pt x="318" y="13"/>
                  </a:cubicBezTo>
                  <a:cubicBezTo>
                    <a:pt x="319" y="14"/>
                    <a:pt x="320" y="14"/>
                    <a:pt x="319" y="16"/>
                  </a:cubicBezTo>
                  <a:cubicBezTo>
                    <a:pt x="321" y="17"/>
                    <a:pt x="323" y="15"/>
                    <a:pt x="322" y="13"/>
                  </a:cubicBezTo>
                  <a:cubicBezTo>
                    <a:pt x="322" y="14"/>
                    <a:pt x="322" y="15"/>
                    <a:pt x="321" y="15"/>
                  </a:cubicBezTo>
                  <a:close/>
                  <a:moveTo>
                    <a:pt x="319" y="9"/>
                  </a:moveTo>
                  <a:cubicBezTo>
                    <a:pt x="319" y="10"/>
                    <a:pt x="318" y="9"/>
                    <a:pt x="318" y="10"/>
                  </a:cubicBezTo>
                  <a:cubicBezTo>
                    <a:pt x="319" y="10"/>
                    <a:pt x="320" y="10"/>
                    <a:pt x="321" y="9"/>
                  </a:cubicBezTo>
                  <a:cubicBezTo>
                    <a:pt x="320" y="9"/>
                    <a:pt x="320" y="9"/>
                    <a:pt x="319" y="9"/>
                  </a:cubicBezTo>
                  <a:close/>
                  <a:moveTo>
                    <a:pt x="317" y="49"/>
                  </a:moveTo>
                  <a:cubicBezTo>
                    <a:pt x="317" y="49"/>
                    <a:pt x="317" y="51"/>
                    <a:pt x="317" y="51"/>
                  </a:cubicBezTo>
                  <a:cubicBezTo>
                    <a:pt x="318" y="50"/>
                    <a:pt x="318" y="49"/>
                    <a:pt x="317" y="49"/>
                  </a:cubicBezTo>
                  <a:close/>
                  <a:moveTo>
                    <a:pt x="310" y="12"/>
                  </a:moveTo>
                  <a:cubicBezTo>
                    <a:pt x="310" y="12"/>
                    <a:pt x="310" y="13"/>
                    <a:pt x="310" y="13"/>
                  </a:cubicBezTo>
                  <a:cubicBezTo>
                    <a:pt x="310" y="13"/>
                    <a:pt x="311" y="13"/>
                    <a:pt x="311" y="13"/>
                  </a:cubicBezTo>
                  <a:cubicBezTo>
                    <a:pt x="310" y="13"/>
                    <a:pt x="311" y="12"/>
                    <a:pt x="310" y="12"/>
                  </a:cubicBezTo>
                  <a:close/>
                  <a:moveTo>
                    <a:pt x="309" y="14"/>
                  </a:moveTo>
                  <a:cubicBezTo>
                    <a:pt x="309" y="14"/>
                    <a:pt x="311" y="15"/>
                    <a:pt x="310" y="14"/>
                  </a:cubicBezTo>
                  <a:cubicBezTo>
                    <a:pt x="310" y="14"/>
                    <a:pt x="309" y="14"/>
                    <a:pt x="309" y="14"/>
                  </a:cubicBezTo>
                  <a:close/>
                  <a:moveTo>
                    <a:pt x="305" y="10"/>
                  </a:moveTo>
                  <a:cubicBezTo>
                    <a:pt x="306" y="10"/>
                    <a:pt x="308" y="11"/>
                    <a:pt x="308" y="9"/>
                  </a:cubicBezTo>
                  <a:cubicBezTo>
                    <a:pt x="307" y="10"/>
                    <a:pt x="306" y="9"/>
                    <a:pt x="305" y="10"/>
                  </a:cubicBezTo>
                  <a:close/>
                  <a:moveTo>
                    <a:pt x="307" y="13"/>
                  </a:moveTo>
                  <a:cubicBezTo>
                    <a:pt x="305" y="13"/>
                    <a:pt x="305" y="11"/>
                    <a:pt x="304" y="12"/>
                  </a:cubicBezTo>
                  <a:cubicBezTo>
                    <a:pt x="304" y="12"/>
                    <a:pt x="305" y="13"/>
                    <a:pt x="305" y="14"/>
                  </a:cubicBezTo>
                  <a:cubicBezTo>
                    <a:pt x="305" y="14"/>
                    <a:pt x="306" y="14"/>
                    <a:pt x="306" y="14"/>
                  </a:cubicBezTo>
                  <a:cubicBezTo>
                    <a:pt x="306" y="13"/>
                    <a:pt x="306" y="13"/>
                    <a:pt x="306" y="13"/>
                  </a:cubicBezTo>
                  <a:cubicBezTo>
                    <a:pt x="306" y="13"/>
                    <a:pt x="307" y="13"/>
                    <a:pt x="307" y="13"/>
                  </a:cubicBezTo>
                  <a:close/>
                  <a:moveTo>
                    <a:pt x="303" y="9"/>
                  </a:moveTo>
                  <a:cubicBezTo>
                    <a:pt x="303" y="10"/>
                    <a:pt x="305" y="10"/>
                    <a:pt x="305" y="9"/>
                  </a:cubicBezTo>
                  <a:cubicBezTo>
                    <a:pt x="304" y="9"/>
                    <a:pt x="304" y="9"/>
                    <a:pt x="303" y="9"/>
                  </a:cubicBezTo>
                  <a:close/>
                  <a:moveTo>
                    <a:pt x="303" y="6"/>
                  </a:moveTo>
                  <a:cubicBezTo>
                    <a:pt x="303" y="7"/>
                    <a:pt x="302" y="8"/>
                    <a:pt x="304" y="8"/>
                  </a:cubicBezTo>
                  <a:cubicBezTo>
                    <a:pt x="303" y="7"/>
                    <a:pt x="304" y="6"/>
                    <a:pt x="303" y="6"/>
                  </a:cubicBezTo>
                  <a:close/>
                  <a:moveTo>
                    <a:pt x="300" y="7"/>
                  </a:moveTo>
                  <a:cubicBezTo>
                    <a:pt x="300" y="9"/>
                    <a:pt x="301" y="8"/>
                    <a:pt x="301" y="9"/>
                  </a:cubicBezTo>
                  <a:cubicBezTo>
                    <a:pt x="301" y="9"/>
                    <a:pt x="298" y="8"/>
                    <a:pt x="299" y="9"/>
                  </a:cubicBezTo>
                  <a:cubicBezTo>
                    <a:pt x="299" y="8"/>
                    <a:pt x="303" y="10"/>
                    <a:pt x="303" y="9"/>
                  </a:cubicBezTo>
                  <a:cubicBezTo>
                    <a:pt x="301" y="9"/>
                    <a:pt x="302" y="7"/>
                    <a:pt x="300" y="7"/>
                  </a:cubicBezTo>
                  <a:close/>
                  <a:moveTo>
                    <a:pt x="299" y="6"/>
                  </a:moveTo>
                  <a:cubicBezTo>
                    <a:pt x="299" y="6"/>
                    <a:pt x="301" y="8"/>
                    <a:pt x="301" y="6"/>
                  </a:cubicBezTo>
                  <a:cubicBezTo>
                    <a:pt x="300" y="6"/>
                    <a:pt x="300" y="5"/>
                    <a:pt x="299" y="6"/>
                  </a:cubicBezTo>
                  <a:close/>
                  <a:moveTo>
                    <a:pt x="300" y="57"/>
                  </a:moveTo>
                  <a:cubicBezTo>
                    <a:pt x="300" y="57"/>
                    <a:pt x="301" y="58"/>
                    <a:pt x="301" y="57"/>
                  </a:cubicBezTo>
                  <a:cubicBezTo>
                    <a:pt x="301" y="56"/>
                    <a:pt x="300" y="56"/>
                    <a:pt x="300" y="57"/>
                  </a:cubicBezTo>
                  <a:close/>
                  <a:moveTo>
                    <a:pt x="298" y="11"/>
                  </a:moveTo>
                  <a:cubicBezTo>
                    <a:pt x="298" y="12"/>
                    <a:pt x="300" y="12"/>
                    <a:pt x="300" y="11"/>
                  </a:cubicBezTo>
                  <a:cubicBezTo>
                    <a:pt x="299" y="11"/>
                    <a:pt x="299" y="11"/>
                    <a:pt x="298" y="11"/>
                  </a:cubicBezTo>
                  <a:close/>
                  <a:moveTo>
                    <a:pt x="296" y="8"/>
                  </a:moveTo>
                  <a:cubicBezTo>
                    <a:pt x="298" y="8"/>
                    <a:pt x="298" y="7"/>
                    <a:pt x="299" y="8"/>
                  </a:cubicBezTo>
                  <a:cubicBezTo>
                    <a:pt x="299" y="8"/>
                    <a:pt x="300" y="7"/>
                    <a:pt x="300" y="7"/>
                  </a:cubicBezTo>
                  <a:cubicBezTo>
                    <a:pt x="298" y="7"/>
                    <a:pt x="297" y="7"/>
                    <a:pt x="296" y="8"/>
                  </a:cubicBezTo>
                  <a:close/>
                  <a:moveTo>
                    <a:pt x="298" y="6"/>
                  </a:moveTo>
                  <a:cubicBezTo>
                    <a:pt x="297" y="5"/>
                    <a:pt x="296" y="5"/>
                    <a:pt x="295" y="5"/>
                  </a:cubicBezTo>
                  <a:cubicBezTo>
                    <a:pt x="295" y="7"/>
                    <a:pt x="297" y="7"/>
                    <a:pt x="298" y="6"/>
                  </a:cubicBezTo>
                  <a:cubicBezTo>
                    <a:pt x="298" y="6"/>
                    <a:pt x="298" y="6"/>
                    <a:pt x="298" y="6"/>
                  </a:cubicBezTo>
                  <a:close/>
                  <a:moveTo>
                    <a:pt x="293" y="6"/>
                  </a:moveTo>
                  <a:cubicBezTo>
                    <a:pt x="294" y="7"/>
                    <a:pt x="294" y="7"/>
                    <a:pt x="294" y="7"/>
                  </a:cubicBezTo>
                  <a:cubicBezTo>
                    <a:pt x="294" y="7"/>
                    <a:pt x="295" y="7"/>
                    <a:pt x="295" y="7"/>
                  </a:cubicBezTo>
                  <a:cubicBezTo>
                    <a:pt x="294" y="7"/>
                    <a:pt x="294" y="5"/>
                    <a:pt x="293" y="6"/>
                  </a:cubicBezTo>
                  <a:close/>
                  <a:moveTo>
                    <a:pt x="293" y="4"/>
                  </a:moveTo>
                  <a:cubicBezTo>
                    <a:pt x="292" y="5"/>
                    <a:pt x="294" y="6"/>
                    <a:pt x="294" y="5"/>
                  </a:cubicBezTo>
                  <a:cubicBezTo>
                    <a:pt x="293" y="5"/>
                    <a:pt x="294" y="4"/>
                    <a:pt x="293" y="4"/>
                  </a:cubicBezTo>
                  <a:close/>
                  <a:moveTo>
                    <a:pt x="292" y="6"/>
                  </a:moveTo>
                  <a:cubicBezTo>
                    <a:pt x="292" y="7"/>
                    <a:pt x="291" y="7"/>
                    <a:pt x="291" y="8"/>
                  </a:cubicBezTo>
                  <a:cubicBezTo>
                    <a:pt x="292" y="9"/>
                    <a:pt x="292" y="9"/>
                    <a:pt x="293" y="9"/>
                  </a:cubicBezTo>
                  <a:cubicBezTo>
                    <a:pt x="293" y="8"/>
                    <a:pt x="293" y="7"/>
                    <a:pt x="292" y="6"/>
                  </a:cubicBezTo>
                  <a:close/>
                  <a:moveTo>
                    <a:pt x="290" y="10"/>
                  </a:moveTo>
                  <a:cubicBezTo>
                    <a:pt x="289" y="11"/>
                    <a:pt x="290" y="11"/>
                    <a:pt x="290" y="11"/>
                  </a:cubicBezTo>
                  <a:cubicBezTo>
                    <a:pt x="289" y="11"/>
                    <a:pt x="290" y="12"/>
                    <a:pt x="289" y="12"/>
                  </a:cubicBezTo>
                  <a:cubicBezTo>
                    <a:pt x="289" y="13"/>
                    <a:pt x="290" y="14"/>
                    <a:pt x="291" y="14"/>
                  </a:cubicBezTo>
                  <a:cubicBezTo>
                    <a:pt x="291" y="12"/>
                    <a:pt x="291" y="12"/>
                    <a:pt x="291" y="11"/>
                  </a:cubicBezTo>
                  <a:cubicBezTo>
                    <a:pt x="291" y="10"/>
                    <a:pt x="290" y="10"/>
                    <a:pt x="290" y="10"/>
                  </a:cubicBezTo>
                  <a:close/>
                  <a:moveTo>
                    <a:pt x="290" y="235"/>
                  </a:moveTo>
                  <a:cubicBezTo>
                    <a:pt x="289" y="236"/>
                    <a:pt x="289" y="236"/>
                    <a:pt x="288" y="235"/>
                  </a:cubicBezTo>
                  <a:cubicBezTo>
                    <a:pt x="288" y="236"/>
                    <a:pt x="288" y="237"/>
                    <a:pt x="289" y="237"/>
                  </a:cubicBezTo>
                  <a:cubicBezTo>
                    <a:pt x="289" y="237"/>
                    <a:pt x="289" y="236"/>
                    <a:pt x="290" y="236"/>
                  </a:cubicBezTo>
                  <a:cubicBezTo>
                    <a:pt x="290" y="237"/>
                    <a:pt x="290" y="237"/>
                    <a:pt x="290" y="237"/>
                  </a:cubicBezTo>
                  <a:cubicBezTo>
                    <a:pt x="290" y="237"/>
                    <a:pt x="291" y="237"/>
                    <a:pt x="291" y="237"/>
                  </a:cubicBezTo>
                  <a:cubicBezTo>
                    <a:pt x="290" y="236"/>
                    <a:pt x="291" y="235"/>
                    <a:pt x="290" y="235"/>
                  </a:cubicBezTo>
                  <a:close/>
                  <a:moveTo>
                    <a:pt x="286" y="5"/>
                  </a:moveTo>
                  <a:cubicBezTo>
                    <a:pt x="287" y="5"/>
                    <a:pt x="287" y="5"/>
                    <a:pt x="287" y="6"/>
                  </a:cubicBezTo>
                  <a:cubicBezTo>
                    <a:pt x="285" y="5"/>
                    <a:pt x="288" y="7"/>
                    <a:pt x="286" y="7"/>
                  </a:cubicBezTo>
                  <a:cubicBezTo>
                    <a:pt x="286" y="8"/>
                    <a:pt x="285" y="8"/>
                    <a:pt x="286" y="9"/>
                  </a:cubicBezTo>
                  <a:cubicBezTo>
                    <a:pt x="286" y="8"/>
                    <a:pt x="287" y="7"/>
                    <a:pt x="288" y="8"/>
                  </a:cubicBezTo>
                  <a:cubicBezTo>
                    <a:pt x="288" y="6"/>
                    <a:pt x="288" y="6"/>
                    <a:pt x="288" y="5"/>
                  </a:cubicBezTo>
                  <a:cubicBezTo>
                    <a:pt x="287" y="5"/>
                    <a:pt x="287" y="4"/>
                    <a:pt x="286" y="5"/>
                  </a:cubicBezTo>
                  <a:close/>
                  <a:moveTo>
                    <a:pt x="286" y="10"/>
                  </a:moveTo>
                  <a:cubicBezTo>
                    <a:pt x="286" y="11"/>
                    <a:pt x="285" y="11"/>
                    <a:pt x="285" y="12"/>
                  </a:cubicBezTo>
                  <a:cubicBezTo>
                    <a:pt x="285" y="12"/>
                    <a:pt x="286" y="12"/>
                    <a:pt x="286" y="13"/>
                  </a:cubicBezTo>
                  <a:cubicBezTo>
                    <a:pt x="287" y="13"/>
                    <a:pt x="287" y="13"/>
                    <a:pt x="288" y="12"/>
                  </a:cubicBezTo>
                  <a:cubicBezTo>
                    <a:pt x="287" y="12"/>
                    <a:pt x="287" y="12"/>
                    <a:pt x="286" y="11"/>
                  </a:cubicBezTo>
                  <a:cubicBezTo>
                    <a:pt x="287" y="11"/>
                    <a:pt x="287" y="12"/>
                    <a:pt x="288" y="11"/>
                  </a:cubicBezTo>
                  <a:cubicBezTo>
                    <a:pt x="287" y="11"/>
                    <a:pt x="289" y="10"/>
                    <a:pt x="288" y="10"/>
                  </a:cubicBezTo>
                  <a:cubicBezTo>
                    <a:pt x="287" y="11"/>
                    <a:pt x="287" y="10"/>
                    <a:pt x="286" y="10"/>
                  </a:cubicBezTo>
                  <a:close/>
                  <a:moveTo>
                    <a:pt x="285" y="234"/>
                  </a:moveTo>
                  <a:cubicBezTo>
                    <a:pt x="285" y="235"/>
                    <a:pt x="285" y="235"/>
                    <a:pt x="284" y="235"/>
                  </a:cubicBezTo>
                  <a:cubicBezTo>
                    <a:pt x="284" y="235"/>
                    <a:pt x="284" y="236"/>
                    <a:pt x="284" y="236"/>
                  </a:cubicBezTo>
                  <a:cubicBezTo>
                    <a:pt x="285" y="236"/>
                    <a:pt x="285" y="237"/>
                    <a:pt x="286" y="237"/>
                  </a:cubicBezTo>
                  <a:cubicBezTo>
                    <a:pt x="286" y="236"/>
                    <a:pt x="286" y="235"/>
                    <a:pt x="285" y="234"/>
                  </a:cubicBezTo>
                  <a:close/>
                  <a:moveTo>
                    <a:pt x="285" y="4"/>
                  </a:moveTo>
                  <a:cubicBezTo>
                    <a:pt x="284" y="5"/>
                    <a:pt x="285" y="6"/>
                    <a:pt x="284" y="6"/>
                  </a:cubicBezTo>
                  <a:cubicBezTo>
                    <a:pt x="284" y="7"/>
                    <a:pt x="284" y="8"/>
                    <a:pt x="284" y="9"/>
                  </a:cubicBezTo>
                  <a:cubicBezTo>
                    <a:pt x="285" y="7"/>
                    <a:pt x="287" y="5"/>
                    <a:pt x="285" y="4"/>
                  </a:cubicBezTo>
                  <a:close/>
                  <a:moveTo>
                    <a:pt x="284" y="9"/>
                  </a:moveTo>
                  <a:cubicBezTo>
                    <a:pt x="284" y="10"/>
                    <a:pt x="284" y="11"/>
                    <a:pt x="285" y="11"/>
                  </a:cubicBezTo>
                  <a:cubicBezTo>
                    <a:pt x="284" y="9"/>
                    <a:pt x="286" y="10"/>
                    <a:pt x="286" y="9"/>
                  </a:cubicBezTo>
                  <a:cubicBezTo>
                    <a:pt x="285" y="10"/>
                    <a:pt x="285" y="9"/>
                    <a:pt x="284" y="9"/>
                  </a:cubicBezTo>
                  <a:close/>
                  <a:moveTo>
                    <a:pt x="281" y="49"/>
                  </a:moveTo>
                  <a:cubicBezTo>
                    <a:pt x="281" y="49"/>
                    <a:pt x="283" y="50"/>
                    <a:pt x="283" y="48"/>
                  </a:cubicBezTo>
                  <a:cubicBezTo>
                    <a:pt x="282" y="48"/>
                    <a:pt x="282" y="48"/>
                    <a:pt x="281" y="49"/>
                  </a:cubicBezTo>
                  <a:close/>
                  <a:moveTo>
                    <a:pt x="281" y="10"/>
                  </a:moveTo>
                  <a:cubicBezTo>
                    <a:pt x="282" y="11"/>
                    <a:pt x="282" y="11"/>
                    <a:pt x="282" y="11"/>
                  </a:cubicBezTo>
                  <a:cubicBezTo>
                    <a:pt x="282" y="11"/>
                    <a:pt x="282" y="10"/>
                    <a:pt x="282" y="10"/>
                  </a:cubicBezTo>
                  <a:cubicBezTo>
                    <a:pt x="282" y="10"/>
                    <a:pt x="281" y="10"/>
                    <a:pt x="281" y="10"/>
                  </a:cubicBezTo>
                  <a:close/>
                  <a:moveTo>
                    <a:pt x="280" y="5"/>
                  </a:moveTo>
                  <a:cubicBezTo>
                    <a:pt x="280" y="5"/>
                    <a:pt x="282" y="6"/>
                    <a:pt x="282" y="5"/>
                  </a:cubicBezTo>
                  <a:cubicBezTo>
                    <a:pt x="281" y="5"/>
                    <a:pt x="280" y="3"/>
                    <a:pt x="280" y="5"/>
                  </a:cubicBezTo>
                  <a:close/>
                  <a:moveTo>
                    <a:pt x="279" y="48"/>
                  </a:moveTo>
                  <a:cubicBezTo>
                    <a:pt x="280" y="48"/>
                    <a:pt x="280" y="50"/>
                    <a:pt x="281" y="49"/>
                  </a:cubicBezTo>
                  <a:cubicBezTo>
                    <a:pt x="280" y="48"/>
                    <a:pt x="279" y="47"/>
                    <a:pt x="279" y="48"/>
                  </a:cubicBezTo>
                  <a:close/>
                  <a:moveTo>
                    <a:pt x="276" y="15"/>
                  </a:moveTo>
                  <a:cubicBezTo>
                    <a:pt x="276" y="15"/>
                    <a:pt x="278" y="16"/>
                    <a:pt x="279" y="15"/>
                  </a:cubicBezTo>
                  <a:cubicBezTo>
                    <a:pt x="278" y="15"/>
                    <a:pt x="277" y="14"/>
                    <a:pt x="276" y="15"/>
                  </a:cubicBezTo>
                  <a:close/>
                  <a:moveTo>
                    <a:pt x="278" y="9"/>
                  </a:moveTo>
                  <a:cubicBezTo>
                    <a:pt x="277" y="8"/>
                    <a:pt x="277" y="9"/>
                    <a:pt x="276" y="9"/>
                  </a:cubicBezTo>
                  <a:cubicBezTo>
                    <a:pt x="276" y="10"/>
                    <a:pt x="277" y="10"/>
                    <a:pt x="277" y="11"/>
                  </a:cubicBezTo>
                  <a:cubicBezTo>
                    <a:pt x="277" y="11"/>
                    <a:pt x="276" y="11"/>
                    <a:pt x="276" y="11"/>
                  </a:cubicBezTo>
                  <a:cubicBezTo>
                    <a:pt x="277" y="11"/>
                    <a:pt x="277" y="10"/>
                    <a:pt x="278" y="10"/>
                  </a:cubicBezTo>
                  <a:cubicBezTo>
                    <a:pt x="278" y="9"/>
                    <a:pt x="278" y="9"/>
                    <a:pt x="278" y="9"/>
                  </a:cubicBezTo>
                  <a:close/>
                  <a:moveTo>
                    <a:pt x="276" y="4"/>
                  </a:moveTo>
                  <a:cubicBezTo>
                    <a:pt x="277" y="4"/>
                    <a:pt x="277" y="5"/>
                    <a:pt x="278" y="5"/>
                  </a:cubicBezTo>
                  <a:cubicBezTo>
                    <a:pt x="278" y="5"/>
                    <a:pt x="278" y="5"/>
                    <a:pt x="278" y="4"/>
                  </a:cubicBezTo>
                  <a:cubicBezTo>
                    <a:pt x="278" y="4"/>
                    <a:pt x="276" y="4"/>
                    <a:pt x="276" y="4"/>
                  </a:cubicBezTo>
                  <a:close/>
                  <a:moveTo>
                    <a:pt x="276" y="6"/>
                  </a:moveTo>
                  <a:cubicBezTo>
                    <a:pt x="276" y="6"/>
                    <a:pt x="276" y="7"/>
                    <a:pt x="276" y="7"/>
                  </a:cubicBezTo>
                  <a:cubicBezTo>
                    <a:pt x="277" y="7"/>
                    <a:pt x="277" y="7"/>
                    <a:pt x="277" y="6"/>
                  </a:cubicBezTo>
                  <a:cubicBezTo>
                    <a:pt x="277" y="7"/>
                    <a:pt x="277" y="7"/>
                    <a:pt x="277" y="7"/>
                  </a:cubicBezTo>
                  <a:cubicBezTo>
                    <a:pt x="277" y="6"/>
                    <a:pt x="278" y="6"/>
                    <a:pt x="278" y="6"/>
                  </a:cubicBezTo>
                  <a:cubicBezTo>
                    <a:pt x="277" y="6"/>
                    <a:pt x="277" y="6"/>
                    <a:pt x="276" y="6"/>
                  </a:cubicBezTo>
                  <a:close/>
                  <a:moveTo>
                    <a:pt x="272" y="47"/>
                  </a:moveTo>
                  <a:cubicBezTo>
                    <a:pt x="272" y="50"/>
                    <a:pt x="275" y="47"/>
                    <a:pt x="276" y="48"/>
                  </a:cubicBezTo>
                  <a:cubicBezTo>
                    <a:pt x="276" y="47"/>
                    <a:pt x="273" y="48"/>
                    <a:pt x="272" y="47"/>
                  </a:cubicBezTo>
                  <a:close/>
                  <a:moveTo>
                    <a:pt x="275" y="11"/>
                  </a:moveTo>
                  <a:cubicBezTo>
                    <a:pt x="274" y="11"/>
                    <a:pt x="274" y="13"/>
                    <a:pt x="275" y="13"/>
                  </a:cubicBezTo>
                  <a:cubicBezTo>
                    <a:pt x="275" y="12"/>
                    <a:pt x="276" y="12"/>
                    <a:pt x="276" y="11"/>
                  </a:cubicBezTo>
                  <a:cubicBezTo>
                    <a:pt x="275" y="11"/>
                    <a:pt x="274" y="13"/>
                    <a:pt x="275" y="11"/>
                  </a:cubicBezTo>
                  <a:close/>
                  <a:moveTo>
                    <a:pt x="268" y="54"/>
                  </a:moveTo>
                  <a:cubicBezTo>
                    <a:pt x="268" y="56"/>
                    <a:pt x="269" y="56"/>
                    <a:pt x="270" y="57"/>
                  </a:cubicBezTo>
                  <a:cubicBezTo>
                    <a:pt x="270" y="56"/>
                    <a:pt x="272" y="56"/>
                    <a:pt x="272" y="55"/>
                  </a:cubicBezTo>
                  <a:cubicBezTo>
                    <a:pt x="270" y="55"/>
                    <a:pt x="269" y="55"/>
                    <a:pt x="268" y="54"/>
                  </a:cubicBezTo>
                  <a:close/>
                  <a:moveTo>
                    <a:pt x="265" y="6"/>
                  </a:moveTo>
                  <a:cubicBezTo>
                    <a:pt x="262" y="6"/>
                    <a:pt x="266" y="7"/>
                    <a:pt x="266" y="6"/>
                  </a:cubicBezTo>
                  <a:cubicBezTo>
                    <a:pt x="265" y="5"/>
                    <a:pt x="265" y="6"/>
                    <a:pt x="265" y="6"/>
                  </a:cubicBezTo>
                  <a:close/>
                  <a:moveTo>
                    <a:pt x="262" y="10"/>
                  </a:moveTo>
                  <a:cubicBezTo>
                    <a:pt x="262" y="12"/>
                    <a:pt x="265" y="11"/>
                    <a:pt x="265" y="10"/>
                  </a:cubicBezTo>
                  <a:cubicBezTo>
                    <a:pt x="264" y="10"/>
                    <a:pt x="263" y="10"/>
                    <a:pt x="262" y="10"/>
                  </a:cubicBezTo>
                  <a:close/>
                  <a:moveTo>
                    <a:pt x="264" y="55"/>
                  </a:moveTo>
                  <a:cubicBezTo>
                    <a:pt x="264" y="56"/>
                    <a:pt x="263" y="55"/>
                    <a:pt x="263" y="56"/>
                  </a:cubicBezTo>
                  <a:cubicBezTo>
                    <a:pt x="264" y="56"/>
                    <a:pt x="264" y="56"/>
                    <a:pt x="265" y="56"/>
                  </a:cubicBezTo>
                  <a:cubicBezTo>
                    <a:pt x="265" y="56"/>
                    <a:pt x="264" y="55"/>
                    <a:pt x="264" y="55"/>
                  </a:cubicBezTo>
                  <a:close/>
                  <a:moveTo>
                    <a:pt x="263" y="232"/>
                  </a:moveTo>
                  <a:cubicBezTo>
                    <a:pt x="264" y="232"/>
                    <a:pt x="264" y="233"/>
                    <a:pt x="264" y="233"/>
                  </a:cubicBezTo>
                  <a:cubicBezTo>
                    <a:pt x="264" y="233"/>
                    <a:pt x="264" y="233"/>
                    <a:pt x="264" y="233"/>
                  </a:cubicBezTo>
                  <a:cubicBezTo>
                    <a:pt x="265" y="233"/>
                    <a:pt x="264" y="231"/>
                    <a:pt x="263" y="232"/>
                  </a:cubicBezTo>
                  <a:close/>
                  <a:moveTo>
                    <a:pt x="262" y="9"/>
                  </a:moveTo>
                  <a:cubicBezTo>
                    <a:pt x="264" y="9"/>
                    <a:pt x="264" y="9"/>
                    <a:pt x="264" y="7"/>
                  </a:cubicBezTo>
                  <a:cubicBezTo>
                    <a:pt x="263" y="7"/>
                    <a:pt x="262" y="7"/>
                    <a:pt x="262" y="9"/>
                  </a:cubicBezTo>
                  <a:close/>
                  <a:moveTo>
                    <a:pt x="261" y="234"/>
                  </a:moveTo>
                  <a:cubicBezTo>
                    <a:pt x="262" y="233"/>
                    <a:pt x="262" y="234"/>
                    <a:pt x="263" y="235"/>
                  </a:cubicBezTo>
                  <a:cubicBezTo>
                    <a:pt x="263" y="234"/>
                    <a:pt x="264" y="235"/>
                    <a:pt x="264" y="234"/>
                  </a:cubicBezTo>
                  <a:cubicBezTo>
                    <a:pt x="263" y="234"/>
                    <a:pt x="263" y="234"/>
                    <a:pt x="263" y="234"/>
                  </a:cubicBezTo>
                  <a:cubicBezTo>
                    <a:pt x="262" y="234"/>
                    <a:pt x="262" y="233"/>
                    <a:pt x="261" y="234"/>
                  </a:cubicBezTo>
                  <a:close/>
                  <a:moveTo>
                    <a:pt x="259" y="47"/>
                  </a:moveTo>
                  <a:cubicBezTo>
                    <a:pt x="260" y="47"/>
                    <a:pt x="262" y="48"/>
                    <a:pt x="263" y="47"/>
                  </a:cubicBezTo>
                  <a:cubicBezTo>
                    <a:pt x="262" y="47"/>
                    <a:pt x="260" y="46"/>
                    <a:pt x="259" y="47"/>
                  </a:cubicBezTo>
                  <a:close/>
                  <a:moveTo>
                    <a:pt x="261" y="19"/>
                  </a:moveTo>
                  <a:cubicBezTo>
                    <a:pt x="261" y="19"/>
                    <a:pt x="263" y="19"/>
                    <a:pt x="263" y="18"/>
                  </a:cubicBezTo>
                  <a:cubicBezTo>
                    <a:pt x="262" y="19"/>
                    <a:pt x="261" y="18"/>
                    <a:pt x="261" y="19"/>
                  </a:cubicBezTo>
                  <a:close/>
                  <a:moveTo>
                    <a:pt x="262" y="7"/>
                  </a:moveTo>
                  <a:cubicBezTo>
                    <a:pt x="261" y="7"/>
                    <a:pt x="260" y="7"/>
                    <a:pt x="260" y="7"/>
                  </a:cubicBezTo>
                  <a:cubicBezTo>
                    <a:pt x="261" y="7"/>
                    <a:pt x="262" y="7"/>
                    <a:pt x="261" y="8"/>
                  </a:cubicBezTo>
                  <a:cubicBezTo>
                    <a:pt x="261" y="8"/>
                    <a:pt x="259" y="8"/>
                    <a:pt x="259" y="8"/>
                  </a:cubicBezTo>
                  <a:cubicBezTo>
                    <a:pt x="259" y="8"/>
                    <a:pt x="260" y="9"/>
                    <a:pt x="262" y="9"/>
                  </a:cubicBezTo>
                  <a:cubicBezTo>
                    <a:pt x="262" y="8"/>
                    <a:pt x="262" y="8"/>
                    <a:pt x="262" y="7"/>
                  </a:cubicBezTo>
                  <a:close/>
                  <a:moveTo>
                    <a:pt x="261" y="17"/>
                  </a:moveTo>
                  <a:cubicBezTo>
                    <a:pt x="261" y="16"/>
                    <a:pt x="262" y="16"/>
                    <a:pt x="262" y="15"/>
                  </a:cubicBezTo>
                  <a:cubicBezTo>
                    <a:pt x="261" y="15"/>
                    <a:pt x="260" y="16"/>
                    <a:pt x="261" y="17"/>
                  </a:cubicBezTo>
                  <a:close/>
                  <a:moveTo>
                    <a:pt x="260" y="246"/>
                  </a:moveTo>
                  <a:cubicBezTo>
                    <a:pt x="260" y="247"/>
                    <a:pt x="259" y="248"/>
                    <a:pt x="258" y="248"/>
                  </a:cubicBezTo>
                  <a:cubicBezTo>
                    <a:pt x="259" y="248"/>
                    <a:pt x="260" y="248"/>
                    <a:pt x="260" y="248"/>
                  </a:cubicBezTo>
                  <a:cubicBezTo>
                    <a:pt x="260" y="248"/>
                    <a:pt x="261" y="247"/>
                    <a:pt x="261" y="247"/>
                  </a:cubicBezTo>
                  <a:cubicBezTo>
                    <a:pt x="260" y="247"/>
                    <a:pt x="260" y="246"/>
                    <a:pt x="260" y="246"/>
                  </a:cubicBezTo>
                  <a:close/>
                  <a:moveTo>
                    <a:pt x="259" y="22"/>
                  </a:moveTo>
                  <a:cubicBezTo>
                    <a:pt x="260" y="22"/>
                    <a:pt x="258" y="24"/>
                    <a:pt x="260" y="24"/>
                  </a:cubicBezTo>
                  <a:cubicBezTo>
                    <a:pt x="259" y="23"/>
                    <a:pt x="260" y="21"/>
                    <a:pt x="259" y="20"/>
                  </a:cubicBezTo>
                  <a:cubicBezTo>
                    <a:pt x="260" y="21"/>
                    <a:pt x="258" y="20"/>
                    <a:pt x="259" y="22"/>
                  </a:cubicBezTo>
                  <a:close/>
                  <a:moveTo>
                    <a:pt x="256" y="9"/>
                  </a:moveTo>
                  <a:cubicBezTo>
                    <a:pt x="257" y="9"/>
                    <a:pt x="258" y="10"/>
                    <a:pt x="259" y="9"/>
                  </a:cubicBezTo>
                  <a:cubicBezTo>
                    <a:pt x="259" y="9"/>
                    <a:pt x="256" y="8"/>
                    <a:pt x="256" y="9"/>
                  </a:cubicBezTo>
                  <a:close/>
                  <a:moveTo>
                    <a:pt x="258" y="18"/>
                  </a:moveTo>
                  <a:cubicBezTo>
                    <a:pt x="258" y="19"/>
                    <a:pt x="257" y="18"/>
                    <a:pt x="257" y="19"/>
                  </a:cubicBezTo>
                  <a:cubicBezTo>
                    <a:pt x="258" y="19"/>
                    <a:pt x="259" y="19"/>
                    <a:pt x="259" y="18"/>
                  </a:cubicBezTo>
                  <a:cubicBezTo>
                    <a:pt x="259" y="19"/>
                    <a:pt x="258" y="18"/>
                    <a:pt x="258" y="18"/>
                  </a:cubicBezTo>
                  <a:close/>
                  <a:moveTo>
                    <a:pt x="258" y="243"/>
                  </a:moveTo>
                  <a:cubicBezTo>
                    <a:pt x="259" y="243"/>
                    <a:pt x="259" y="244"/>
                    <a:pt x="259" y="244"/>
                  </a:cubicBezTo>
                  <a:cubicBezTo>
                    <a:pt x="259" y="243"/>
                    <a:pt x="259" y="242"/>
                    <a:pt x="258" y="243"/>
                  </a:cubicBezTo>
                  <a:close/>
                  <a:moveTo>
                    <a:pt x="255" y="46"/>
                  </a:moveTo>
                  <a:cubicBezTo>
                    <a:pt x="255" y="48"/>
                    <a:pt x="256" y="47"/>
                    <a:pt x="257" y="48"/>
                  </a:cubicBezTo>
                  <a:cubicBezTo>
                    <a:pt x="258" y="48"/>
                    <a:pt x="257" y="47"/>
                    <a:pt x="258" y="47"/>
                  </a:cubicBezTo>
                  <a:cubicBezTo>
                    <a:pt x="258" y="47"/>
                    <a:pt x="259" y="47"/>
                    <a:pt x="259" y="47"/>
                  </a:cubicBezTo>
                  <a:cubicBezTo>
                    <a:pt x="258" y="46"/>
                    <a:pt x="256" y="47"/>
                    <a:pt x="255" y="46"/>
                  </a:cubicBezTo>
                  <a:close/>
                  <a:moveTo>
                    <a:pt x="256" y="21"/>
                  </a:moveTo>
                  <a:cubicBezTo>
                    <a:pt x="257" y="22"/>
                    <a:pt x="256" y="21"/>
                    <a:pt x="256" y="21"/>
                  </a:cubicBezTo>
                  <a:cubicBezTo>
                    <a:pt x="257" y="21"/>
                    <a:pt x="258" y="21"/>
                    <a:pt x="258" y="23"/>
                  </a:cubicBezTo>
                  <a:cubicBezTo>
                    <a:pt x="257" y="23"/>
                    <a:pt x="256" y="22"/>
                    <a:pt x="256" y="23"/>
                  </a:cubicBezTo>
                  <a:cubicBezTo>
                    <a:pt x="256" y="23"/>
                    <a:pt x="257" y="24"/>
                    <a:pt x="258" y="23"/>
                  </a:cubicBezTo>
                  <a:cubicBezTo>
                    <a:pt x="258" y="22"/>
                    <a:pt x="258" y="21"/>
                    <a:pt x="257" y="20"/>
                  </a:cubicBezTo>
                  <a:cubicBezTo>
                    <a:pt x="257" y="20"/>
                    <a:pt x="256" y="20"/>
                    <a:pt x="256" y="21"/>
                  </a:cubicBezTo>
                  <a:close/>
                  <a:moveTo>
                    <a:pt x="256" y="17"/>
                  </a:moveTo>
                  <a:cubicBezTo>
                    <a:pt x="257" y="16"/>
                    <a:pt x="258" y="16"/>
                    <a:pt x="258" y="16"/>
                  </a:cubicBezTo>
                  <a:cubicBezTo>
                    <a:pt x="257" y="15"/>
                    <a:pt x="257" y="15"/>
                    <a:pt x="256" y="16"/>
                  </a:cubicBezTo>
                  <a:cubicBezTo>
                    <a:pt x="256" y="16"/>
                    <a:pt x="257" y="16"/>
                    <a:pt x="257" y="16"/>
                  </a:cubicBezTo>
                  <a:cubicBezTo>
                    <a:pt x="256" y="16"/>
                    <a:pt x="256" y="16"/>
                    <a:pt x="256" y="17"/>
                  </a:cubicBezTo>
                  <a:close/>
                  <a:moveTo>
                    <a:pt x="254" y="20"/>
                  </a:moveTo>
                  <a:cubicBezTo>
                    <a:pt x="256" y="19"/>
                    <a:pt x="258" y="19"/>
                    <a:pt x="257" y="18"/>
                  </a:cubicBezTo>
                  <a:cubicBezTo>
                    <a:pt x="256" y="19"/>
                    <a:pt x="254" y="18"/>
                    <a:pt x="254" y="20"/>
                  </a:cubicBezTo>
                  <a:close/>
                  <a:moveTo>
                    <a:pt x="256" y="26"/>
                  </a:moveTo>
                  <a:cubicBezTo>
                    <a:pt x="256" y="26"/>
                    <a:pt x="257" y="26"/>
                    <a:pt x="257" y="26"/>
                  </a:cubicBezTo>
                  <a:cubicBezTo>
                    <a:pt x="257" y="26"/>
                    <a:pt x="257" y="26"/>
                    <a:pt x="257" y="26"/>
                  </a:cubicBezTo>
                  <a:cubicBezTo>
                    <a:pt x="256" y="26"/>
                    <a:pt x="256" y="26"/>
                    <a:pt x="256" y="26"/>
                  </a:cubicBezTo>
                  <a:close/>
                  <a:moveTo>
                    <a:pt x="253" y="6"/>
                  </a:moveTo>
                  <a:cubicBezTo>
                    <a:pt x="255" y="5"/>
                    <a:pt x="256" y="6"/>
                    <a:pt x="256" y="5"/>
                  </a:cubicBezTo>
                  <a:cubicBezTo>
                    <a:pt x="255" y="5"/>
                    <a:pt x="254" y="4"/>
                    <a:pt x="253" y="6"/>
                  </a:cubicBezTo>
                  <a:close/>
                  <a:moveTo>
                    <a:pt x="255" y="226"/>
                  </a:moveTo>
                  <a:cubicBezTo>
                    <a:pt x="255" y="226"/>
                    <a:pt x="256" y="227"/>
                    <a:pt x="256" y="226"/>
                  </a:cubicBezTo>
                  <a:cubicBezTo>
                    <a:pt x="256" y="226"/>
                    <a:pt x="255" y="225"/>
                    <a:pt x="255" y="226"/>
                  </a:cubicBezTo>
                  <a:close/>
                  <a:moveTo>
                    <a:pt x="253" y="23"/>
                  </a:moveTo>
                  <a:cubicBezTo>
                    <a:pt x="253" y="24"/>
                    <a:pt x="255" y="24"/>
                    <a:pt x="256" y="23"/>
                  </a:cubicBezTo>
                  <a:cubicBezTo>
                    <a:pt x="255" y="23"/>
                    <a:pt x="256" y="23"/>
                    <a:pt x="256" y="22"/>
                  </a:cubicBezTo>
                  <a:cubicBezTo>
                    <a:pt x="255" y="21"/>
                    <a:pt x="253" y="21"/>
                    <a:pt x="252" y="21"/>
                  </a:cubicBezTo>
                  <a:cubicBezTo>
                    <a:pt x="252" y="23"/>
                    <a:pt x="254" y="22"/>
                    <a:pt x="255" y="23"/>
                  </a:cubicBezTo>
                  <a:cubicBezTo>
                    <a:pt x="255" y="23"/>
                    <a:pt x="255" y="24"/>
                    <a:pt x="254" y="23"/>
                  </a:cubicBezTo>
                  <a:cubicBezTo>
                    <a:pt x="254" y="23"/>
                    <a:pt x="254" y="22"/>
                    <a:pt x="253" y="23"/>
                  </a:cubicBezTo>
                  <a:close/>
                  <a:moveTo>
                    <a:pt x="254" y="231"/>
                  </a:moveTo>
                  <a:cubicBezTo>
                    <a:pt x="254" y="233"/>
                    <a:pt x="254" y="233"/>
                    <a:pt x="253" y="233"/>
                  </a:cubicBezTo>
                  <a:cubicBezTo>
                    <a:pt x="253" y="234"/>
                    <a:pt x="254" y="234"/>
                    <a:pt x="255" y="234"/>
                  </a:cubicBezTo>
                  <a:cubicBezTo>
                    <a:pt x="255" y="233"/>
                    <a:pt x="255" y="232"/>
                    <a:pt x="254" y="231"/>
                  </a:cubicBezTo>
                  <a:close/>
                  <a:moveTo>
                    <a:pt x="252" y="47"/>
                  </a:moveTo>
                  <a:cubicBezTo>
                    <a:pt x="251" y="46"/>
                    <a:pt x="252" y="47"/>
                    <a:pt x="252" y="48"/>
                  </a:cubicBezTo>
                  <a:cubicBezTo>
                    <a:pt x="252" y="48"/>
                    <a:pt x="252" y="48"/>
                    <a:pt x="253" y="48"/>
                  </a:cubicBezTo>
                  <a:cubicBezTo>
                    <a:pt x="253" y="47"/>
                    <a:pt x="253" y="47"/>
                    <a:pt x="252" y="47"/>
                  </a:cubicBezTo>
                  <a:close/>
                  <a:moveTo>
                    <a:pt x="250" y="234"/>
                  </a:moveTo>
                  <a:cubicBezTo>
                    <a:pt x="250" y="234"/>
                    <a:pt x="252" y="234"/>
                    <a:pt x="252" y="234"/>
                  </a:cubicBezTo>
                  <a:cubicBezTo>
                    <a:pt x="251" y="234"/>
                    <a:pt x="250" y="233"/>
                    <a:pt x="250" y="234"/>
                  </a:cubicBezTo>
                  <a:close/>
                  <a:moveTo>
                    <a:pt x="250" y="19"/>
                  </a:moveTo>
                  <a:cubicBezTo>
                    <a:pt x="251" y="19"/>
                    <a:pt x="252" y="19"/>
                    <a:pt x="252" y="18"/>
                  </a:cubicBezTo>
                  <a:cubicBezTo>
                    <a:pt x="251" y="18"/>
                    <a:pt x="250" y="18"/>
                    <a:pt x="250" y="19"/>
                  </a:cubicBezTo>
                  <a:close/>
                  <a:moveTo>
                    <a:pt x="250" y="233"/>
                  </a:moveTo>
                  <a:cubicBezTo>
                    <a:pt x="250" y="233"/>
                    <a:pt x="252" y="232"/>
                    <a:pt x="251" y="231"/>
                  </a:cubicBezTo>
                  <a:cubicBezTo>
                    <a:pt x="251" y="232"/>
                    <a:pt x="249" y="232"/>
                    <a:pt x="250" y="233"/>
                  </a:cubicBezTo>
                  <a:close/>
                  <a:moveTo>
                    <a:pt x="249" y="2"/>
                  </a:moveTo>
                  <a:cubicBezTo>
                    <a:pt x="248" y="3"/>
                    <a:pt x="249" y="4"/>
                    <a:pt x="251" y="3"/>
                  </a:cubicBezTo>
                  <a:cubicBezTo>
                    <a:pt x="250" y="3"/>
                    <a:pt x="250" y="3"/>
                    <a:pt x="249" y="3"/>
                  </a:cubicBezTo>
                  <a:cubicBezTo>
                    <a:pt x="250" y="3"/>
                    <a:pt x="251" y="3"/>
                    <a:pt x="251" y="2"/>
                  </a:cubicBezTo>
                  <a:cubicBezTo>
                    <a:pt x="250" y="2"/>
                    <a:pt x="250" y="1"/>
                    <a:pt x="249" y="2"/>
                  </a:cubicBezTo>
                  <a:close/>
                  <a:moveTo>
                    <a:pt x="244" y="21"/>
                  </a:moveTo>
                  <a:cubicBezTo>
                    <a:pt x="244" y="22"/>
                    <a:pt x="246" y="21"/>
                    <a:pt x="246" y="22"/>
                  </a:cubicBezTo>
                  <a:cubicBezTo>
                    <a:pt x="246" y="23"/>
                    <a:pt x="245" y="22"/>
                    <a:pt x="245" y="23"/>
                  </a:cubicBezTo>
                  <a:cubicBezTo>
                    <a:pt x="246" y="23"/>
                    <a:pt x="246" y="23"/>
                    <a:pt x="246" y="23"/>
                  </a:cubicBezTo>
                  <a:cubicBezTo>
                    <a:pt x="246" y="22"/>
                    <a:pt x="246" y="22"/>
                    <a:pt x="247" y="22"/>
                  </a:cubicBezTo>
                  <a:cubicBezTo>
                    <a:pt x="248" y="22"/>
                    <a:pt x="249" y="21"/>
                    <a:pt x="249" y="22"/>
                  </a:cubicBezTo>
                  <a:cubicBezTo>
                    <a:pt x="249" y="23"/>
                    <a:pt x="249" y="23"/>
                    <a:pt x="249" y="23"/>
                  </a:cubicBezTo>
                  <a:cubicBezTo>
                    <a:pt x="249" y="24"/>
                    <a:pt x="250" y="23"/>
                    <a:pt x="250" y="23"/>
                  </a:cubicBezTo>
                  <a:cubicBezTo>
                    <a:pt x="250" y="22"/>
                    <a:pt x="249" y="23"/>
                    <a:pt x="250" y="22"/>
                  </a:cubicBezTo>
                  <a:cubicBezTo>
                    <a:pt x="250" y="21"/>
                    <a:pt x="251" y="22"/>
                    <a:pt x="251" y="21"/>
                  </a:cubicBezTo>
                  <a:cubicBezTo>
                    <a:pt x="249" y="21"/>
                    <a:pt x="247" y="21"/>
                    <a:pt x="244" y="21"/>
                  </a:cubicBezTo>
                  <a:close/>
                  <a:moveTo>
                    <a:pt x="243" y="48"/>
                  </a:moveTo>
                  <a:cubicBezTo>
                    <a:pt x="245" y="47"/>
                    <a:pt x="247" y="48"/>
                    <a:pt x="250" y="48"/>
                  </a:cubicBezTo>
                  <a:cubicBezTo>
                    <a:pt x="250" y="48"/>
                    <a:pt x="250" y="47"/>
                    <a:pt x="251" y="47"/>
                  </a:cubicBezTo>
                  <a:cubicBezTo>
                    <a:pt x="248" y="46"/>
                    <a:pt x="245" y="46"/>
                    <a:pt x="243" y="48"/>
                  </a:cubicBezTo>
                  <a:close/>
                  <a:moveTo>
                    <a:pt x="248" y="7"/>
                  </a:moveTo>
                  <a:cubicBezTo>
                    <a:pt x="247" y="8"/>
                    <a:pt x="248" y="8"/>
                    <a:pt x="248" y="9"/>
                  </a:cubicBezTo>
                  <a:cubicBezTo>
                    <a:pt x="247" y="9"/>
                    <a:pt x="245" y="9"/>
                    <a:pt x="244" y="8"/>
                  </a:cubicBezTo>
                  <a:cubicBezTo>
                    <a:pt x="244" y="8"/>
                    <a:pt x="244" y="9"/>
                    <a:pt x="244" y="9"/>
                  </a:cubicBezTo>
                  <a:cubicBezTo>
                    <a:pt x="243" y="9"/>
                    <a:pt x="243" y="9"/>
                    <a:pt x="243" y="9"/>
                  </a:cubicBezTo>
                  <a:cubicBezTo>
                    <a:pt x="245" y="9"/>
                    <a:pt x="247" y="9"/>
                    <a:pt x="249" y="9"/>
                  </a:cubicBezTo>
                  <a:cubicBezTo>
                    <a:pt x="249" y="9"/>
                    <a:pt x="248" y="9"/>
                    <a:pt x="249" y="8"/>
                  </a:cubicBezTo>
                  <a:cubicBezTo>
                    <a:pt x="248" y="8"/>
                    <a:pt x="248" y="7"/>
                    <a:pt x="248" y="7"/>
                  </a:cubicBezTo>
                  <a:close/>
                  <a:moveTo>
                    <a:pt x="247" y="245"/>
                  </a:moveTo>
                  <a:cubicBezTo>
                    <a:pt x="247" y="246"/>
                    <a:pt x="249" y="246"/>
                    <a:pt x="249" y="244"/>
                  </a:cubicBezTo>
                  <a:cubicBezTo>
                    <a:pt x="248" y="244"/>
                    <a:pt x="247" y="244"/>
                    <a:pt x="247" y="245"/>
                  </a:cubicBezTo>
                  <a:close/>
                  <a:moveTo>
                    <a:pt x="248" y="249"/>
                  </a:moveTo>
                  <a:cubicBezTo>
                    <a:pt x="248" y="248"/>
                    <a:pt x="249" y="249"/>
                    <a:pt x="249" y="249"/>
                  </a:cubicBezTo>
                  <a:cubicBezTo>
                    <a:pt x="250" y="247"/>
                    <a:pt x="247" y="248"/>
                    <a:pt x="248" y="249"/>
                  </a:cubicBezTo>
                  <a:close/>
                  <a:moveTo>
                    <a:pt x="247" y="235"/>
                  </a:moveTo>
                  <a:cubicBezTo>
                    <a:pt x="247" y="235"/>
                    <a:pt x="248" y="233"/>
                    <a:pt x="249" y="234"/>
                  </a:cubicBezTo>
                  <a:cubicBezTo>
                    <a:pt x="248" y="234"/>
                    <a:pt x="248" y="233"/>
                    <a:pt x="248" y="232"/>
                  </a:cubicBezTo>
                  <a:cubicBezTo>
                    <a:pt x="248" y="232"/>
                    <a:pt x="247" y="232"/>
                    <a:pt x="247" y="232"/>
                  </a:cubicBezTo>
                  <a:cubicBezTo>
                    <a:pt x="247" y="233"/>
                    <a:pt x="246" y="233"/>
                    <a:pt x="247" y="235"/>
                  </a:cubicBezTo>
                  <a:close/>
                  <a:moveTo>
                    <a:pt x="244" y="7"/>
                  </a:moveTo>
                  <a:cubicBezTo>
                    <a:pt x="245" y="9"/>
                    <a:pt x="246" y="8"/>
                    <a:pt x="247" y="8"/>
                  </a:cubicBezTo>
                  <a:cubicBezTo>
                    <a:pt x="247" y="7"/>
                    <a:pt x="246" y="8"/>
                    <a:pt x="244" y="7"/>
                  </a:cubicBezTo>
                  <a:close/>
                  <a:moveTo>
                    <a:pt x="244" y="225"/>
                  </a:moveTo>
                  <a:cubicBezTo>
                    <a:pt x="244" y="225"/>
                    <a:pt x="245" y="225"/>
                    <a:pt x="245" y="225"/>
                  </a:cubicBezTo>
                  <a:cubicBezTo>
                    <a:pt x="244" y="225"/>
                    <a:pt x="244" y="226"/>
                    <a:pt x="244" y="226"/>
                  </a:cubicBezTo>
                  <a:cubicBezTo>
                    <a:pt x="245" y="226"/>
                    <a:pt x="246" y="226"/>
                    <a:pt x="246" y="225"/>
                  </a:cubicBezTo>
                  <a:cubicBezTo>
                    <a:pt x="245" y="227"/>
                    <a:pt x="245" y="224"/>
                    <a:pt x="244" y="225"/>
                  </a:cubicBezTo>
                  <a:close/>
                  <a:moveTo>
                    <a:pt x="245" y="243"/>
                  </a:moveTo>
                  <a:cubicBezTo>
                    <a:pt x="245" y="243"/>
                    <a:pt x="246" y="245"/>
                    <a:pt x="246" y="244"/>
                  </a:cubicBezTo>
                  <a:cubicBezTo>
                    <a:pt x="245" y="244"/>
                    <a:pt x="246" y="242"/>
                    <a:pt x="245" y="243"/>
                  </a:cubicBezTo>
                  <a:close/>
                  <a:moveTo>
                    <a:pt x="244" y="231"/>
                  </a:moveTo>
                  <a:cubicBezTo>
                    <a:pt x="245" y="233"/>
                    <a:pt x="244" y="234"/>
                    <a:pt x="245" y="234"/>
                  </a:cubicBezTo>
                  <a:cubicBezTo>
                    <a:pt x="245" y="233"/>
                    <a:pt x="244" y="232"/>
                    <a:pt x="244" y="231"/>
                  </a:cubicBezTo>
                  <a:close/>
                  <a:moveTo>
                    <a:pt x="241" y="10"/>
                  </a:moveTo>
                  <a:cubicBezTo>
                    <a:pt x="241" y="11"/>
                    <a:pt x="242" y="10"/>
                    <a:pt x="242" y="11"/>
                  </a:cubicBezTo>
                  <a:cubicBezTo>
                    <a:pt x="242" y="10"/>
                    <a:pt x="243" y="8"/>
                    <a:pt x="243" y="8"/>
                  </a:cubicBezTo>
                  <a:cubicBezTo>
                    <a:pt x="242" y="8"/>
                    <a:pt x="241" y="8"/>
                    <a:pt x="241" y="9"/>
                  </a:cubicBezTo>
                  <a:cubicBezTo>
                    <a:pt x="241" y="9"/>
                    <a:pt x="243" y="9"/>
                    <a:pt x="242" y="10"/>
                  </a:cubicBezTo>
                  <a:cubicBezTo>
                    <a:pt x="242" y="10"/>
                    <a:pt x="241" y="10"/>
                    <a:pt x="241" y="10"/>
                  </a:cubicBezTo>
                  <a:close/>
                  <a:moveTo>
                    <a:pt x="242" y="233"/>
                  </a:moveTo>
                  <a:cubicBezTo>
                    <a:pt x="243" y="233"/>
                    <a:pt x="242" y="234"/>
                    <a:pt x="242" y="234"/>
                  </a:cubicBezTo>
                  <a:cubicBezTo>
                    <a:pt x="243" y="234"/>
                    <a:pt x="243" y="233"/>
                    <a:pt x="243" y="233"/>
                  </a:cubicBezTo>
                  <a:cubicBezTo>
                    <a:pt x="243" y="232"/>
                    <a:pt x="242" y="232"/>
                    <a:pt x="242" y="233"/>
                  </a:cubicBezTo>
                  <a:close/>
                  <a:moveTo>
                    <a:pt x="239" y="246"/>
                  </a:moveTo>
                  <a:cubicBezTo>
                    <a:pt x="239" y="248"/>
                    <a:pt x="239" y="246"/>
                    <a:pt x="238" y="246"/>
                  </a:cubicBezTo>
                  <a:cubicBezTo>
                    <a:pt x="238" y="248"/>
                    <a:pt x="240" y="247"/>
                    <a:pt x="240" y="248"/>
                  </a:cubicBezTo>
                  <a:cubicBezTo>
                    <a:pt x="239" y="246"/>
                    <a:pt x="242" y="248"/>
                    <a:pt x="242" y="246"/>
                  </a:cubicBezTo>
                  <a:cubicBezTo>
                    <a:pt x="241" y="247"/>
                    <a:pt x="240" y="246"/>
                    <a:pt x="239" y="246"/>
                  </a:cubicBezTo>
                  <a:close/>
                  <a:moveTo>
                    <a:pt x="239" y="49"/>
                  </a:moveTo>
                  <a:cubicBezTo>
                    <a:pt x="239" y="49"/>
                    <a:pt x="239" y="49"/>
                    <a:pt x="239" y="49"/>
                  </a:cubicBezTo>
                  <a:cubicBezTo>
                    <a:pt x="238" y="49"/>
                    <a:pt x="238" y="49"/>
                    <a:pt x="238" y="50"/>
                  </a:cubicBezTo>
                  <a:cubicBezTo>
                    <a:pt x="239" y="50"/>
                    <a:pt x="240" y="52"/>
                    <a:pt x="241" y="50"/>
                  </a:cubicBezTo>
                  <a:cubicBezTo>
                    <a:pt x="241" y="49"/>
                    <a:pt x="240" y="49"/>
                    <a:pt x="239" y="49"/>
                  </a:cubicBezTo>
                  <a:close/>
                  <a:moveTo>
                    <a:pt x="238" y="52"/>
                  </a:moveTo>
                  <a:cubicBezTo>
                    <a:pt x="239" y="52"/>
                    <a:pt x="239" y="52"/>
                    <a:pt x="240" y="53"/>
                  </a:cubicBezTo>
                  <a:cubicBezTo>
                    <a:pt x="239" y="51"/>
                    <a:pt x="241" y="52"/>
                    <a:pt x="241" y="53"/>
                  </a:cubicBezTo>
                  <a:cubicBezTo>
                    <a:pt x="241" y="53"/>
                    <a:pt x="241" y="52"/>
                    <a:pt x="241" y="51"/>
                  </a:cubicBezTo>
                  <a:cubicBezTo>
                    <a:pt x="240" y="52"/>
                    <a:pt x="238" y="51"/>
                    <a:pt x="238" y="52"/>
                  </a:cubicBezTo>
                  <a:close/>
                  <a:moveTo>
                    <a:pt x="238" y="21"/>
                  </a:moveTo>
                  <a:cubicBezTo>
                    <a:pt x="239" y="22"/>
                    <a:pt x="241" y="22"/>
                    <a:pt x="241" y="21"/>
                  </a:cubicBezTo>
                  <a:cubicBezTo>
                    <a:pt x="240" y="21"/>
                    <a:pt x="239" y="21"/>
                    <a:pt x="238" y="21"/>
                  </a:cubicBezTo>
                  <a:close/>
                  <a:moveTo>
                    <a:pt x="239" y="47"/>
                  </a:moveTo>
                  <a:cubicBezTo>
                    <a:pt x="240" y="47"/>
                    <a:pt x="240" y="48"/>
                    <a:pt x="240" y="48"/>
                  </a:cubicBezTo>
                  <a:cubicBezTo>
                    <a:pt x="240" y="47"/>
                    <a:pt x="241" y="47"/>
                    <a:pt x="241" y="47"/>
                  </a:cubicBezTo>
                  <a:cubicBezTo>
                    <a:pt x="240" y="46"/>
                    <a:pt x="239" y="47"/>
                    <a:pt x="239" y="47"/>
                  </a:cubicBezTo>
                  <a:close/>
                  <a:moveTo>
                    <a:pt x="239" y="232"/>
                  </a:moveTo>
                  <a:cubicBezTo>
                    <a:pt x="239" y="233"/>
                    <a:pt x="239" y="234"/>
                    <a:pt x="240" y="234"/>
                  </a:cubicBezTo>
                  <a:cubicBezTo>
                    <a:pt x="240" y="233"/>
                    <a:pt x="240" y="232"/>
                    <a:pt x="239" y="232"/>
                  </a:cubicBezTo>
                  <a:close/>
                  <a:moveTo>
                    <a:pt x="238" y="10"/>
                  </a:moveTo>
                  <a:cubicBezTo>
                    <a:pt x="239" y="11"/>
                    <a:pt x="239" y="9"/>
                    <a:pt x="240" y="10"/>
                  </a:cubicBezTo>
                  <a:cubicBezTo>
                    <a:pt x="240" y="9"/>
                    <a:pt x="238" y="9"/>
                    <a:pt x="239" y="8"/>
                  </a:cubicBezTo>
                  <a:cubicBezTo>
                    <a:pt x="239" y="8"/>
                    <a:pt x="239" y="8"/>
                    <a:pt x="239" y="8"/>
                  </a:cubicBezTo>
                  <a:cubicBezTo>
                    <a:pt x="238" y="8"/>
                    <a:pt x="238" y="8"/>
                    <a:pt x="238" y="8"/>
                  </a:cubicBezTo>
                  <a:cubicBezTo>
                    <a:pt x="239" y="8"/>
                    <a:pt x="239" y="9"/>
                    <a:pt x="239" y="10"/>
                  </a:cubicBezTo>
                  <a:cubicBezTo>
                    <a:pt x="239" y="10"/>
                    <a:pt x="238" y="10"/>
                    <a:pt x="238" y="10"/>
                  </a:cubicBezTo>
                  <a:close/>
                  <a:moveTo>
                    <a:pt x="237" y="233"/>
                  </a:moveTo>
                  <a:cubicBezTo>
                    <a:pt x="237" y="234"/>
                    <a:pt x="238" y="234"/>
                    <a:pt x="238" y="235"/>
                  </a:cubicBezTo>
                  <a:cubicBezTo>
                    <a:pt x="238" y="234"/>
                    <a:pt x="239" y="236"/>
                    <a:pt x="239" y="235"/>
                  </a:cubicBezTo>
                  <a:cubicBezTo>
                    <a:pt x="239" y="234"/>
                    <a:pt x="237" y="234"/>
                    <a:pt x="238" y="234"/>
                  </a:cubicBezTo>
                  <a:cubicBezTo>
                    <a:pt x="238" y="234"/>
                    <a:pt x="239" y="234"/>
                    <a:pt x="239" y="234"/>
                  </a:cubicBezTo>
                  <a:cubicBezTo>
                    <a:pt x="238" y="233"/>
                    <a:pt x="238" y="233"/>
                    <a:pt x="237" y="233"/>
                  </a:cubicBezTo>
                  <a:close/>
                  <a:moveTo>
                    <a:pt x="236" y="17"/>
                  </a:moveTo>
                  <a:cubicBezTo>
                    <a:pt x="236" y="17"/>
                    <a:pt x="237" y="16"/>
                    <a:pt x="236" y="16"/>
                  </a:cubicBezTo>
                  <a:cubicBezTo>
                    <a:pt x="236" y="18"/>
                    <a:pt x="234" y="16"/>
                    <a:pt x="234" y="18"/>
                  </a:cubicBezTo>
                  <a:cubicBezTo>
                    <a:pt x="236" y="18"/>
                    <a:pt x="237" y="18"/>
                    <a:pt x="238" y="18"/>
                  </a:cubicBezTo>
                  <a:cubicBezTo>
                    <a:pt x="237" y="17"/>
                    <a:pt x="238" y="17"/>
                    <a:pt x="236" y="17"/>
                  </a:cubicBezTo>
                  <a:close/>
                  <a:moveTo>
                    <a:pt x="234" y="46"/>
                  </a:moveTo>
                  <a:cubicBezTo>
                    <a:pt x="234" y="47"/>
                    <a:pt x="232" y="47"/>
                    <a:pt x="231" y="47"/>
                  </a:cubicBezTo>
                  <a:cubicBezTo>
                    <a:pt x="232" y="48"/>
                    <a:pt x="231" y="47"/>
                    <a:pt x="231" y="48"/>
                  </a:cubicBezTo>
                  <a:cubicBezTo>
                    <a:pt x="232" y="48"/>
                    <a:pt x="233" y="48"/>
                    <a:pt x="234" y="47"/>
                  </a:cubicBezTo>
                  <a:cubicBezTo>
                    <a:pt x="234" y="49"/>
                    <a:pt x="235" y="48"/>
                    <a:pt x="236" y="48"/>
                  </a:cubicBezTo>
                  <a:cubicBezTo>
                    <a:pt x="237" y="47"/>
                    <a:pt x="238" y="48"/>
                    <a:pt x="238" y="47"/>
                  </a:cubicBezTo>
                  <a:cubicBezTo>
                    <a:pt x="237" y="47"/>
                    <a:pt x="235" y="47"/>
                    <a:pt x="234" y="46"/>
                  </a:cubicBezTo>
                  <a:close/>
                  <a:moveTo>
                    <a:pt x="235" y="226"/>
                  </a:moveTo>
                  <a:cubicBezTo>
                    <a:pt x="236" y="226"/>
                    <a:pt x="237" y="226"/>
                    <a:pt x="238" y="226"/>
                  </a:cubicBezTo>
                  <a:cubicBezTo>
                    <a:pt x="238" y="224"/>
                    <a:pt x="236" y="225"/>
                    <a:pt x="235" y="226"/>
                  </a:cubicBezTo>
                  <a:close/>
                  <a:moveTo>
                    <a:pt x="235" y="10"/>
                  </a:moveTo>
                  <a:cubicBezTo>
                    <a:pt x="235" y="10"/>
                    <a:pt x="235" y="11"/>
                    <a:pt x="236" y="11"/>
                  </a:cubicBezTo>
                  <a:cubicBezTo>
                    <a:pt x="235" y="11"/>
                    <a:pt x="235" y="11"/>
                    <a:pt x="235" y="11"/>
                  </a:cubicBezTo>
                  <a:cubicBezTo>
                    <a:pt x="236" y="11"/>
                    <a:pt x="238" y="9"/>
                    <a:pt x="236" y="8"/>
                  </a:cubicBezTo>
                  <a:cubicBezTo>
                    <a:pt x="236" y="9"/>
                    <a:pt x="237" y="10"/>
                    <a:pt x="235" y="10"/>
                  </a:cubicBezTo>
                  <a:close/>
                  <a:moveTo>
                    <a:pt x="235" y="240"/>
                  </a:moveTo>
                  <a:cubicBezTo>
                    <a:pt x="235" y="240"/>
                    <a:pt x="234" y="241"/>
                    <a:pt x="235" y="241"/>
                  </a:cubicBezTo>
                  <a:cubicBezTo>
                    <a:pt x="235" y="240"/>
                    <a:pt x="237" y="242"/>
                    <a:pt x="237" y="240"/>
                  </a:cubicBezTo>
                  <a:cubicBezTo>
                    <a:pt x="236" y="240"/>
                    <a:pt x="236" y="240"/>
                    <a:pt x="235" y="240"/>
                  </a:cubicBezTo>
                  <a:close/>
                  <a:moveTo>
                    <a:pt x="236" y="245"/>
                  </a:moveTo>
                  <a:cubicBezTo>
                    <a:pt x="236" y="245"/>
                    <a:pt x="236" y="245"/>
                    <a:pt x="236" y="245"/>
                  </a:cubicBezTo>
                  <a:cubicBezTo>
                    <a:pt x="235" y="246"/>
                    <a:pt x="236" y="246"/>
                    <a:pt x="236" y="247"/>
                  </a:cubicBezTo>
                  <a:cubicBezTo>
                    <a:pt x="235" y="247"/>
                    <a:pt x="235" y="247"/>
                    <a:pt x="235" y="247"/>
                  </a:cubicBezTo>
                  <a:cubicBezTo>
                    <a:pt x="235" y="246"/>
                    <a:pt x="235" y="246"/>
                    <a:pt x="235" y="245"/>
                  </a:cubicBezTo>
                  <a:cubicBezTo>
                    <a:pt x="234" y="245"/>
                    <a:pt x="234" y="245"/>
                    <a:pt x="233" y="245"/>
                  </a:cubicBezTo>
                  <a:cubicBezTo>
                    <a:pt x="234" y="246"/>
                    <a:pt x="232" y="247"/>
                    <a:pt x="234" y="247"/>
                  </a:cubicBezTo>
                  <a:cubicBezTo>
                    <a:pt x="234" y="247"/>
                    <a:pt x="233" y="246"/>
                    <a:pt x="234" y="246"/>
                  </a:cubicBezTo>
                  <a:cubicBezTo>
                    <a:pt x="234" y="247"/>
                    <a:pt x="236" y="247"/>
                    <a:pt x="237" y="247"/>
                  </a:cubicBezTo>
                  <a:cubicBezTo>
                    <a:pt x="237" y="246"/>
                    <a:pt x="236" y="247"/>
                    <a:pt x="236" y="246"/>
                  </a:cubicBezTo>
                  <a:cubicBezTo>
                    <a:pt x="236" y="246"/>
                    <a:pt x="237" y="246"/>
                    <a:pt x="236" y="245"/>
                  </a:cubicBezTo>
                  <a:close/>
                  <a:moveTo>
                    <a:pt x="235" y="52"/>
                  </a:moveTo>
                  <a:cubicBezTo>
                    <a:pt x="235" y="53"/>
                    <a:pt x="235" y="54"/>
                    <a:pt x="236" y="53"/>
                  </a:cubicBezTo>
                  <a:cubicBezTo>
                    <a:pt x="236" y="53"/>
                    <a:pt x="236" y="53"/>
                    <a:pt x="236" y="52"/>
                  </a:cubicBezTo>
                  <a:cubicBezTo>
                    <a:pt x="236" y="52"/>
                    <a:pt x="237" y="52"/>
                    <a:pt x="237" y="52"/>
                  </a:cubicBezTo>
                  <a:cubicBezTo>
                    <a:pt x="236" y="52"/>
                    <a:pt x="236" y="52"/>
                    <a:pt x="235" y="52"/>
                  </a:cubicBezTo>
                  <a:close/>
                  <a:moveTo>
                    <a:pt x="234" y="21"/>
                  </a:moveTo>
                  <a:cubicBezTo>
                    <a:pt x="234" y="21"/>
                    <a:pt x="235" y="22"/>
                    <a:pt x="236" y="21"/>
                  </a:cubicBezTo>
                  <a:cubicBezTo>
                    <a:pt x="235" y="21"/>
                    <a:pt x="233" y="20"/>
                    <a:pt x="234" y="21"/>
                  </a:cubicBezTo>
                  <a:close/>
                  <a:moveTo>
                    <a:pt x="221" y="233"/>
                  </a:moveTo>
                  <a:cubicBezTo>
                    <a:pt x="221" y="233"/>
                    <a:pt x="221" y="234"/>
                    <a:pt x="221" y="234"/>
                  </a:cubicBezTo>
                  <a:cubicBezTo>
                    <a:pt x="222" y="234"/>
                    <a:pt x="222" y="234"/>
                    <a:pt x="223" y="234"/>
                  </a:cubicBezTo>
                  <a:cubicBezTo>
                    <a:pt x="223" y="233"/>
                    <a:pt x="223" y="233"/>
                    <a:pt x="223" y="233"/>
                  </a:cubicBezTo>
                  <a:cubicBezTo>
                    <a:pt x="224" y="233"/>
                    <a:pt x="225" y="233"/>
                    <a:pt x="226" y="235"/>
                  </a:cubicBezTo>
                  <a:cubicBezTo>
                    <a:pt x="227" y="234"/>
                    <a:pt x="228" y="235"/>
                    <a:pt x="228" y="234"/>
                  </a:cubicBezTo>
                  <a:cubicBezTo>
                    <a:pt x="227" y="234"/>
                    <a:pt x="226" y="234"/>
                    <a:pt x="226" y="233"/>
                  </a:cubicBezTo>
                  <a:cubicBezTo>
                    <a:pt x="227" y="232"/>
                    <a:pt x="227" y="234"/>
                    <a:pt x="228" y="233"/>
                  </a:cubicBezTo>
                  <a:cubicBezTo>
                    <a:pt x="229" y="233"/>
                    <a:pt x="229" y="234"/>
                    <a:pt x="229" y="235"/>
                  </a:cubicBezTo>
                  <a:cubicBezTo>
                    <a:pt x="230" y="234"/>
                    <a:pt x="234" y="235"/>
                    <a:pt x="234" y="234"/>
                  </a:cubicBezTo>
                  <a:cubicBezTo>
                    <a:pt x="233" y="234"/>
                    <a:pt x="232" y="234"/>
                    <a:pt x="231" y="234"/>
                  </a:cubicBezTo>
                  <a:cubicBezTo>
                    <a:pt x="232" y="233"/>
                    <a:pt x="234" y="234"/>
                    <a:pt x="236" y="234"/>
                  </a:cubicBezTo>
                  <a:cubicBezTo>
                    <a:pt x="236" y="233"/>
                    <a:pt x="234" y="234"/>
                    <a:pt x="234" y="233"/>
                  </a:cubicBezTo>
                  <a:cubicBezTo>
                    <a:pt x="235" y="232"/>
                    <a:pt x="233" y="231"/>
                    <a:pt x="233" y="231"/>
                  </a:cubicBezTo>
                  <a:cubicBezTo>
                    <a:pt x="234" y="231"/>
                    <a:pt x="234" y="231"/>
                    <a:pt x="234" y="231"/>
                  </a:cubicBezTo>
                  <a:cubicBezTo>
                    <a:pt x="233" y="231"/>
                    <a:pt x="233" y="229"/>
                    <a:pt x="232" y="231"/>
                  </a:cubicBezTo>
                  <a:cubicBezTo>
                    <a:pt x="233" y="231"/>
                    <a:pt x="233" y="233"/>
                    <a:pt x="232" y="233"/>
                  </a:cubicBezTo>
                  <a:cubicBezTo>
                    <a:pt x="232" y="232"/>
                    <a:pt x="231" y="230"/>
                    <a:pt x="229" y="231"/>
                  </a:cubicBezTo>
                  <a:cubicBezTo>
                    <a:pt x="229" y="232"/>
                    <a:pt x="231" y="231"/>
                    <a:pt x="231" y="232"/>
                  </a:cubicBezTo>
                  <a:cubicBezTo>
                    <a:pt x="229" y="231"/>
                    <a:pt x="227" y="232"/>
                    <a:pt x="225" y="232"/>
                  </a:cubicBezTo>
                  <a:cubicBezTo>
                    <a:pt x="225" y="231"/>
                    <a:pt x="224" y="230"/>
                    <a:pt x="225" y="230"/>
                  </a:cubicBezTo>
                  <a:cubicBezTo>
                    <a:pt x="224" y="230"/>
                    <a:pt x="225" y="231"/>
                    <a:pt x="225" y="232"/>
                  </a:cubicBezTo>
                  <a:cubicBezTo>
                    <a:pt x="222" y="231"/>
                    <a:pt x="221" y="232"/>
                    <a:pt x="220" y="231"/>
                  </a:cubicBezTo>
                  <a:cubicBezTo>
                    <a:pt x="220" y="232"/>
                    <a:pt x="220" y="232"/>
                    <a:pt x="219" y="233"/>
                  </a:cubicBezTo>
                  <a:cubicBezTo>
                    <a:pt x="219" y="231"/>
                    <a:pt x="217" y="231"/>
                    <a:pt x="216" y="230"/>
                  </a:cubicBezTo>
                  <a:cubicBezTo>
                    <a:pt x="216" y="231"/>
                    <a:pt x="217" y="231"/>
                    <a:pt x="217" y="232"/>
                  </a:cubicBezTo>
                  <a:cubicBezTo>
                    <a:pt x="217" y="232"/>
                    <a:pt x="217" y="232"/>
                    <a:pt x="216" y="232"/>
                  </a:cubicBezTo>
                  <a:cubicBezTo>
                    <a:pt x="216" y="231"/>
                    <a:pt x="216" y="231"/>
                    <a:pt x="214" y="231"/>
                  </a:cubicBezTo>
                  <a:cubicBezTo>
                    <a:pt x="214" y="232"/>
                    <a:pt x="215" y="231"/>
                    <a:pt x="215" y="233"/>
                  </a:cubicBezTo>
                  <a:cubicBezTo>
                    <a:pt x="215" y="233"/>
                    <a:pt x="214" y="233"/>
                    <a:pt x="214" y="233"/>
                  </a:cubicBezTo>
                  <a:cubicBezTo>
                    <a:pt x="214" y="231"/>
                    <a:pt x="213" y="231"/>
                    <a:pt x="211" y="230"/>
                  </a:cubicBezTo>
                  <a:cubicBezTo>
                    <a:pt x="211" y="231"/>
                    <a:pt x="213" y="230"/>
                    <a:pt x="213" y="232"/>
                  </a:cubicBezTo>
                  <a:cubicBezTo>
                    <a:pt x="212" y="232"/>
                    <a:pt x="212" y="231"/>
                    <a:pt x="211" y="231"/>
                  </a:cubicBezTo>
                  <a:cubicBezTo>
                    <a:pt x="212" y="233"/>
                    <a:pt x="211" y="232"/>
                    <a:pt x="211" y="234"/>
                  </a:cubicBezTo>
                  <a:cubicBezTo>
                    <a:pt x="212" y="233"/>
                    <a:pt x="212" y="234"/>
                    <a:pt x="212" y="234"/>
                  </a:cubicBezTo>
                  <a:cubicBezTo>
                    <a:pt x="212" y="235"/>
                    <a:pt x="211" y="234"/>
                    <a:pt x="211" y="235"/>
                  </a:cubicBezTo>
                  <a:cubicBezTo>
                    <a:pt x="211" y="235"/>
                    <a:pt x="214" y="236"/>
                    <a:pt x="213" y="237"/>
                  </a:cubicBezTo>
                  <a:cubicBezTo>
                    <a:pt x="215" y="237"/>
                    <a:pt x="215" y="238"/>
                    <a:pt x="216" y="237"/>
                  </a:cubicBezTo>
                  <a:cubicBezTo>
                    <a:pt x="214" y="236"/>
                    <a:pt x="215" y="236"/>
                    <a:pt x="215" y="235"/>
                  </a:cubicBezTo>
                  <a:cubicBezTo>
                    <a:pt x="214" y="235"/>
                    <a:pt x="214" y="235"/>
                    <a:pt x="214" y="234"/>
                  </a:cubicBezTo>
                  <a:cubicBezTo>
                    <a:pt x="214" y="235"/>
                    <a:pt x="214" y="235"/>
                    <a:pt x="213" y="235"/>
                  </a:cubicBezTo>
                  <a:cubicBezTo>
                    <a:pt x="213" y="235"/>
                    <a:pt x="213" y="235"/>
                    <a:pt x="213" y="234"/>
                  </a:cubicBezTo>
                  <a:cubicBezTo>
                    <a:pt x="214" y="234"/>
                    <a:pt x="215" y="234"/>
                    <a:pt x="216" y="233"/>
                  </a:cubicBezTo>
                  <a:cubicBezTo>
                    <a:pt x="216" y="234"/>
                    <a:pt x="216" y="234"/>
                    <a:pt x="216" y="235"/>
                  </a:cubicBezTo>
                  <a:cubicBezTo>
                    <a:pt x="218" y="235"/>
                    <a:pt x="218" y="234"/>
                    <a:pt x="221" y="233"/>
                  </a:cubicBezTo>
                  <a:close/>
                  <a:moveTo>
                    <a:pt x="235" y="242"/>
                  </a:moveTo>
                  <a:cubicBezTo>
                    <a:pt x="234" y="242"/>
                    <a:pt x="234" y="242"/>
                    <a:pt x="233" y="243"/>
                  </a:cubicBezTo>
                  <a:cubicBezTo>
                    <a:pt x="234" y="243"/>
                    <a:pt x="234" y="243"/>
                    <a:pt x="234" y="243"/>
                  </a:cubicBezTo>
                  <a:cubicBezTo>
                    <a:pt x="234" y="243"/>
                    <a:pt x="235" y="242"/>
                    <a:pt x="235" y="242"/>
                  </a:cubicBezTo>
                  <a:cubicBezTo>
                    <a:pt x="235" y="242"/>
                    <a:pt x="235" y="243"/>
                    <a:pt x="235" y="242"/>
                  </a:cubicBezTo>
                  <a:cubicBezTo>
                    <a:pt x="235" y="242"/>
                    <a:pt x="235" y="242"/>
                    <a:pt x="235" y="242"/>
                  </a:cubicBezTo>
                  <a:close/>
                  <a:moveTo>
                    <a:pt x="232" y="244"/>
                  </a:moveTo>
                  <a:cubicBezTo>
                    <a:pt x="232" y="246"/>
                    <a:pt x="236" y="245"/>
                    <a:pt x="235" y="244"/>
                  </a:cubicBezTo>
                  <a:cubicBezTo>
                    <a:pt x="234" y="244"/>
                    <a:pt x="234" y="245"/>
                    <a:pt x="232" y="244"/>
                  </a:cubicBezTo>
                  <a:close/>
                  <a:moveTo>
                    <a:pt x="235" y="52"/>
                  </a:moveTo>
                  <a:cubicBezTo>
                    <a:pt x="234" y="52"/>
                    <a:pt x="234" y="52"/>
                    <a:pt x="234" y="52"/>
                  </a:cubicBezTo>
                  <a:cubicBezTo>
                    <a:pt x="235" y="52"/>
                    <a:pt x="233" y="53"/>
                    <a:pt x="233" y="53"/>
                  </a:cubicBezTo>
                  <a:cubicBezTo>
                    <a:pt x="235" y="53"/>
                    <a:pt x="233" y="54"/>
                    <a:pt x="234" y="55"/>
                  </a:cubicBezTo>
                  <a:cubicBezTo>
                    <a:pt x="234" y="55"/>
                    <a:pt x="234" y="55"/>
                    <a:pt x="235" y="55"/>
                  </a:cubicBezTo>
                  <a:cubicBezTo>
                    <a:pt x="235" y="54"/>
                    <a:pt x="234" y="53"/>
                    <a:pt x="235" y="52"/>
                  </a:cubicBezTo>
                  <a:close/>
                  <a:moveTo>
                    <a:pt x="233" y="226"/>
                  </a:moveTo>
                  <a:cubicBezTo>
                    <a:pt x="233" y="226"/>
                    <a:pt x="233" y="227"/>
                    <a:pt x="234" y="226"/>
                  </a:cubicBezTo>
                  <a:cubicBezTo>
                    <a:pt x="234" y="226"/>
                    <a:pt x="234" y="225"/>
                    <a:pt x="234" y="225"/>
                  </a:cubicBezTo>
                  <a:cubicBezTo>
                    <a:pt x="234" y="226"/>
                    <a:pt x="233" y="226"/>
                    <a:pt x="233" y="226"/>
                  </a:cubicBezTo>
                  <a:close/>
                  <a:moveTo>
                    <a:pt x="233" y="6"/>
                  </a:moveTo>
                  <a:cubicBezTo>
                    <a:pt x="233" y="5"/>
                    <a:pt x="233" y="5"/>
                    <a:pt x="232" y="5"/>
                  </a:cubicBezTo>
                  <a:cubicBezTo>
                    <a:pt x="230" y="6"/>
                    <a:pt x="228" y="5"/>
                    <a:pt x="226" y="6"/>
                  </a:cubicBezTo>
                  <a:cubicBezTo>
                    <a:pt x="225" y="6"/>
                    <a:pt x="224" y="6"/>
                    <a:pt x="225" y="6"/>
                  </a:cubicBezTo>
                  <a:cubicBezTo>
                    <a:pt x="228" y="6"/>
                    <a:pt x="229" y="6"/>
                    <a:pt x="231" y="6"/>
                  </a:cubicBezTo>
                  <a:cubicBezTo>
                    <a:pt x="232" y="6"/>
                    <a:pt x="233" y="7"/>
                    <a:pt x="233" y="6"/>
                  </a:cubicBezTo>
                  <a:cubicBezTo>
                    <a:pt x="232" y="6"/>
                    <a:pt x="232" y="6"/>
                    <a:pt x="233" y="6"/>
                  </a:cubicBezTo>
                  <a:cubicBezTo>
                    <a:pt x="233" y="6"/>
                    <a:pt x="233" y="6"/>
                    <a:pt x="233" y="6"/>
                  </a:cubicBezTo>
                  <a:close/>
                  <a:moveTo>
                    <a:pt x="229" y="52"/>
                  </a:moveTo>
                  <a:cubicBezTo>
                    <a:pt x="229" y="52"/>
                    <a:pt x="230" y="54"/>
                    <a:pt x="231" y="53"/>
                  </a:cubicBezTo>
                  <a:cubicBezTo>
                    <a:pt x="230" y="52"/>
                    <a:pt x="233" y="53"/>
                    <a:pt x="233" y="52"/>
                  </a:cubicBezTo>
                  <a:cubicBezTo>
                    <a:pt x="231" y="52"/>
                    <a:pt x="230" y="51"/>
                    <a:pt x="229" y="52"/>
                  </a:cubicBezTo>
                  <a:close/>
                  <a:moveTo>
                    <a:pt x="231" y="49"/>
                  </a:moveTo>
                  <a:cubicBezTo>
                    <a:pt x="231" y="49"/>
                    <a:pt x="231" y="50"/>
                    <a:pt x="231" y="50"/>
                  </a:cubicBezTo>
                  <a:cubicBezTo>
                    <a:pt x="232" y="50"/>
                    <a:pt x="232" y="50"/>
                    <a:pt x="233" y="49"/>
                  </a:cubicBezTo>
                  <a:cubicBezTo>
                    <a:pt x="232" y="48"/>
                    <a:pt x="232" y="50"/>
                    <a:pt x="231" y="49"/>
                  </a:cubicBezTo>
                  <a:close/>
                  <a:moveTo>
                    <a:pt x="232" y="227"/>
                  </a:moveTo>
                  <a:cubicBezTo>
                    <a:pt x="232" y="228"/>
                    <a:pt x="231" y="228"/>
                    <a:pt x="231" y="228"/>
                  </a:cubicBezTo>
                  <a:cubicBezTo>
                    <a:pt x="232" y="229"/>
                    <a:pt x="232" y="229"/>
                    <a:pt x="233" y="229"/>
                  </a:cubicBezTo>
                  <a:cubicBezTo>
                    <a:pt x="233" y="228"/>
                    <a:pt x="233" y="227"/>
                    <a:pt x="232" y="227"/>
                  </a:cubicBezTo>
                  <a:close/>
                  <a:moveTo>
                    <a:pt x="229" y="244"/>
                  </a:moveTo>
                  <a:cubicBezTo>
                    <a:pt x="229" y="244"/>
                    <a:pt x="228" y="244"/>
                    <a:pt x="228" y="243"/>
                  </a:cubicBezTo>
                  <a:cubicBezTo>
                    <a:pt x="227" y="243"/>
                    <a:pt x="227" y="243"/>
                    <a:pt x="227" y="243"/>
                  </a:cubicBezTo>
                  <a:cubicBezTo>
                    <a:pt x="227" y="244"/>
                    <a:pt x="227" y="244"/>
                    <a:pt x="227" y="245"/>
                  </a:cubicBezTo>
                  <a:cubicBezTo>
                    <a:pt x="227" y="245"/>
                    <a:pt x="226" y="244"/>
                    <a:pt x="226" y="245"/>
                  </a:cubicBezTo>
                  <a:cubicBezTo>
                    <a:pt x="227" y="245"/>
                    <a:pt x="226" y="246"/>
                    <a:pt x="225" y="246"/>
                  </a:cubicBezTo>
                  <a:cubicBezTo>
                    <a:pt x="225" y="246"/>
                    <a:pt x="225" y="247"/>
                    <a:pt x="225" y="247"/>
                  </a:cubicBezTo>
                  <a:cubicBezTo>
                    <a:pt x="227" y="246"/>
                    <a:pt x="229" y="247"/>
                    <a:pt x="232" y="246"/>
                  </a:cubicBezTo>
                  <a:cubicBezTo>
                    <a:pt x="232" y="247"/>
                    <a:pt x="232" y="247"/>
                    <a:pt x="232" y="247"/>
                  </a:cubicBezTo>
                  <a:cubicBezTo>
                    <a:pt x="232" y="246"/>
                    <a:pt x="232" y="247"/>
                    <a:pt x="232" y="246"/>
                  </a:cubicBezTo>
                  <a:cubicBezTo>
                    <a:pt x="231" y="246"/>
                    <a:pt x="230" y="246"/>
                    <a:pt x="230" y="245"/>
                  </a:cubicBezTo>
                  <a:cubicBezTo>
                    <a:pt x="231" y="245"/>
                    <a:pt x="231" y="245"/>
                    <a:pt x="231" y="245"/>
                  </a:cubicBezTo>
                  <a:cubicBezTo>
                    <a:pt x="231" y="244"/>
                    <a:pt x="230" y="244"/>
                    <a:pt x="230" y="244"/>
                  </a:cubicBezTo>
                  <a:cubicBezTo>
                    <a:pt x="229" y="245"/>
                    <a:pt x="230" y="245"/>
                    <a:pt x="230" y="245"/>
                  </a:cubicBezTo>
                  <a:cubicBezTo>
                    <a:pt x="230" y="245"/>
                    <a:pt x="230" y="246"/>
                    <a:pt x="229" y="246"/>
                  </a:cubicBezTo>
                  <a:cubicBezTo>
                    <a:pt x="229" y="245"/>
                    <a:pt x="228" y="245"/>
                    <a:pt x="228" y="246"/>
                  </a:cubicBezTo>
                  <a:cubicBezTo>
                    <a:pt x="228" y="246"/>
                    <a:pt x="228" y="246"/>
                    <a:pt x="227" y="246"/>
                  </a:cubicBezTo>
                  <a:cubicBezTo>
                    <a:pt x="228" y="245"/>
                    <a:pt x="229" y="245"/>
                    <a:pt x="229" y="244"/>
                  </a:cubicBezTo>
                  <a:close/>
                  <a:moveTo>
                    <a:pt x="223" y="21"/>
                  </a:moveTo>
                  <a:cubicBezTo>
                    <a:pt x="223" y="20"/>
                    <a:pt x="223" y="19"/>
                    <a:pt x="223" y="18"/>
                  </a:cubicBezTo>
                  <a:cubicBezTo>
                    <a:pt x="223" y="18"/>
                    <a:pt x="222" y="18"/>
                    <a:pt x="222" y="18"/>
                  </a:cubicBezTo>
                  <a:cubicBezTo>
                    <a:pt x="223" y="19"/>
                    <a:pt x="223" y="21"/>
                    <a:pt x="222" y="23"/>
                  </a:cubicBezTo>
                  <a:cubicBezTo>
                    <a:pt x="224" y="24"/>
                    <a:pt x="223" y="21"/>
                    <a:pt x="224" y="22"/>
                  </a:cubicBezTo>
                  <a:cubicBezTo>
                    <a:pt x="224" y="22"/>
                    <a:pt x="225" y="22"/>
                    <a:pt x="225" y="23"/>
                  </a:cubicBezTo>
                  <a:cubicBezTo>
                    <a:pt x="224" y="23"/>
                    <a:pt x="225" y="22"/>
                    <a:pt x="224" y="22"/>
                  </a:cubicBezTo>
                  <a:cubicBezTo>
                    <a:pt x="224" y="22"/>
                    <a:pt x="224" y="23"/>
                    <a:pt x="224" y="23"/>
                  </a:cubicBezTo>
                  <a:cubicBezTo>
                    <a:pt x="224" y="23"/>
                    <a:pt x="224" y="23"/>
                    <a:pt x="224" y="23"/>
                  </a:cubicBezTo>
                  <a:cubicBezTo>
                    <a:pt x="224" y="23"/>
                    <a:pt x="225" y="23"/>
                    <a:pt x="225" y="24"/>
                  </a:cubicBezTo>
                  <a:cubicBezTo>
                    <a:pt x="226" y="23"/>
                    <a:pt x="225" y="23"/>
                    <a:pt x="225" y="23"/>
                  </a:cubicBezTo>
                  <a:cubicBezTo>
                    <a:pt x="226" y="23"/>
                    <a:pt x="226" y="24"/>
                    <a:pt x="226" y="24"/>
                  </a:cubicBezTo>
                  <a:cubicBezTo>
                    <a:pt x="227" y="23"/>
                    <a:pt x="229" y="24"/>
                    <a:pt x="229" y="23"/>
                  </a:cubicBezTo>
                  <a:cubicBezTo>
                    <a:pt x="229" y="23"/>
                    <a:pt x="229" y="23"/>
                    <a:pt x="228" y="22"/>
                  </a:cubicBezTo>
                  <a:cubicBezTo>
                    <a:pt x="229" y="22"/>
                    <a:pt x="230" y="22"/>
                    <a:pt x="231" y="22"/>
                  </a:cubicBezTo>
                  <a:cubicBezTo>
                    <a:pt x="231" y="22"/>
                    <a:pt x="231" y="23"/>
                    <a:pt x="231" y="23"/>
                  </a:cubicBezTo>
                  <a:cubicBezTo>
                    <a:pt x="234" y="21"/>
                    <a:pt x="228" y="22"/>
                    <a:pt x="228" y="20"/>
                  </a:cubicBezTo>
                  <a:cubicBezTo>
                    <a:pt x="228" y="20"/>
                    <a:pt x="226" y="19"/>
                    <a:pt x="225" y="20"/>
                  </a:cubicBezTo>
                  <a:cubicBezTo>
                    <a:pt x="226" y="20"/>
                    <a:pt x="226" y="20"/>
                    <a:pt x="227" y="20"/>
                  </a:cubicBezTo>
                  <a:cubicBezTo>
                    <a:pt x="227" y="21"/>
                    <a:pt x="228" y="20"/>
                    <a:pt x="228" y="20"/>
                  </a:cubicBezTo>
                  <a:cubicBezTo>
                    <a:pt x="229" y="22"/>
                    <a:pt x="227" y="20"/>
                    <a:pt x="227" y="22"/>
                  </a:cubicBezTo>
                  <a:cubicBezTo>
                    <a:pt x="228" y="21"/>
                    <a:pt x="228" y="22"/>
                    <a:pt x="228" y="23"/>
                  </a:cubicBezTo>
                  <a:cubicBezTo>
                    <a:pt x="228" y="22"/>
                    <a:pt x="227" y="23"/>
                    <a:pt x="226" y="23"/>
                  </a:cubicBezTo>
                  <a:cubicBezTo>
                    <a:pt x="226" y="22"/>
                    <a:pt x="227" y="22"/>
                    <a:pt x="227" y="21"/>
                  </a:cubicBezTo>
                  <a:cubicBezTo>
                    <a:pt x="226" y="21"/>
                    <a:pt x="223" y="21"/>
                    <a:pt x="223" y="21"/>
                  </a:cubicBezTo>
                  <a:close/>
                  <a:moveTo>
                    <a:pt x="229" y="4"/>
                  </a:moveTo>
                  <a:cubicBezTo>
                    <a:pt x="229" y="4"/>
                    <a:pt x="232" y="5"/>
                    <a:pt x="232" y="4"/>
                  </a:cubicBezTo>
                  <a:cubicBezTo>
                    <a:pt x="230" y="4"/>
                    <a:pt x="229" y="3"/>
                    <a:pt x="229" y="4"/>
                  </a:cubicBezTo>
                  <a:close/>
                  <a:moveTo>
                    <a:pt x="230" y="226"/>
                  </a:moveTo>
                  <a:cubicBezTo>
                    <a:pt x="231" y="226"/>
                    <a:pt x="231" y="226"/>
                    <a:pt x="231" y="226"/>
                  </a:cubicBezTo>
                  <a:cubicBezTo>
                    <a:pt x="232" y="226"/>
                    <a:pt x="230" y="225"/>
                    <a:pt x="230" y="226"/>
                  </a:cubicBezTo>
                  <a:close/>
                  <a:moveTo>
                    <a:pt x="231" y="240"/>
                  </a:moveTo>
                  <a:cubicBezTo>
                    <a:pt x="231" y="241"/>
                    <a:pt x="230" y="243"/>
                    <a:pt x="231" y="243"/>
                  </a:cubicBezTo>
                  <a:cubicBezTo>
                    <a:pt x="231" y="242"/>
                    <a:pt x="232" y="241"/>
                    <a:pt x="231" y="240"/>
                  </a:cubicBezTo>
                  <a:close/>
                  <a:moveTo>
                    <a:pt x="230" y="49"/>
                  </a:moveTo>
                  <a:cubicBezTo>
                    <a:pt x="230" y="50"/>
                    <a:pt x="228" y="49"/>
                    <a:pt x="229" y="50"/>
                  </a:cubicBezTo>
                  <a:cubicBezTo>
                    <a:pt x="229" y="51"/>
                    <a:pt x="231" y="51"/>
                    <a:pt x="231" y="50"/>
                  </a:cubicBezTo>
                  <a:cubicBezTo>
                    <a:pt x="230" y="50"/>
                    <a:pt x="230" y="49"/>
                    <a:pt x="230" y="49"/>
                  </a:cubicBezTo>
                  <a:close/>
                  <a:moveTo>
                    <a:pt x="229" y="225"/>
                  </a:moveTo>
                  <a:cubicBezTo>
                    <a:pt x="229" y="227"/>
                    <a:pt x="229" y="228"/>
                    <a:pt x="231" y="228"/>
                  </a:cubicBezTo>
                  <a:cubicBezTo>
                    <a:pt x="231" y="227"/>
                    <a:pt x="231" y="227"/>
                    <a:pt x="231" y="227"/>
                  </a:cubicBezTo>
                  <a:cubicBezTo>
                    <a:pt x="229" y="227"/>
                    <a:pt x="230" y="225"/>
                    <a:pt x="229" y="225"/>
                  </a:cubicBezTo>
                  <a:close/>
                  <a:moveTo>
                    <a:pt x="228" y="239"/>
                  </a:moveTo>
                  <a:cubicBezTo>
                    <a:pt x="229" y="239"/>
                    <a:pt x="230" y="239"/>
                    <a:pt x="230" y="239"/>
                  </a:cubicBezTo>
                  <a:cubicBezTo>
                    <a:pt x="229" y="238"/>
                    <a:pt x="229" y="238"/>
                    <a:pt x="228" y="239"/>
                  </a:cubicBezTo>
                  <a:close/>
                  <a:moveTo>
                    <a:pt x="228" y="44"/>
                  </a:moveTo>
                  <a:cubicBezTo>
                    <a:pt x="228" y="45"/>
                    <a:pt x="230" y="46"/>
                    <a:pt x="230" y="45"/>
                  </a:cubicBezTo>
                  <a:cubicBezTo>
                    <a:pt x="229" y="45"/>
                    <a:pt x="229" y="44"/>
                    <a:pt x="228" y="44"/>
                  </a:cubicBezTo>
                  <a:close/>
                  <a:moveTo>
                    <a:pt x="227" y="47"/>
                  </a:moveTo>
                  <a:cubicBezTo>
                    <a:pt x="228" y="47"/>
                    <a:pt x="229" y="48"/>
                    <a:pt x="230" y="47"/>
                  </a:cubicBezTo>
                  <a:cubicBezTo>
                    <a:pt x="228" y="47"/>
                    <a:pt x="227" y="46"/>
                    <a:pt x="227" y="47"/>
                  </a:cubicBezTo>
                  <a:close/>
                  <a:moveTo>
                    <a:pt x="228" y="228"/>
                  </a:moveTo>
                  <a:cubicBezTo>
                    <a:pt x="229" y="228"/>
                    <a:pt x="230" y="230"/>
                    <a:pt x="230" y="228"/>
                  </a:cubicBezTo>
                  <a:cubicBezTo>
                    <a:pt x="230" y="228"/>
                    <a:pt x="229" y="228"/>
                    <a:pt x="229" y="228"/>
                  </a:cubicBezTo>
                  <a:cubicBezTo>
                    <a:pt x="229" y="228"/>
                    <a:pt x="228" y="228"/>
                    <a:pt x="228" y="228"/>
                  </a:cubicBezTo>
                  <a:cubicBezTo>
                    <a:pt x="228" y="228"/>
                    <a:pt x="228" y="228"/>
                    <a:pt x="228" y="228"/>
                  </a:cubicBezTo>
                  <a:close/>
                  <a:moveTo>
                    <a:pt x="227" y="241"/>
                  </a:moveTo>
                  <a:cubicBezTo>
                    <a:pt x="228" y="240"/>
                    <a:pt x="229" y="241"/>
                    <a:pt x="230" y="240"/>
                  </a:cubicBezTo>
                  <a:cubicBezTo>
                    <a:pt x="229" y="240"/>
                    <a:pt x="229" y="240"/>
                    <a:pt x="228" y="240"/>
                  </a:cubicBezTo>
                  <a:cubicBezTo>
                    <a:pt x="228" y="241"/>
                    <a:pt x="226" y="241"/>
                    <a:pt x="227" y="241"/>
                  </a:cubicBezTo>
                  <a:close/>
                  <a:moveTo>
                    <a:pt x="226" y="231"/>
                  </a:moveTo>
                  <a:cubicBezTo>
                    <a:pt x="227" y="231"/>
                    <a:pt x="228" y="231"/>
                    <a:pt x="229" y="231"/>
                  </a:cubicBezTo>
                  <a:cubicBezTo>
                    <a:pt x="228" y="230"/>
                    <a:pt x="227" y="231"/>
                    <a:pt x="226" y="231"/>
                  </a:cubicBezTo>
                  <a:close/>
                  <a:moveTo>
                    <a:pt x="226" y="52"/>
                  </a:moveTo>
                  <a:cubicBezTo>
                    <a:pt x="227" y="52"/>
                    <a:pt x="227" y="53"/>
                    <a:pt x="228" y="54"/>
                  </a:cubicBezTo>
                  <a:cubicBezTo>
                    <a:pt x="228" y="53"/>
                    <a:pt x="228" y="53"/>
                    <a:pt x="228" y="52"/>
                  </a:cubicBezTo>
                  <a:cubicBezTo>
                    <a:pt x="227" y="52"/>
                    <a:pt x="226" y="52"/>
                    <a:pt x="226" y="52"/>
                  </a:cubicBezTo>
                  <a:close/>
                  <a:moveTo>
                    <a:pt x="225" y="5"/>
                  </a:moveTo>
                  <a:cubicBezTo>
                    <a:pt x="226" y="5"/>
                    <a:pt x="227" y="5"/>
                    <a:pt x="228" y="4"/>
                  </a:cubicBezTo>
                  <a:cubicBezTo>
                    <a:pt x="227" y="4"/>
                    <a:pt x="225" y="4"/>
                    <a:pt x="225" y="5"/>
                  </a:cubicBezTo>
                  <a:close/>
                  <a:moveTo>
                    <a:pt x="226" y="8"/>
                  </a:moveTo>
                  <a:cubicBezTo>
                    <a:pt x="226" y="8"/>
                    <a:pt x="226" y="9"/>
                    <a:pt x="225" y="9"/>
                  </a:cubicBezTo>
                  <a:cubicBezTo>
                    <a:pt x="226" y="9"/>
                    <a:pt x="227" y="9"/>
                    <a:pt x="227" y="9"/>
                  </a:cubicBezTo>
                  <a:cubicBezTo>
                    <a:pt x="227" y="9"/>
                    <a:pt x="227" y="9"/>
                    <a:pt x="228" y="9"/>
                  </a:cubicBezTo>
                  <a:cubicBezTo>
                    <a:pt x="227" y="8"/>
                    <a:pt x="227" y="8"/>
                    <a:pt x="226" y="8"/>
                  </a:cubicBezTo>
                  <a:close/>
                  <a:moveTo>
                    <a:pt x="225" y="18"/>
                  </a:moveTo>
                  <a:cubicBezTo>
                    <a:pt x="226" y="19"/>
                    <a:pt x="227" y="19"/>
                    <a:pt x="227" y="18"/>
                  </a:cubicBezTo>
                  <a:cubicBezTo>
                    <a:pt x="226" y="18"/>
                    <a:pt x="225" y="18"/>
                    <a:pt x="225" y="18"/>
                  </a:cubicBezTo>
                  <a:close/>
                  <a:moveTo>
                    <a:pt x="224" y="229"/>
                  </a:moveTo>
                  <a:cubicBezTo>
                    <a:pt x="224" y="229"/>
                    <a:pt x="227" y="229"/>
                    <a:pt x="227" y="228"/>
                  </a:cubicBezTo>
                  <a:cubicBezTo>
                    <a:pt x="226" y="228"/>
                    <a:pt x="224" y="228"/>
                    <a:pt x="224" y="229"/>
                  </a:cubicBezTo>
                  <a:close/>
                  <a:moveTo>
                    <a:pt x="225" y="225"/>
                  </a:moveTo>
                  <a:cubicBezTo>
                    <a:pt x="224" y="226"/>
                    <a:pt x="224" y="227"/>
                    <a:pt x="225" y="227"/>
                  </a:cubicBezTo>
                  <a:cubicBezTo>
                    <a:pt x="225" y="226"/>
                    <a:pt x="225" y="226"/>
                    <a:pt x="225" y="225"/>
                  </a:cubicBezTo>
                  <a:close/>
                  <a:moveTo>
                    <a:pt x="221" y="237"/>
                  </a:moveTo>
                  <a:cubicBezTo>
                    <a:pt x="222" y="237"/>
                    <a:pt x="224" y="237"/>
                    <a:pt x="225" y="237"/>
                  </a:cubicBezTo>
                  <a:cubicBezTo>
                    <a:pt x="224" y="237"/>
                    <a:pt x="222" y="236"/>
                    <a:pt x="221" y="237"/>
                  </a:cubicBezTo>
                  <a:close/>
                  <a:moveTo>
                    <a:pt x="222" y="242"/>
                  </a:moveTo>
                  <a:cubicBezTo>
                    <a:pt x="223" y="241"/>
                    <a:pt x="223" y="243"/>
                    <a:pt x="224" y="243"/>
                  </a:cubicBezTo>
                  <a:cubicBezTo>
                    <a:pt x="224" y="242"/>
                    <a:pt x="225" y="240"/>
                    <a:pt x="223" y="240"/>
                  </a:cubicBezTo>
                  <a:cubicBezTo>
                    <a:pt x="224" y="241"/>
                    <a:pt x="222" y="242"/>
                    <a:pt x="222" y="242"/>
                  </a:cubicBezTo>
                  <a:close/>
                  <a:moveTo>
                    <a:pt x="223" y="5"/>
                  </a:moveTo>
                  <a:cubicBezTo>
                    <a:pt x="223" y="6"/>
                    <a:pt x="222" y="6"/>
                    <a:pt x="222" y="6"/>
                  </a:cubicBezTo>
                  <a:cubicBezTo>
                    <a:pt x="223" y="6"/>
                    <a:pt x="224" y="6"/>
                    <a:pt x="224" y="6"/>
                  </a:cubicBezTo>
                  <a:cubicBezTo>
                    <a:pt x="223" y="6"/>
                    <a:pt x="223" y="5"/>
                    <a:pt x="223" y="5"/>
                  </a:cubicBezTo>
                  <a:close/>
                  <a:moveTo>
                    <a:pt x="221" y="53"/>
                  </a:moveTo>
                  <a:cubicBezTo>
                    <a:pt x="222" y="53"/>
                    <a:pt x="223" y="53"/>
                    <a:pt x="223" y="52"/>
                  </a:cubicBezTo>
                  <a:cubicBezTo>
                    <a:pt x="223" y="52"/>
                    <a:pt x="222" y="52"/>
                    <a:pt x="221" y="53"/>
                  </a:cubicBezTo>
                  <a:close/>
                  <a:moveTo>
                    <a:pt x="219" y="47"/>
                  </a:moveTo>
                  <a:cubicBezTo>
                    <a:pt x="219" y="48"/>
                    <a:pt x="218" y="47"/>
                    <a:pt x="218" y="48"/>
                  </a:cubicBezTo>
                  <a:cubicBezTo>
                    <a:pt x="218" y="48"/>
                    <a:pt x="220" y="49"/>
                    <a:pt x="220" y="48"/>
                  </a:cubicBezTo>
                  <a:cubicBezTo>
                    <a:pt x="219" y="48"/>
                    <a:pt x="219" y="48"/>
                    <a:pt x="219" y="48"/>
                  </a:cubicBezTo>
                  <a:cubicBezTo>
                    <a:pt x="220" y="47"/>
                    <a:pt x="220" y="48"/>
                    <a:pt x="221" y="49"/>
                  </a:cubicBezTo>
                  <a:cubicBezTo>
                    <a:pt x="222" y="48"/>
                    <a:pt x="222" y="48"/>
                    <a:pt x="222" y="47"/>
                  </a:cubicBezTo>
                  <a:cubicBezTo>
                    <a:pt x="221" y="47"/>
                    <a:pt x="220" y="48"/>
                    <a:pt x="219" y="47"/>
                  </a:cubicBezTo>
                  <a:close/>
                  <a:moveTo>
                    <a:pt x="221" y="230"/>
                  </a:moveTo>
                  <a:cubicBezTo>
                    <a:pt x="221" y="231"/>
                    <a:pt x="220" y="231"/>
                    <a:pt x="221" y="231"/>
                  </a:cubicBezTo>
                  <a:cubicBezTo>
                    <a:pt x="222" y="231"/>
                    <a:pt x="221" y="231"/>
                    <a:pt x="221" y="230"/>
                  </a:cubicBezTo>
                  <a:cubicBezTo>
                    <a:pt x="222" y="230"/>
                    <a:pt x="222" y="230"/>
                    <a:pt x="222" y="230"/>
                  </a:cubicBezTo>
                  <a:cubicBezTo>
                    <a:pt x="222" y="229"/>
                    <a:pt x="221" y="229"/>
                    <a:pt x="221" y="230"/>
                  </a:cubicBezTo>
                  <a:close/>
                  <a:moveTo>
                    <a:pt x="221" y="240"/>
                  </a:moveTo>
                  <a:cubicBezTo>
                    <a:pt x="220" y="241"/>
                    <a:pt x="221" y="241"/>
                    <a:pt x="220" y="242"/>
                  </a:cubicBezTo>
                  <a:cubicBezTo>
                    <a:pt x="221" y="242"/>
                    <a:pt x="222" y="242"/>
                    <a:pt x="222" y="242"/>
                  </a:cubicBezTo>
                  <a:cubicBezTo>
                    <a:pt x="222" y="241"/>
                    <a:pt x="222" y="241"/>
                    <a:pt x="222" y="241"/>
                  </a:cubicBezTo>
                  <a:cubicBezTo>
                    <a:pt x="221" y="241"/>
                    <a:pt x="222" y="240"/>
                    <a:pt x="221" y="240"/>
                  </a:cubicBezTo>
                  <a:close/>
                  <a:moveTo>
                    <a:pt x="220" y="6"/>
                  </a:moveTo>
                  <a:cubicBezTo>
                    <a:pt x="221" y="6"/>
                    <a:pt x="222" y="7"/>
                    <a:pt x="222" y="6"/>
                  </a:cubicBezTo>
                  <a:cubicBezTo>
                    <a:pt x="221" y="6"/>
                    <a:pt x="220" y="5"/>
                    <a:pt x="220" y="6"/>
                  </a:cubicBezTo>
                  <a:close/>
                  <a:moveTo>
                    <a:pt x="220" y="226"/>
                  </a:moveTo>
                  <a:cubicBezTo>
                    <a:pt x="220" y="227"/>
                    <a:pt x="219" y="227"/>
                    <a:pt x="219" y="228"/>
                  </a:cubicBezTo>
                  <a:cubicBezTo>
                    <a:pt x="220" y="228"/>
                    <a:pt x="220" y="229"/>
                    <a:pt x="222" y="229"/>
                  </a:cubicBezTo>
                  <a:cubicBezTo>
                    <a:pt x="222" y="228"/>
                    <a:pt x="221" y="226"/>
                    <a:pt x="220" y="226"/>
                  </a:cubicBezTo>
                  <a:close/>
                  <a:moveTo>
                    <a:pt x="218" y="12"/>
                  </a:moveTo>
                  <a:cubicBezTo>
                    <a:pt x="219" y="13"/>
                    <a:pt x="221" y="13"/>
                    <a:pt x="222" y="12"/>
                  </a:cubicBezTo>
                  <a:cubicBezTo>
                    <a:pt x="220" y="12"/>
                    <a:pt x="219" y="11"/>
                    <a:pt x="218" y="12"/>
                  </a:cubicBezTo>
                  <a:close/>
                  <a:moveTo>
                    <a:pt x="219" y="15"/>
                  </a:moveTo>
                  <a:cubicBezTo>
                    <a:pt x="219" y="15"/>
                    <a:pt x="220" y="15"/>
                    <a:pt x="221" y="15"/>
                  </a:cubicBezTo>
                  <a:cubicBezTo>
                    <a:pt x="221" y="15"/>
                    <a:pt x="222" y="15"/>
                    <a:pt x="222" y="14"/>
                  </a:cubicBezTo>
                  <a:cubicBezTo>
                    <a:pt x="221" y="15"/>
                    <a:pt x="218" y="14"/>
                    <a:pt x="219" y="15"/>
                  </a:cubicBezTo>
                  <a:close/>
                  <a:moveTo>
                    <a:pt x="220" y="234"/>
                  </a:moveTo>
                  <a:cubicBezTo>
                    <a:pt x="220" y="235"/>
                    <a:pt x="222" y="235"/>
                    <a:pt x="221" y="234"/>
                  </a:cubicBezTo>
                  <a:cubicBezTo>
                    <a:pt x="221" y="235"/>
                    <a:pt x="220" y="234"/>
                    <a:pt x="220" y="234"/>
                  </a:cubicBezTo>
                  <a:close/>
                  <a:moveTo>
                    <a:pt x="218" y="10"/>
                  </a:moveTo>
                  <a:cubicBezTo>
                    <a:pt x="219" y="9"/>
                    <a:pt x="221" y="10"/>
                    <a:pt x="221" y="9"/>
                  </a:cubicBezTo>
                  <a:cubicBezTo>
                    <a:pt x="220" y="10"/>
                    <a:pt x="219" y="9"/>
                    <a:pt x="218" y="10"/>
                  </a:cubicBezTo>
                  <a:close/>
                  <a:moveTo>
                    <a:pt x="215" y="240"/>
                  </a:moveTo>
                  <a:cubicBezTo>
                    <a:pt x="216" y="241"/>
                    <a:pt x="218" y="240"/>
                    <a:pt x="218" y="240"/>
                  </a:cubicBezTo>
                  <a:cubicBezTo>
                    <a:pt x="218" y="240"/>
                    <a:pt x="217" y="239"/>
                    <a:pt x="217" y="239"/>
                  </a:cubicBezTo>
                  <a:cubicBezTo>
                    <a:pt x="218" y="238"/>
                    <a:pt x="218" y="238"/>
                    <a:pt x="219" y="238"/>
                  </a:cubicBezTo>
                  <a:cubicBezTo>
                    <a:pt x="218" y="239"/>
                    <a:pt x="219" y="240"/>
                    <a:pt x="220" y="240"/>
                  </a:cubicBezTo>
                  <a:cubicBezTo>
                    <a:pt x="219" y="239"/>
                    <a:pt x="219" y="238"/>
                    <a:pt x="220" y="237"/>
                  </a:cubicBezTo>
                  <a:cubicBezTo>
                    <a:pt x="220" y="236"/>
                    <a:pt x="219" y="236"/>
                    <a:pt x="220" y="235"/>
                  </a:cubicBezTo>
                  <a:cubicBezTo>
                    <a:pt x="219" y="235"/>
                    <a:pt x="219" y="235"/>
                    <a:pt x="218" y="236"/>
                  </a:cubicBezTo>
                  <a:cubicBezTo>
                    <a:pt x="219" y="236"/>
                    <a:pt x="219" y="237"/>
                    <a:pt x="219" y="238"/>
                  </a:cubicBezTo>
                  <a:cubicBezTo>
                    <a:pt x="218" y="237"/>
                    <a:pt x="218" y="236"/>
                    <a:pt x="217" y="237"/>
                  </a:cubicBezTo>
                  <a:cubicBezTo>
                    <a:pt x="217" y="236"/>
                    <a:pt x="217" y="236"/>
                    <a:pt x="217" y="235"/>
                  </a:cubicBezTo>
                  <a:cubicBezTo>
                    <a:pt x="217" y="236"/>
                    <a:pt x="216" y="235"/>
                    <a:pt x="216" y="236"/>
                  </a:cubicBezTo>
                  <a:cubicBezTo>
                    <a:pt x="216" y="236"/>
                    <a:pt x="217" y="237"/>
                    <a:pt x="217" y="238"/>
                  </a:cubicBezTo>
                  <a:cubicBezTo>
                    <a:pt x="217" y="238"/>
                    <a:pt x="216" y="238"/>
                    <a:pt x="216" y="239"/>
                  </a:cubicBezTo>
                  <a:cubicBezTo>
                    <a:pt x="216" y="240"/>
                    <a:pt x="217" y="239"/>
                    <a:pt x="217" y="239"/>
                  </a:cubicBezTo>
                  <a:cubicBezTo>
                    <a:pt x="217" y="240"/>
                    <a:pt x="217" y="240"/>
                    <a:pt x="217" y="240"/>
                  </a:cubicBezTo>
                  <a:cubicBezTo>
                    <a:pt x="216" y="241"/>
                    <a:pt x="215" y="240"/>
                    <a:pt x="215" y="240"/>
                  </a:cubicBezTo>
                  <a:close/>
                  <a:moveTo>
                    <a:pt x="219" y="50"/>
                  </a:moveTo>
                  <a:cubicBezTo>
                    <a:pt x="218" y="50"/>
                    <a:pt x="218" y="52"/>
                    <a:pt x="217" y="52"/>
                  </a:cubicBezTo>
                  <a:cubicBezTo>
                    <a:pt x="217" y="53"/>
                    <a:pt x="218" y="53"/>
                    <a:pt x="218" y="53"/>
                  </a:cubicBezTo>
                  <a:cubicBezTo>
                    <a:pt x="218" y="51"/>
                    <a:pt x="219" y="53"/>
                    <a:pt x="220" y="53"/>
                  </a:cubicBezTo>
                  <a:cubicBezTo>
                    <a:pt x="220" y="52"/>
                    <a:pt x="217" y="52"/>
                    <a:pt x="219" y="50"/>
                  </a:cubicBezTo>
                  <a:close/>
                  <a:moveTo>
                    <a:pt x="218" y="18"/>
                  </a:moveTo>
                  <a:cubicBezTo>
                    <a:pt x="216" y="19"/>
                    <a:pt x="214" y="17"/>
                    <a:pt x="214" y="19"/>
                  </a:cubicBezTo>
                  <a:cubicBezTo>
                    <a:pt x="215" y="18"/>
                    <a:pt x="217" y="20"/>
                    <a:pt x="217" y="20"/>
                  </a:cubicBezTo>
                  <a:cubicBezTo>
                    <a:pt x="217" y="20"/>
                    <a:pt x="218" y="21"/>
                    <a:pt x="219" y="20"/>
                  </a:cubicBezTo>
                  <a:cubicBezTo>
                    <a:pt x="219" y="20"/>
                    <a:pt x="219" y="20"/>
                    <a:pt x="219" y="20"/>
                  </a:cubicBezTo>
                  <a:cubicBezTo>
                    <a:pt x="219" y="19"/>
                    <a:pt x="217" y="20"/>
                    <a:pt x="218" y="18"/>
                  </a:cubicBezTo>
                  <a:close/>
                  <a:moveTo>
                    <a:pt x="216" y="11"/>
                  </a:moveTo>
                  <a:cubicBezTo>
                    <a:pt x="216" y="11"/>
                    <a:pt x="216" y="13"/>
                    <a:pt x="216" y="13"/>
                  </a:cubicBezTo>
                  <a:cubicBezTo>
                    <a:pt x="216" y="13"/>
                    <a:pt x="218" y="13"/>
                    <a:pt x="217" y="12"/>
                  </a:cubicBezTo>
                  <a:cubicBezTo>
                    <a:pt x="217" y="13"/>
                    <a:pt x="217" y="11"/>
                    <a:pt x="216" y="11"/>
                  </a:cubicBezTo>
                  <a:close/>
                  <a:moveTo>
                    <a:pt x="212" y="48"/>
                  </a:moveTo>
                  <a:cubicBezTo>
                    <a:pt x="212" y="48"/>
                    <a:pt x="212" y="48"/>
                    <a:pt x="212" y="49"/>
                  </a:cubicBezTo>
                  <a:cubicBezTo>
                    <a:pt x="214" y="48"/>
                    <a:pt x="216" y="49"/>
                    <a:pt x="217" y="48"/>
                  </a:cubicBezTo>
                  <a:cubicBezTo>
                    <a:pt x="216" y="46"/>
                    <a:pt x="214" y="48"/>
                    <a:pt x="212" y="48"/>
                  </a:cubicBezTo>
                  <a:close/>
                  <a:moveTo>
                    <a:pt x="208" y="25"/>
                  </a:moveTo>
                  <a:cubicBezTo>
                    <a:pt x="212" y="25"/>
                    <a:pt x="213" y="24"/>
                    <a:pt x="217" y="24"/>
                  </a:cubicBezTo>
                  <a:cubicBezTo>
                    <a:pt x="217" y="24"/>
                    <a:pt x="217" y="24"/>
                    <a:pt x="217" y="23"/>
                  </a:cubicBezTo>
                  <a:cubicBezTo>
                    <a:pt x="215" y="24"/>
                    <a:pt x="210" y="23"/>
                    <a:pt x="208" y="25"/>
                  </a:cubicBezTo>
                  <a:close/>
                  <a:moveTo>
                    <a:pt x="214" y="228"/>
                  </a:moveTo>
                  <a:cubicBezTo>
                    <a:pt x="215" y="229"/>
                    <a:pt x="216" y="229"/>
                    <a:pt x="216" y="229"/>
                  </a:cubicBezTo>
                  <a:cubicBezTo>
                    <a:pt x="216" y="229"/>
                    <a:pt x="216" y="229"/>
                    <a:pt x="216" y="229"/>
                  </a:cubicBezTo>
                  <a:cubicBezTo>
                    <a:pt x="216" y="229"/>
                    <a:pt x="217" y="229"/>
                    <a:pt x="217" y="228"/>
                  </a:cubicBezTo>
                  <a:cubicBezTo>
                    <a:pt x="216" y="228"/>
                    <a:pt x="215" y="227"/>
                    <a:pt x="214" y="228"/>
                  </a:cubicBezTo>
                  <a:close/>
                  <a:moveTo>
                    <a:pt x="213" y="15"/>
                  </a:moveTo>
                  <a:cubicBezTo>
                    <a:pt x="214" y="15"/>
                    <a:pt x="216" y="16"/>
                    <a:pt x="216" y="15"/>
                  </a:cubicBezTo>
                  <a:cubicBezTo>
                    <a:pt x="215" y="15"/>
                    <a:pt x="213" y="14"/>
                    <a:pt x="213" y="15"/>
                  </a:cubicBezTo>
                  <a:close/>
                  <a:moveTo>
                    <a:pt x="214" y="5"/>
                  </a:moveTo>
                  <a:cubicBezTo>
                    <a:pt x="215" y="5"/>
                    <a:pt x="216" y="6"/>
                    <a:pt x="216" y="5"/>
                  </a:cubicBezTo>
                  <a:cubicBezTo>
                    <a:pt x="215" y="5"/>
                    <a:pt x="214" y="4"/>
                    <a:pt x="214" y="5"/>
                  </a:cubicBezTo>
                  <a:close/>
                  <a:moveTo>
                    <a:pt x="214" y="17"/>
                  </a:moveTo>
                  <a:cubicBezTo>
                    <a:pt x="215" y="17"/>
                    <a:pt x="215" y="17"/>
                    <a:pt x="216" y="17"/>
                  </a:cubicBezTo>
                  <a:cubicBezTo>
                    <a:pt x="216" y="17"/>
                    <a:pt x="216" y="16"/>
                    <a:pt x="216" y="16"/>
                  </a:cubicBezTo>
                  <a:cubicBezTo>
                    <a:pt x="215" y="16"/>
                    <a:pt x="214" y="16"/>
                    <a:pt x="214" y="17"/>
                  </a:cubicBezTo>
                  <a:close/>
                  <a:moveTo>
                    <a:pt x="215" y="238"/>
                  </a:moveTo>
                  <a:cubicBezTo>
                    <a:pt x="215" y="238"/>
                    <a:pt x="215" y="239"/>
                    <a:pt x="215" y="240"/>
                  </a:cubicBezTo>
                  <a:cubicBezTo>
                    <a:pt x="216" y="240"/>
                    <a:pt x="215" y="237"/>
                    <a:pt x="215" y="238"/>
                  </a:cubicBezTo>
                  <a:close/>
                  <a:moveTo>
                    <a:pt x="213" y="50"/>
                  </a:moveTo>
                  <a:cubicBezTo>
                    <a:pt x="214" y="51"/>
                    <a:pt x="214" y="50"/>
                    <a:pt x="214" y="49"/>
                  </a:cubicBezTo>
                  <a:cubicBezTo>
                    <a:pt x="214" y="49"/>
                    <a:pt x="213" y="50"/>
                    <a:pt x="213" y="50"/>
                  </a:cubicBezTo>
                  <a:close/>
                  <a:moveTo>
                    <a:pt x="213" y="11"/>
                  </a:moveTo>
                  <a:cubicBezTo>
                    <a:pt x="212" y="11"/>
                    <a:pt x="211" y="13"/>
                    <a:pt x="213" y="14"/>
                  </a:cubicBezTo>
                  <a:cubicBezTo>
                    <a:pt x="213" y="13"/>
                    <a:pt x="214" y="12"/>
                    <a:pt x="214" y="11"/>
                  </a:cubicBezTo>
                  <a:cubicBezTo>
                    <a:pt x="213" y="11"/>
                    <a:pt x="213" y="11"/>
                    <a:pt x="213" y="11"/>
                  </a:cubicBezTo>
                  <a:close/>
                  <a:moveTo>
                    <a:pt x="210" y="47"/>
                  </a:moveTo>
                  <a:cubicBezTo>
                    <a:pt x="210" y="48"/>
                    <a:pt x="211" y="48"/>
                    <a:pt x="211" y="48"/>
                  </a:cubicBezTo>
                  <a:cubicBezTo>
                    <a:pt x="210" y="49"/>
                    <a:pt x="208" y="48"/>
                    <a:pt x="207" y="49"/>
                  </a:cubicBezTo>
                  <a:cubicBezTo>
                    <a:pt x="209" y="49"/>
                    <a:pt x="212" y="50"/>
                    <a:pt x="212" y="46"/>
                  </a:cubicBezTo>
                  <a:cubicBezTo>
                    <a:pt x="211" y="46"/>
                    <a:pt x="211" y="47"/>
                    <a:pt x="210" y="47"/>
                  </a:cubicBezTo>
                  <a:close/>
                  <a:moveTo>
                    <a:pt x="211" y="240"/>
                  </a:moveTo>
                  <a:cubicBezTo>
                    <a:pt x="211" y="241"/>
                    <a:pt x="211" y="241"/>
                    <a:pt x="211" y="241"/>
                  </a:cubicBezTo>
                  <a:cubicBezTo>
                    <a:pt x="211" y="241"/>
                    <a:pt x="211" y="241"/>
                    <a:pt x="211" y="242"/>
                  </a:cubicBezTo>
                  <a:cubicBezTo>
                    <a:pt x="211" y="242"/>
                    <a:pt x="211" y="242"/>
                    <a:pt x="212" y="242"/>
                  </a:cubicBezTo>
                  <a:cubicBezTo>
                    <a:pt x="212" y="241"/>
                    <a:pt x="212" y="240"/>
                    <a:pt x="211" y="240"/>
                  </a:cubicBezTo>
                  <a:close/>
                  <a:moveTo>
                    <a:pt x="210" y="237"/>
                  </a:moveTo>
                  <a:cubicBezTo>
                    <a:pt x="210" y="237"/>
                    <a:pt x="210" y="237"/>
                    <a:pt x="210" y="237"/>
                  </a:cubicBezTo>
                  <a:cubicBezTo>
                    <a:pt x="211" y="237"/>
                    <a:pt x="212" y="238"/>
                    <a:pt x="211" y="237"/>
                  </a:cubicBezTo>
                  <a:cubicBezTo>
                    <a:pt x="211" y="237"/>
                    <a:pt x="211" y="236"/>
                    <a:pt x="210" y="237"/>
                  </a:cubicBezTo>
                  <a:close/>
                  <a:moveTo>
                    <a:pt x="207" y="231"/>
                  </a:moveTo>
                  <a:cubicBezTo>
                    <a:pt x="206" y="230"/>
                    <a:pt x="206" y="231"/>
                    <a:pt x="206" y="231"/>
                  </a:cubicBezTo>
                  <a:cubicBezTo>
                    <a:pt x="205" y="232"/>
                    <a:pt x="206" y="232"/>
                    <a:pt x="206" y="232"/>
                  </a:cubicBezTo>
                  <a:cubicBezTo>
                    <a:pt x="206" y="232"/>
                    <a:pt x="206" y="231"/>
                    <a:pt x="206" y="231"/>
                  </a:cubicBezTo>
                  <a:cubicBezTo>
                    <a:pt x="207" y="232"/>
                    <a:pt x="207" y="232"/>
                    <a:pt x="207" y="233"/>
                  </a:cubicBezTo>
                  <a:cubicBezTo>
                    <a:pt x="207" y="233"/>
                    <a:pt x="206" y="233"/>
                    <a:pt x="206" y="233"/>
                  </a:cubicBezTo>
                  <a:cubicBezTo>
                    <a:pt x="207" y="234"/>
                    <a:pt x="207" y="234"/>
                    <a:pt x="208" y="234"/>
                  </a:cubicBezTo>
                  <a:cubicBezTo>
                    <a:pt x="208" y="234"/>
                    <a:pt x="208" y="233"/>
                    <a:pt x="208" y="233"/>
                  </a:cubicBezTo>
                  <a:cubicBezTo>
                    <a:pt x="209" y="233"/>
                    <a:pt x="210" y="235"/>
                    <a:pt x="211" y="234"/>
                  </a:cubicBezTo>
                  <a:cubicBezTo>
                    <a:pt x="210" y="234"/>
                    <a:pt x="211" y="233"/>
                    <a:pt x="211" y="232"/>
                  </a:cubicBezTo>
                  <a:cubicBezTo>
                    <a:pt x="209" y="232"/>
                    <a:pt x="209" y="233"/>
                    <a:pt x="208" y="233"/>
                  </a:cubicBezTo>
                  <a:cubicBezTo>
                    <a:pt x="208" y="232"/>
                    <a:pt x="207" y="231"/>
                    <a:pt x="207" y="231"/>
                  </a:cubicBezTo>
                  <a:cubicBezTo>
                    <a:pt x="208" y="231"/>
                    <a:pt x="208" y="232"/>
                    <a:pt x="209" y="232"/>
                  </a:cubicBezTo>
                  <a:cubicBezTo>
                    <a:pt x="210" y="230"/>
                    <a:pt x="207" y="232"/>
                    <a:pt x="207" y="231"/>
                  </a:cubicBezTo>
                  <a:close/>
                  <a:moveTo>
                    <a:pt x="209" y="243"/>
                  </a:moveTo>
                  <a:cubicBezTo>
                    <a:pt x="210" y="244"/>
                    <a:pt x="208" y="244"/>
                    <a:pt x="208" y="245"/>
                  </a:cubicBezTo>
                  <a:cubicBezTo>
                    <a:pt x="210" y="245"/>
                    <a:pt x="208" y="246"/>
                    <a:pt x="209" y="246"/>
                  </a:cubicBezTo>
                  <a:cubicBezTo>
                    <a:pt x="209" y="245"/>
                    <a:pt x="210" y="245"/>
                    <a:pt x="211" y="245"/>
                  </a:cubicBezTo>
                  <a:cubicBezTo>
                    <a:pt x="211" y="245"/>
                    <a:pt x="211" y="245"/>
                    <a:pt x="211" y="245"/>
                  </a:cubicBezTo>
                  <a:cubicBezTo>
                    <a:pt x="210" y="245"/>
                    <a:pt x="210" y="242"/>
                    <a:pt x="209" y="243"/>
                  </a:cubicBezTo>
                  <a:close/>
                  <a:moveTo>
                    <a:pt x="209" y="229"/>
                  </a:moveTo>
                  <a:cubicBezTo>
                    <a:pt x="209" y="229"/>
                    <a:pt x="209" y="229"/>
                    <a:pt x="208" y="229"/>
                  </a:cubicBezTo>
                  <a:cubicBezTo>
                    <a:pt x="208" y="230"/>
                    <a:pt x="209" y="230"/>
                    <a:pt x="210" y="230"/>
                  </a:cubicBezTo>
                  <a:cubicBezTo>
                    <a:pt x="210" y="229"/>
                    <a:pt x="210" y="228"/>
                    <a:pt x="210" y="228"/>
                  </a:cubicBezTo>
                  <a:cubicBezTo>
                    <a:pt x="209" y="228"/>
                    <a:pt x="210" y="229"/>
                    <a:pt x="209" y="229"/>
                  </a:cubicBezTo>
                  <a:close/>
                  <a:moveTo>
                    <a:pt x="208" y="236"/>
                  </a:moveTo>
                  <a:cubicBezTo>
                    <a:pt x="209" y="237"/>
                    <a:pt x="207" y="237"/>
                    <a:pt x="208" y="238"/>
                  </a:cubicBezTo>
                  <a:cubicBezTo>
                    <a:pt x="209" y="238"/>
                    <a:pt x="210" y="238"/>
                    <a:pt x="210" y="237"/>
                  </a:cubicBezTo>
                  <a:cubicBezTo>
                    <a:pt x="209" y="237"/>
                    <a:pt x="209" y="236"/>
                    <a:pt x="208" y="236"/>
                  </a:cubicBezTo>
                  <a:close/>
                  <a:moveTo>
                    <a:pt x="207" y="12"/>
                  </a:moveTo>
                  <a:cubicBezTo>
                    <a:pt x="208" y="12"/>
                    <a:pt x="209" y="12"/>
                    <a:pt x="209" y="12"/>
                  </a:cubicBezTo>
                  <a:cubicBezTo>
                    <a:pt x="209" y="12"/>
                    <a:pt x="209" y="12"/>
                    <a:pt x="209" y="11"/>
                  </a:cubicBezTo>
                  <a:cubicBezTo>
                    <a:pt x="208" y="12"/>
                    <a:pt x="209" y="11"/>
                    <a:pt x="207" y="12"/>
                  </a:cubicBezTo>
                  <a:close/>
                  <a:moveTo>
                    <a:pt x="208" y="19"/>
                  </a:moveTo>
                  <a:cubicBezTo>
                    <a:pt x="208" y="19"/>
                    <a:pt x="208" y="18"/>
                    <a:pt x="207" y="18"/>
                  </a:cubicBezTo>
                  <a:cubicBezTo>
                    <a:pt x="208" y="19"/>
                    <a:pt x="207" y="20"/>
                    <a:pt x="208" y="20"/>
                  </a:cubicBezTo>
                  <a:cubicBezTo>
                    <a:pt x="208" y="19"/>
                    <a:pt x="210" y="18"/>
                    <a:pt x="208" y="17"/>
                  </a:cubicBezTo>
                  <a:cubicBezTo>
                    <a:pt x="208" y="18"/>
                    <a:pt x="209" y="19"/>
                    <a:pt x="208" y="19"/>
                  </a:cubicBezTo>
                  <a:close/>
                  <a:moveTo>
                    <a:pt x="206" y="19"/>
                  </a:moveTo>
                  <a:cubicBezTo>
                    <a:pt x="206" y="20"/>
                    <a:pt x="207" y="21"/>
                    <a:pt x="206" y="22"/>
                  </a:cubicBezTo>
                  <a:cubicBezTo>
                    <a:pt x="206" y="22"/>
                    <a:pt x="207" y="22"/>
                    <a:pt x="207" y="23"/>
                  </a:cubicBezTo>
                  <a:cubicBezTo>
                    <a:pt x="206" y="24"/>
                    <a:pt x="205" y="24"/>
                    <a:pt x="204" y="26"/>
                  </a:cubicBezTo>
                  <a:cubicBezTo>
                    <a:pt x="205" y="25"/>
                    <a:pt x="206" y="25"/>
                    <a:pt x="207" y="25"/>
                  </a:cubicBezTo>
                  <a:cubicBezTo>
                    <a:pt x="207" y="25"/>
                    <a:pt x="207" y="26"/>
                    <a:pt x="206" y="26"/>
                  </a:cubicBezTo>
                  <a:cubicBezTo>
                    <a:pt x="208" y="26"/>
                    <a:pt x="208" y="25"/>
                    <a:pt x="208" y="25"/>
                  </a:cubicBezTo>
                  <a:cubicBezTo>
                    <a:pt x="208" y="24"/>
                    <a:pt x="207" y="24"/>
                    <a:pt x="207" y="23"/>
                  </a:cubicBezTo>
                  <a:cubicBezTo>
                    <a:pt x="209" y="22"/>
                    <a:pt x="206" y="20"/>
                    <a:pt x="206" y="19"/>
                  </a:cubicBezTo>
                  <a:close/>
                  <a:moveTo>
                    <a:pt x="206" y="237"/>
                  </a:moveTo>
                  <a:cubicBezTo>
                    <a:pt x="206" y="237"/>
                    <a:pt x="206" y="236"/>
                    <a:pt x="206" y="236"/>
                  </a:cubicBezTo>
                  <a:cubicBezTo>
                    <a:pt x="205" y="236"/>
                    <a:pt x="204" y="237"/>
                    <a:pt x="202" y="237"/>
                  </a:cubicBezTo>
                  <a:cubicBezTo>
                    <a:pt x="202" y="238"/>
                    <a:pt x="201" y="239"/>
                    <a:pt x="201" y="239"/>
                  </a:cubicBezTo>
                  <a:cubicBezTo>
                    <a:pt x="202" y="238"/>
                    <a:pt x="203" y="239"/>
                    <a:pt x="203" y="239"/>
                  </a:cubicBezTo>
                  <a:cubicBezTo>
                    <a:pt x="204" y="238"/>
                    <a:pt x="203" y="237"/>
                    <a:pt x="204" y="237"/>
                  </a:cubicBezTo>
                  <a:cubicBezTo>
                    <a:pt x="203" y="239"/>
                    <a:pt x="205" y="238"/>
                    <a:pt x="205" y="240"/>
                  </a:cubicBezTo>
                  <a:cubicBezTo>
                    <a:pt x="204" y="239"/>
                    <a:pt x="204" y="241"/>
                    <a:pt x="205" y="241"/>
                  </a:cubicBezTo>
                  <a:cubicBezTo>
                    <a:pt x="205" y="240"/>
                    <a:pt x="205" y="237"/>
                    <a:pt x="207" y="238"/>
                  </a:cubicBezTo>
                  <a:cubicBezTo>
                    <a:pt x="206" y="237"/>
                    <a:pt x="209" y="236"/>
                    <a:pt x="208" y="235"/>
                  </a:cubicBezTo>
                  <a:cubicBezTo>
                    <a:pt x="207" y="236"/>
                    <a:pt x="207" y="237"/>
                    <a:pt x="206" y="237"/>
                  </a:cubicBezTo>
                  <a:close/>
                  <a:moveTo>
                    <a:pt x="206" y="11"/>
                  </a:moveTo>
                  <a:cubicBezTo>
                    <a:pt x="206" y="11"/>
                    <a:pt x="205" y="12"/>
                    <a:pt x="205" y="11"/>
                  </a:cubicBezTo>
                  <a:cubicBezTo>
                    <a:pt x="205" y="10"/>
                    <a:pt x="205" y="10"/>
                    <a:pt x="205" y="9"/>
                  </a:cubicBezTo>
                  <a:cubicBezTo>
                    <a:pt x="204" y="10"/>
                    <a:pt x="203" y="11"/>
                    <a:pt x="204" y="12"/>
                  </a:cubicBezTo>
                  <a:cubicBezTo>
                    <a:pt x="203" y="11"/>
                    <a:pt x="203" y="13"/>
                    <a:pt x="203" y="12"/>
                  </a:cubicBezTo>
                  <a:cubicBezTo>
                    <a:pt x="202" y="11"/>
                    <a:pt x="204" y="12"/>
                    <a:pt x="203" y="11"/>
                  </a:cubicBezTo>
                  <a:cubicBezTo>
                    <a:pt x="203" y="11"/>
                    <a:pt x="203" y="11"/>
                    <a:pt x="203" y="10"/>
                  </a:cubicBezTo>
                  <a:cubicBezTo>
                    <a:pt x="202" y="10"/>
                    <a:pt x="202" y="11"/>
                    <a:pt x="201" y="11"/>
                  </a:cubicBezTo>
                  <a:cubicBezTo>
                    <a:pt x="201" y="12"/>
                    <a:pt x="201" y="12"/>
                    <a:pt x="201" y="13"/>
                  </a:cubicBezTo>
                  <a:cubicBezTo>
                    <a:pt x="203" y="13"/>
                    <a:pt x="204" y="12"/>
                    <a:pt x="206" y="13"/>
                  </a:cubicBezTo>
                  <a:cubicBezTo>
                    <a:pt x="206" y="14"/>
                    <a:pt x="206" y="14"/>
                    <a:pt x="205" y="14"/>
                  </a:cubicBezTo>
                  <a:cubicBezTo>
                    <a:pt x="205" y="12"/>
                    <a:pt x="203" y="14"/>
                    <a:pt x="202" y="14"/>
                  </a:cubicBezTo>
                  <a:cubicBezTo>
                    <a:pt x="204" y="15"/>
                    <a:pt x="207" y="15"/>
                    <a:pt x="208" y="13"/>
                  </a:cubicBezTo>
                  <a:cubicBezTo>
                    <a:pt x="207" y="13"/>
                    <a:pt x="207" y="12"/>
                    <a:pt x="206" y="11"/>
                  </a:cubicBezTo>
                  <a:close/>
                  <a:moveTo>
                    <a:pt x="200" y="48"/>
                  </a:moveTo>
                  <a:cubicBezTo>
                    <a:pt x="201" y="48"/>
                    <a:pt x="202" y="49"/>
                    <a:pt x="202" y="50"/>
                  </a:cubicBezTo>
                  <a:cubicBezTo>
                    <a:pt x="201" y="50"/>
                    <a:pt x="201" y="49"/>
                    <a:pt x="201" y="50"/>
                  </a:cubicBezTo>
                  <a:cubicBezTo>
                    <a:pt x="203" y="50"/>
                    <a:pt x="204" y="49"/>
                    <a:pt x="205" y="50"/>
                  </a:cubicBezTo>
                  <a:cubicBezTo>
                    <a:pt x="205" y="48"/>
                    <a:pt x="206" y="49"/>
                    <a:pt x="207" y="48"/>
                  </a:cubicBezTo>
                  <a:cubicBezTo>
                    <a:pt x="207" y="46"/>
                    <a:pt x="202" y="48"/>
                    <a:pt x="203" y="49"/>
                  </a:cubicBezTo>
                  <a:cubicBezTo>
                    <a:pt x="203" y="48"/>
                    <a:pt x="201" y="48"/>
                    <a:pt x="200" y="48"/>
                  </a:cubicBezTo>
                  <a:close/>
                  <a:moveTo>
                    <a:pt x="204" y="244"/>
                  </a:moveTo>
                  <a:cubicBezTo>
                    <a:pt x="204" y="245"/>
                    <a:pt x="206" y="245"/>
                    <a:pt x="205" y="247"/>
                  </a:cubicBezTo>
                  <a:cubicBezTo>
                    <a:pt x="204" y="246"/>
                    <a:pt x="205" y="246"/>
                    <a:pt x="204" y="247"/>
                  </a:cubicBezTo>
                  <a:cubicBezTo>
                    <a:pt x="204" y="246"/>
                    <a:pt x="204" y="246"/>
                    <a:pt x="203" y="245"/>
                  </a:cubicBezTo>
                  <a:cubicBezTo>
                    <a:pt x="203" y="246"/>
                    <a:pt x="203" y="246"/>
                    <a:pt x="203" y="246"/>
                  </a:cubicBezTo>
                  <a:cubicBezTo>
                    <a:pt x="203" y="248"/>
                    <a:pt x="204" y="247"/>
                    <a:pt x="206" y="247"/>
                  </a:cubicBezTo>
                  <a:cubicBezTo>
                    <a:pt x="205" y="246"/>
                    <a:pt x="207" y="246"/>
                    <a:pt x="206" y="245"/>
                  </a:cubicBezTo>
                  <a:cubicBezTo>
                    <a:pt x="206" y="244"/>
                    <a:pt x="205" y="244"/>
                    <a:pt x="204" y="244"/>
                  </a:cubicBezTo>
                  <a:close/>
                  <a:moveTo>
                    <a:pt x="204" y="47"/>
                  </a:moveTo>
                  <a:cubicBezTo>
                    <a:pt x="205" y="47"/>
                    <a:pt x="206" y="47"/>
                    <a:pt x="206" y="46"/>
                  </a:cubicBezTo>
                  <a:cubicBezTo>
                    <a:pt x="205" y="46"/>
                    <a:pt x="204" y="46"/>
                    <a:pt x="204" y="47"/>
                  </a:cubicBezTo>
                  <a:close/>
                  <a:moveTo>
                    <a:pt x="197" y="232"/>
                  </a:moveTo>
                  <a:cubicBezTo>
                    <a:pt x="198" y="233"/>
                    <a:pt x="197" y="233"/>
                    <a:pt x="197" y="234"/>
                  </a:cubicBezTo>
                  <a:cubicBezTo>
                    <a:pt x="201" y="234"/>
                    <a:pt x="201" y="234"/>
                    <a:pt x="206" y="234"/>
                  </a:cubicBezTo>
                  <a:cubicBezTo>
                    <a:pt x="206" y="233"/>
                    <a:pt x="205" y="231"/>
                    <a:pt x="204" y="231"/>
                  </a:cubicBezTo>
                  <a:cubicBezTo>
                    <a:pt x="204" y="232"/>
                    <a:pt x="205" y="231"/>
                    <a:pt x="205" y="232"/>
                  </a:cubicBezTo>
                  <a:cubicBezTo>
                    <a:pt x="203" y="232"/>
                    <a:pt x="204" y="234"/>
                    <a:pt x="203" y="234"/>
                  </a:cubicBezTo>
                  <a:cubicBezTo>
                    <a:pt x="201" y="233"/>
                    <a:pt x="199" y="232"/>
                    <a:pt x="197" y="232"/>
                  </a:cubicBezTo>
                  <a:close/>
                  <a:moveTo>
                    <a:pt x="202" y="231"/>
                  </a:moveTo>
                  <a:cubicBezTo>
                    <a:pt x="201" y="231"/>
                    <a:pt x="200" y="232"/>
                    <a:pt x="200" y="231"/>
                  </a:cubicBezTo>
                  <a:cubicBezTo>
                    <a:pt x="200" y="232"/>
                    <a:pt x="200" y="232"/>
                    <a:pt x="200" y="232"/>
                  </a:cubicBezTo>
                  <a:cubicBezTo>
                    <a:pt x="202" y="232"/>
                    <a:pt x="201" y="233"/>
                    <a:pt x="203" y="233"/>
                  </a:cubicBezTo>
                  <a:cubicBezTo>
                    <a:pt x="203" y="233"/>
                    <a:pt x="203" y="232"/>
                    <a:pt x="203" y="232"/>
                  </a:cubicBezTo>
                  <a:cubicBezTo>
                    <a:pt x="202" y="233"/>
                    <a:pt x="202" y="232"/>
                    <a:pt x="202" y="231"/>
                  </a:cubicBezTo>
                  <a:close/>
                  <a:moveTo>
                    <a:pt x="205" y="19"/>
                  </a:moveTo>
                  <a:cubicBezTo>
                    <a:pt x="204" y="19"/>
                    <a:pt x="203" y="20"/>
                    <a:pt x="203" y="20"/>
                  </a:cubicBezTo>
                  <a:cubicBezTo>
                    <a:pt x="204" y="20"/>
                    <a:pt x="204" y="21"/>
                    <a:pt x="204" y="22"/>
                  </a:cubicBezTo>
                  <a:cubicBezTo>
                    <a:pt x="206" y="22"/>
                    <a:pt x="203" y="20"/>
                    <a:pt x="205" y="19"/>
                  </a:cubicBezTo>
                  <a:close/>
                  <a:moveTo>
                    <a:pt x="202" y="242"/>
                  </a:moveTo>
                  <a:cubicBezTo>
                    <a:pt x="202" y="243"/>
                    <a:pt x="201" y="243"/>
                    <a:pt x="201" y="244"/>
                  </a:cubicBezTo>
                  <a:cubicBezTo>
                    <a:pt x="202" y="244"/>
                    <a:pt x="203" y="243"/>
                    <a:pt x="203" y="244"/>
                  </a:cubicBezTo>
                  <a:cubicBezTo>
                    <a:pt x="203" y="245"/>
                    <a:pt x="202" y="244"/>
                    <a:pt x="202" y="245"/>
                  </a:cubicBezTo>
                  <a:cubicBezTo>
                    <a:pt x="202" y="245"/>
                    <a:pt x="203" y="245"/>
                    <a:pt x="203" y="245"/>
                  </a:cubicBezTo>
                  <a:cubicBezTo>
                    <a:pt x="203" y="244"/>
                    <a:pt x="204" y="243"/>
                    <a:pt x="204" y="243"/>
                  </a:cubicBezTo>
                  <a:cubicBezTo>
                    <a:pt x="203" y="243"/>
                    <a:pt x="202" y="243"/>
                    <a:pt x="202" y="242"/>
                  </a:cubicBezTo>
                  <a:close/>
                  <a:moveTo>
                    <a:pt x="201" y="23"/>
                  </a:moveTo>
                  <a:cubicBezTo>
                    <a:pt x="202" y="23"/>
                    <a:pt x="202" y="23"/>
                    <a:pt x="203" y="23"/>
                  </a:cubicBezTo>
                  <a:cubicBezTo>
                    <a:pt x="203" y="22"/>
                    <a:pt x="202" y="22"/>
                    <a:pt x="203" y="21"/>
                  </a:cubicBezTo>
                  <a:cubicBezTo>
                    <a:pt x="203" y="21"/>
                    <a:pt x="203" y="21"/>
                    <a:pt x="202" y="21"/>
                  </a:cubicBezTo>
                  <a:cubicBezTo>
                    <a:pt x="201" y="20"/>
                    <a:pt x="202" y="20"/>
                    <a:pt x="202" y="20"/>
                  </a:cubicBezTo>
                  <a:cubicBezTo>
                    <a:pt x="201" y="20"/>
                    <a:pt x="201" y="19"/>
                    <a:pt x="201" y="19"/>
                  </a:cubicBezTo>
                  <a:cubicBezTo>
                    <a:pt x="200" y="20"/>
                    <a:pt x="200" y="20"/>
                    <a:pt x="200" y="21"/>
                  </a:cubicBezTo>
                  <a:cubicBezTo>
                    <a:pt x="200" y="21"/>
                    <a:pt x="199" y="22"/>
                    <a:pt x="199" y="23"/>
                  </a:cubicBezTo>
                  <a:cubicBezTo>
                    <a:pt x="200" y="24"/>
                    <a:pt x="201" y="21"/>
                    <a:pt x="201" y="22"/>
                  </a:cubicBezTo>
                  <a:cubicBezTo>
                    <a:pt x="201" y="22"/>
                    <a:pt x="201" y="22"/>
                    <a:pt x="201" y="23"/>
                  </a:cubicBezTo>
                  <a:close/>
                  <a:moveTo>
                    <a:pt x="199" y="16"/>
                  </a:moveTo>
                  <a:cubicBezTo>
                    <a:pt x="199" y="16"/>
                    <a:pt x="200" y="16"/>
                    <a:pt x="200" y="17"/>
                  </a:cubicBezTo>
                  <a:cubicBezTo>
                    <a:pt x="201" y="17"/>
                    <a:pt x="203" y="17"/>
                    <a:pt x="203" y="16"/>
                  </a:cubicBezTo>
                  <a:cubicBezTo>
                    <a:pt x="202" y="16"/>
                    <a:pt x="199" y="15"/>
                    <a:pt x="199" y="16"/>
                  </a:cubicBezTo>
                  <a:close/>
                  <a:moveTo>
                    <a:pt x="201" y="25"/>
                  </a:moveTo>
                  <a:cubicBezTo>
                    <a:pt x="201" y="26"/>
                    <a:pt x="201" y="26"/>
                    <a:pt x="202" y="26"/>
                  </a:cubicBezTo>
                  <a:cubicBezTo>
                    <a:pt x="202" y="26"/>
                    <a:pt x="203" y="26"/>
                    <a:pt x="203" y="25"/>
                  </a:cubicBezTo>
                  <a:cubicBezTo>
                    <a:pt x="202" y="25"/>
                    <a:pt x="202" y="25"/>
                    <a:pt x="201" y="25"/>
                  </a:cubicBezTo>
                  <a:close/>
                  <a:moveTo>
                    <a:pt x="200" y="235"/>
                  </a:moveTo>
                  <a:cubicBezTo>
                    <a:pt x="200" y="237"/>
                    <a:pt x="198" y="235"/>
                    <a:pt x="197" y="236"/>
                  </a:cubicBezTo>
                  <a:cubicBezTo>
                    <a:pt x="197" y="237"/>
                    <a:pt x="198" y="237"/>
                    <a:pt x="197" y="238"/>
                  </a:cubicBezTo>
                  <a:cubicBezTo>
                    <a:pt x="196" y="237"/>
                    <a:pt x="196" y="238"/>
                    <a:pt x="195" y="238"/>
                  </a:cubicBezTo>
                  <a:cubicBezTo>
                    <a:pt x="195" y="237"/>
                    <a:pt x="194" y="236"/>
                    <a:pt x="195" y="236"/>
                  </a:cubicBezTo>
                  <a:cubicBezTo>
                    <a:pt x="195" y="236"/>
                    <a:pt x="195" y="237"/>
                    <a:pt x="196" y="237"/>
                  </a:cubicBezTo>
                  <a:cubicBezTo>
                    <a:pt x="196" y="236"/>
                    <a:pt x="195" y="236"/>
                    <a:pt x="195" y="235"/>
                  </a:cubicBezTo>
                  <a:cubicBezTo>
                    <a:pt x="194" y="235"/>
                    <a:pt x="194" y="236"/>
                    <a:pt x="193" y="236"/>
                  </a:cubicBezTo>
                  <a:cubicBezTo>
                    <a:pt x="193" y="237"/>
                    <a:pt x="193" y="238"/>
                    <a:pt x="192" y="238"/>
                  </a:cubicBezTo>
                  <a:cubicBezTo>
                    <a:pt x="193" y="237"/>
                    <a:pt x="192" y="237"/>
                    <a:pt x="191" y="237"/>
                  </a:cubicBezTo>
                  <a:cubicBezTo>
                    <a:pt x="192" y="237"/>
                    <a:pt x="191" y="235"/>
                    <a:pt x="190" y="235"/>
                  </a:cubicBezTo>
                  <a:cubicBezTo>
                    <a:pt x="190" y="237"/>
                    <a:pt x="188" y="236"/>
                    <a:pt x="188" y="237"/>
                  </a:cubicBezTo>
                  <a:cubicBezTo>
                    <a:pt x="188" y="238"/>
                    <a:pt x="189" y="237"/>
                    <a:pt x="189" y="237"/>
                  </a:cubicBezTo>
                  <a:cubicBezTo>
                    <a:pt x="188" y="238"/>
                    <a:pt x="189" y="239"/>
                    <a:pt x="188" y="239"/>
                  </a:cubicBezTo>
                  <a:cubicBezTo>
                    <a:pt x="187" y="238"/>
                    <a:pt x="187" y="237"/>
                    <a:pt x="186" y="237"/>
                  </a:cubicBezTo>
                  <a:cubicBezTo>
                    <a:pt x="186" y="238"/>
                    <a:pt x="187" y="238"/>
                    <a:pt x="187" y="239"/>
                  </a:cubicBezTo>
                  <a:cubicBezTo>
                    <a:pt x="187" y="239"/>
                    <a:pt x="187" y="239"/>
                    <a:pt x="186" y="239"/>
                  </a:cubicBezTo>
                  <a:cubicBezTo>
                    <a:pt x="186" y="238"/>
                    <a:pt x="186" y="238"/>
                    <a:pt x="186" y="237"/>
                  </a:cubicBezTo>
                  <a:cubicBezTo>
                    <a:pt x="185" y="238"/>
                    <a:pt x="184" y="238"/>
                    <a:pt x="182" y="238"/>
                  </a:cubicBezTo>
                  <a:cubicBezTo>
                    <a:pt x="182" y="239"/>
                    <a:pt x="180" y="238"/>
                    <a:pt x="180" y="240"/>
                  </a:cubicBezTo>
                  <a:cubicBezTo>
                    <a:pt x="180" y="239"/>
                    <a:pt x="179" y="239"/>
                    <a:pt x="179" y="238"/>
                  </a:cubicBezTo>
                  <a:cubicBezTo>
                    <a:pt x="180" y="238"/>
                    <a:pt x="182" y="239"/>
                    <a:pt x="181" y="238"/>
                  </a:cubicBezTo>
                  <a:cubicBezTo>
                    <a:pt x="180" y="237"/>
                    <a:pt x="179" y="237"/>
                    <a:pt x="179" y="238"/>
                  </a:cubicBezTo>
                  <a:cubicBezTo>
                    <a:pt x="179" y="239"/>
                    <a:pt x="178" y="240"/>
                    <a:pt x="177" y="240"/>
                  </a:cubicBezTo>
                  <a:cubicBezTo>
                    <a:pt x="177" y="239"/>
                    <a:pt x="177" y="239"/>
                    <a:pt x="177" y="238"/>
                  </a:cubicBezTo>
                  <a:cubicBezTo>
                    <a:pt x="177" y="238"/>
                    <a:pt x="178" y="238"/>
                    <a:pt x="178" y="238"/>
                  </a:cubicBezTo>
                  <a:cubicBezTo>
                    <a:pt x="177" y="238"/>
                    <a:pt x="177" y="238"/>
                    <a:pt x="177" y="237"/>
                  </a:cubicBezTo>
                  <a:cubicBezTo>
                    <a:pt x="177" y="237"/>
                    <a:pt x="176" y="239"/>
                    <a:pt x="176" y="238"/>
                  </a:cubicBezTo>
                  <a:cubicBezTo>
                    <a:pt x="176" y="239"/>
                    <a:pt x="175" y="240"/>
                    <a:pt x="174" y="241"/>
                  </a:cubicBezTo>
                  <a:cubicBezTo>
                    <a:pt x="174" y="240"/>
                    <a:pt x="174" y="240"/>
                    <a:pt x="174" y="239"/>
                  </a:cubicBezTo>
                  <a:cubicBezTo>
                    <a:pt x="175" y="239"/>
                    <a:pt x="175" y="239"/>
                    <a:pt x="175" y="238"/>
                  </a:cubicBezTo>
                  <a:cubicBezTo>
                    <a:pt x="175" y="238"/>
                    <a:pt x="174" y="239"/>
                    <a:pt x="174" y="239"/>
                  </a:cubicBezTo>
                  <a:cubicBezTo>
                    <a:pt x="174" y="239"/>
                    <a:pt x="174" y="238"/>
                    <a:pt x="174" y="237"/>
                  </a:cubicBezTo>
                  <a:cubicBezTo>
                    <a:pt x="173" y="237"/>
                    <a:pt x="174" y="238"/>
                    <a:pt x="173" y="238"/>
                  </a:cubicBezTo>
                  <a:cubicBezTo>
                    <a:pt x="173" y="238"/>
                    <a:pt x="173" y="237"/>
                    <a:pt x="172" y="237"/>
                  </a:cubicBezTo>
                  <a:cubicBezTo>
                    <a:pt x="172" y="237"/>
                    <a:pt x="172" y="238"/>
                    <a:pt x="172" y="238"/>
                  </a:cubicBezTo>
                  <a:cubicBezTo>
                    <a:pt x="172" y="238"/>
                    <a:pt x="171" y="238"/>
                    <a:pt x="171" y="238"/>
                  </a:cubicBezTo>
                  <a:cubicBezTo>
                    <a:pt x="171" y="238"/>
                    <a:pt x="171" y="237"/>
                    <a:pt x="171" y="237"/>
                  </a:cubicBezTo>
                  <a:cubicBezTo>
                    <a:pt x="170" y="237"/>
                    <a:pt x="170" y="238"/>
                    <a:pt x="169" y="238"/>
                  </a:cubicBezTo>
                  <a:cubicBezTo>
                    <a:pt x="169" y="240"/>
                    <a:pt x="169" y="241"/>
                    <a:pt x="170" y="241"/>
                  </a:cubicBezTo>
                  <a:cubicBezTo>
                    <a:pt x="170" y="242"/>
                    <a:pt x="168" y="242"/>
                    <a:pt x="168" y="241"/>
                  </a:cubicBezTo>
                  <a:cubicBezTo>
                    <a:pt x="168" y="241"/>
                    <a:pt x="168" y="240"/>
                    <a:pt x="169" y="239"/>
                  </a:cubicBezTo>
                  <a:cubicBezTo>
                    <a:pt x="168" y="239"/>
                    <a:pt x="167" y="239"/>
                    <a:pt x="167" y="240"/>
                  </a:cubicBezTo>
                  <a:cubicBezTo>
                    <a:pt x="166" y="238"/>
                    <a:pt x="168" y="239"/>
                    <a:pt x="167" y="238"/>
                  </a:cubicBezTo>
                  <a:cubicBezTo>
                    <a:pt x="166" y="237"/>
                    <a:pt x="166" y="240"/>
                    <a:pt x="165" y="239"/>
                  </a:cubicBezTo>
                  <a:cubicBezTo>
                    <a:pt x="165" y="240"/>
                    <a:pt x="165" y="242"/>
                    <a:pt x="164" y="242"/>
                  </a:cubicBezTo>
                  <a:cubicBezTo>
                    <a:pt x="164" y="243"/>
                    <a:pt x="166" y="242"/>
                    <a:pt x="166" y="243"/>
                  </a:cubicBezTo>
                  <a:cubicBezTo>
                    <a:pt x="166" y="244"/>
                    <a:pt x="165" y="244"/>
                    <a:pt x="166" y="245"/>
                  </a:cubicBezTo>
                  <a:cubicBezTo>
                    <a:pt x="167" y="244"/>
                    <a:pt x="166" y="246"/>
                    <a:pt x="167" y="246"/>
                  </a:cubicBezTo>
                  <a:cubicBezTo>
                    <a:pt x="167" y="246"/>
                    <a:pt x="167" y="243"/>
                    <a:pt x="166" y="243"/>
                  </a:cubicBezTo>
                  <a:cubicBezTo>
                    <a:pt x="167" y="243"/>
                    <a:pt x="168" y="243"/>
                    <a:pt x="169" y="243"/>
                  </a:cubicBezTo>
                  <a:cubicBezTo>
                    <a:pt x="168" y="243"/>
                    <a:pt x="168" y="243"/>
                    <a:pt x="168" y="244"/>
                  </a:cubicBezTo>
                  <a:cubicBezTo>
                    <a:pt x="169" y="244"/>
                    <a:pt x="169" y="245"/>
                    <a:pt x="169" y="245"/>
                  </a:cubicBezTo>
                  <a:cubicBezTo>
                    <a:pt x="170" y="243"/>
                    <a:pt x="169" y="243"/>
                    <a:pt x="169" y="242"/>
                  </a:cubicBezTo>
                  <a:cubicBezTo>
                    <a:pt x="169" y="242"/>
                    <a:pt x="169" y="242"/>
                    <a:pt x="169" y="242"/>
                  </a:cubicBezTo>
                  <a:cubicBezTo>
                    <a:pt x="170" y="242"/>
                    <a:pt x="170" y="243"/>
                    <a:pt x="171" y="242"/>
                  </a:cubicBezTo>
                  <a:cubicBezTo>
                    <a:pt x="171" y="243"/>
                    <a:pt x="171" y="244"/>
                    <a:pt x="170" y="243"/>
                  </a:cubicBezTo>
                  <a:cubicBezTo>
                    <a:pt x="171" y="244"/>
                    <a:pt x="170" y="245"/>
                    <a:pt x="171" y="246"/>
                  </a:cubicBezTo>
                  <a:cubicBezTo>
                    <a:pt x="171" y="245"/>
                    <a:pt x="174" y="247"/>
                    <a:pt x="175" y="245"/>
                  </a:cubicBezTo>
                  <a:cubicBezTo>
                    <a:pt x="175" y="245"/>
                    <a:pt x="175" y="246"/>
                    <a:pt x="176" y="245"/>
                  </a:cubicBezTo>
                  <a:cubicBezTo>
                    <a:pt x="176" y="244"/>
                    <a:pt x="176" y="245"/>
                    <a:pt x="178" y="244"/>
                  </a:cubicBezTo>
                  <a:cubicBezTo>
                    <a:pt x="178" y="244"/>
                    <a:pt x="177" y="243"/>
                    <a:pt x="177" y="243"/>
                  </a:cubicBezTo>
                  <a:cubicBezTo>
                    <a:pt x="178" y="244"/>
                    <a:pt x="179" y="242"/>
                    <a:pt x="178" y="242"/>
                  </a:cubicBezTo>
                  <a:cubicBezTo>
                    <a:pt x="178" y="243"/>
                    <a:pt x="177" y="242"/>
                    <a:pt x="177" y="242"/>
                  </a:cubicBezTo>
                  <a:cubicBezTo>
                    <a:pt x="177" y="243"/>
                    <a:pt x="176" y="243"/>
                    <a:pt x="177" y="243"/>
                  </a:cubicBezTo>
                  <a:cubicBezTo>
                    <a:pt x="175" y="245"/>
                    <a:pt x="172" y="243"/>
                    <a:pt x="171" y="244"/>
                  </a:cubicBezTo>
                  <a:cubicBezTo>
                    <a:pt x="173" y="244"/>
                    <a:pt x="170" y="242"/>
                    <a:pt x="172" y="241"/>
                  </a:cubicBezTo>
                  <a:cubicBezTo>
                    <a:pt x="172" y="241"/>
                    <a:pt x="173" y="242"/>
                    <a:pt x="173" y="242"/>
                  </a:cubicBezTo>
                  <a:cubicBezTo>
                    <a:pt x="173" y="242"/>
                    <a:pt x="173" y="243"/>
                    <a:pt x="173" y="243"/>
                  </a:cubicBezTo>
                  <a:cubicBezTo>
                    <a:pt x="174" y="243"/>
                    <a:pt x="174" y="242"/>
                    <a:pt x="175" y="242"/>
                  </a:cubicBezTo>
                  <a:cubicBezTo>
                    <a:pt x="177" y="243"/>
                    <a:pt x="177" y="240"/>
                    <a:pt x="178" y="242"/>
                  </a:cubicBezTo>
                  <a:cubicBezTo>
                    <a:pt x="179" y="242"/>
                    <a:pt x="179" y="240"/>
                    <a:pt x="180" y="241"/>
                  </a:cubicBezTo>
                  <a:cubicBezTo>
                    <a:pt x="180" y="242"/>
                    <a:pt x="181" y="240"/>
                    <a:pt x="181" y="241"/>
                  </a:cubicBezTo>
                  <a:cubicBezTo>
                    <a:pt x="183" y="240"/>
                    <a:pt x="184" y="241"/>
                    <a:pt x="186" y="240"/>
                  </a:cubicBezTo>
                  <a:cubicBezTo>
                    <a:pt x="186" y="240"/>
                    <a:pt x="185" y="240"/>
                    <a:pt x="185" y="240"/>
                  </a:cubicBezTo>
                  <a:cubicBezTo>
                    <a:pt x="191" y="240"/>
                    <a:pt x="193" y="240"/>
                    <a:pt x="199" y="239"/>
                  </a:cubicBezTo>
                  <a:cubicBezTo>
                    <a:pt x="199" y="239"/>
                    <a:pt x="199" y="238"/>
                    <a:pt x="199" y="238"/>
                  </a:cubicBezTo>
                  <a:cubicBezTo>
                    <a:pt x="201" y="238"/>
                    <a:pt x="201" y="236"/>
                    <a:pt x="203" y="236"/>
                  </a:cubicBezTo>
                  <a:cubicBezTo>
                    <a:pt x="202" y="235"/>
                    <a:pt x="202" y="236"/>
                    <a:pt x="200" y="235"/>
                  </a:cubicBezTo>
                  <a:close/>
                  <a:moveTo>
                    <a:pt x="200" y="18"/>
                  </a:moveTo>
                  <a:cubicBezTo>
                    <a:pt x="201" y="18"/>
                    <a:pt x="203" y="18"/>
                    <a:pt x="202" y="17"/>
                  </a:cubicBezTo>
                  <a:cubicBezTo>
                    <a:pt x="202" y="17"/>
                    <a:pt x="200" y="17"/>
                    <a:pt x="200" y="18"/>
                  </a:cubicBezTo>
                  <a:close/>
                  <a:moveTo>
                    <a:pt x="200" y="240"/>
                  </a:moveTo>
                  <a:cubicBezTo>
                    <a:pt x="201" y="241"/>
                    <a:pt x="201" y="241"/>
                    <a:pt x="202" y="242"/>
                  </a:cubicBezTo>
                  <a:cubicBezTo>
                    <a:pt x="202" y="241"/>
                    <a:pt x="202" y="241"/>
                    <a:pt x="202" y="240"/>
                  </a:cubicBezTo>
                  <a:cubicBezTo>
                    <a:pt x="201" y="241"/>
                    <a:pt x="201" y="239"/>
                    <a:pt x="200" y="240"/>
                  </a:cubicBezTo>
                  <a:close/>
                  <a:moveTo>
                    <a:pt x="200" y="45"/>
                  </a:moveTo>
                  <a:cubicBezTo>
                    <a:pt x="201" y="45"/>
                    <a:pt x="201" y="46"/>
                    <a:pt x="201" y="46"/>
                  </a:cubicBezTo>
                  <a:cubicBezTo>
                    <a:pt x="201" y="45"/>
                    <a:pt x="202" y="45"/>
                    <a:pt x="202" y="45"/>
                  </a:cubicBezTo>
                  <a:cubicBezTo>
                    <a:pt x="201" y="45"/>
                    <a:pt x="200" y="45"/>
                    <a:pt x="200" y="45"/>
                  </a:cubicBezTo>
                  <a:close/>
                  <a:moveTo>
                    <a:pt x="199" y="245"/>
                  </a:moveTo>
                  <a:cubicBezTo>
                    <a:pt x="199" y="246"/>
                    <a:pt x="201" y="244"/>
                    <a:pt x="202" y="246"/>
                  </a:cubicBezTo>
                  <a:cubicBezTo>
                    <a:pt x="202" y="244"/>
                    <a:pt x="200" y="246"/>
                    <a:pt x="199" y="245"/>
                  </a:cubicBezTo>
                  <a:close/>
                  <a:moveTo>
                    <a:pt x="200" y="48"/>
                  </a:moveTo>
                  <a:cubicBezTo>
                    <a:pt x="198" y="49"/>
                    <a:pt x="197" y="49"/>
                    <a:pt x="196" y="47"/>
                  </a:cubicBezTo>
                  <a:cubicBezTo>
                    <a:pt x="196" y="48"/>
                    <a:pt x="196" y="50"/>
                    <a:pt x="195" y="51"/>
                  </a:cubicBezTo>
                  <a:cubicBezTo>
                    <a:pt x="196" y="50"/>
                    <a:pt x="199" y="51"/>
                    <a:pt x="199" y="49"/>
                  </a:cubicBezTo>
                  <a:cubicBezTo>
                    <a:pt x="200" y="49"/>
                    <a:pt x="199" y="50"/>
                    <a:pt x="200" y="50"/>
                  </a:cubicBezTo>
                  <a:cubicBezTo>
                    <a:pt x="201" y="49"/>
                    <a:pt x="200" y="49"/>
                    <a:pt x="200" y="48"/>
                  </a:cubicBezTo>
                  <a:close/>
                  <a:moveTo>
                    <a:pt x="195" y="13"/>
                  </a:moveTo>
                  <a:cubicBezTo>
                    <a:pt x="195" y="14"/>
                    <a:pt x="194" y="14"/>
                    <a:pt x="194" y="14"/>
                  </a:cubicBezTo>
                  <a:cubicBezTo>
                    <a:pt x="195" y="16"/>
                    <a:pt x="198" y="15"/>
                    <a:pt x="200" y="15"/>
                  </a:cubicBezTo>
                  <a:cubicBezTo>
                    <a:pt x="200" y="14"/>
                    <a:pt x="200" y="13"/>
                    <a:pt x="199" y="13"/>
                  </a:cubicBezTo>
                  <a:cubicBezTo>
                    <a:pt x="199" y="14"/>
                    <a:pt x="198" y="14"/>
                    <a:pt x="198" y="14"/>
                  </a:cubicBezTo>
                  <a:cubicBezTo>
                    <a:pt x="198" y="14"/>
                    <a:pt x="198" y="13"/>
                    <a:pt x="197" y="13"/>
                  </a:cubicBezTo>
                  <a:cubicBezTo>
                    <a:pt x="198" y="12"/>
                    <a:pt x="200" y="14"/>
                    <a:pt x="200" y="12"/>
                  </a:cubicBezTo>
                  <a:cubicBezTo>
                    <a:pt x="199" y="11"/>
                    <a:pt x="196" y="13"/>
                    <a:pt x="195" y="12"/>
                  </a:cubicBezTo>
                  <a:cubicBezTo>
                    <a:pt x="195" y="14"/>
                    <a:pt x="194" y="12"/>
                    <a:pt x="193" y="13"/>
                  </a:cubicBezTo>
                  <a:cubicBezTo>
                    <a:pt x="193" y="13"/>
                    <a:pt x="193" y="12"/>
                    <a:pt x="192" y="12"/>
                  </a:cubicBezTo>
                  <a:cubicBezTo>
                    <a:pt x="193" y="14"/>
                    <a:pt x="191" y="13"/>
                    <a:pt x="190" y="14"/>
                  </a:cubicBezTo>
                  <a:cubicBezTo>
                    <a:pt x="190" y="13"/>
                    <a:pt x="189" y="13"/>
                    <a:pt x="189" y="13"/>
                  </a:cubicBezTo>
                  <a:cubicBezTo>
                    <a:pt x="188" y="13"/>
                    <a:pt x="189" y="14"/>
                    <a:pt x="187" y="14"/>
                  </a:cubicBezTo>
                  <a:cubicBezTo>
                    <a:pt x="187" y="14"/>
                    <a:pt x="187" y="15"/>
                    <a:pt x="187" y="16"/>
                  </a:cubicBezTo>
                  <a:cubicBezTo>
                    <a:pt x="188" y="17"/>
                    <a:pt x="189" y="16"/>
                    <a:pt x="190" y="16"/>
                  </a:cubicBezTo>
                  <a:cubicBezTo>
                    <a:pt x="190" y="15"/>
                    <a:pt x="189" y="15"/>
                    <a:pt x="189" y="14"/>
                  </a:cubicBezTo>
                  <a:cubicBezTo>
                    <a:pt x="190" y="14"/>
                    <a:pt x="191" y="14"/>
                    <a:pt x="192" y="15"/>
                  </a:cubicBezTo>
                  <a:cubicBezTo>
                    <a:pt x="191" y="16"/>
                    <a:pt x="191" y="15"/>
                    <a:pt x="191" y="16"/>
                  </a:cubicBezTo>
                  <a:cubicBezTo>
                    <a:pt x="192" y="15"/>
                    <a:pt x="192" y="15"/>
                    <a:pt x="194" y="15"/>
                  </a:cubicBezTo>
                  <a:cubicBezTo>
                    <a:pt x="194" y="14"/>
                    <a:pt x="194" y="14"/>
                    <a:pt x="195" y="13"/>
                  </a:cubicBezTo>
                  <a:cubicBezTo>
                    <a:pt x="196" y="13"/>
                    <a:pt x="197" y="13"/>
                    <a:pt x="197" y="14"/>
                  </a:cubicBezTo>
                  <a:cubicBezTo>
                    <a:pt x="196" y="13"/>
                    <a:pt x="196" y="15"/>
                    <a:pt x="195" y="15"/>
                  </a:cubicBezTo>
                  <a:cubicBezTo>
                    <a:pt x="195" y="14"/>
                    <a:pt x="196" y="14"/>
                    <a:pt x="195" y="13"/>
                  </a:cubicBezTo>
                  <a:close/>
                  <a:moveTo>
                    <a:pt x="199" y="20"/>
                  </a:moveTo>
                  <a:cubicBezTo>
                    <a:pt x="199" y="21"/>
                    <a:pt x="199" y="21"/>
                    <a:pt x="200" y="21"/>
                  </a:cubicBezTo>
                  <a:cubicBezTo>
                    <a:pt x="200" y="21"/>
                    <a:pt x="200" y="20"/>
                    <a:pt x="200" y="20"/>
                  </a:cubicBezTo>
                  <a:cubicBezTo>
                    <a:pt x="200" y="20"/>
                    <a:pt x="199" y="20"/>
                    <a:pt x="199" y="20"/>
                  </a:cubicBezTo>
                  <a:close/>
                  <a:moveTo>
                    <a:pt x="197" y="243"/>
                  </a:moveTo>
                  <a:cubicBezTo>
                    <a:pt x="198" y="244"/>
                    <a:pt x="199" y="243"/>
                    <a:pt x="200" y="243"/>
                  </a:cubicBezTo>
                  <a:cubicBezTo>
                    <a:pt x="200" y="243"/>
                    <a:pt x="200" y="242"/>
                    <a:pt x="199" y="242"/>
                  </a:cubicBezTo>
                  <a:cubicBezTo>
                    <a:pt x="199" y="243"/>
                    <a:pt x="199" y="243"/>
                    <a:pt x="199" y="243"/>
                  </a:cubicBezTo>
                  <a:cubicBezTo>
                    <a:pt x="199" y="242"/>
                    <a:pt x="198" y="243"/>
                    <a:pt x="197" y="243"/>
                  </a:cubicBezTo>
                  <a:close/>
                  <a:moveTo>
                    <a:pt x="197" y="229"/>
                  </a:moveTo>
                  <a:cubicBezTo>
                    <a:pt x="198" y="229"/>
                    <a:pt x="199" y="230"/>
                    <a:pt x="200" y="229"/>
                  </a:cubicBezTo>
                  <a:cubicBezTo>
                    <a:pt x="199" y="228"/>
                    <a:pt x="198" y="228"/>
                    <a:pt x="197" y="229"/>
                  </a:cubicBezTo>
                  <a:close/>
                  <a:moveTo>
                    <a:pt x="200" y="247"/>
                  </a:moveTo>
                  <a:cubicBezTo>
                    <a:pt x="200" y="247"/>
                    <a:pt x="200" y="246"/>
                    <a:pt x="200" y="246"/>
                  </a:cubicBezTo>
                  <a:cubicBezTo>
                    <a:pt x="198" y="246"/>
                    <a:pt x="198" y="247"/>
                    <a:pt x="200" y="247"/>
                  </a:cubicBezTo>
                  <a:close/>
                  <a:moveTo>
                    <a:pt x="197" y="44"/>
                  </a:moveTo>
                  <a:cubicBezTo>
                    <a:pt x="197" y="45"/>
                    <a:pt x="198" y="45"/>
                    <a:pt x="198" y="45"/>
                  </a:cubicBezTo>
                  <a:cubicBezTo>
                    <a:pt x="199" y="45"/>
                    <a:pt x="199" y="45"/>
                    <a:pt x="199" y="44"/>
                  </a:cubicBezTo>
                  <a:cubicBezTo>
                    <a:pt x="199" y="43"/>
                    <a:pt x="198" y="43"/>
                    <a:pt x="197" y="44"/>
                  </a:cubicBezTo>
                  <a:close/>
                  <a:moveTo>
                    <a:pt x="196" y="19"/>
                  </a:moveTo>
                  <a:cubicBezTo>
                    <a:pt x="196" y="20"/>
                    <a:pt x="194" y="21"/>
                    <a:pt x="196" y="22"/>
                  </a:cubicBezTo>
                  <a:cubicBezTo>
                    <a:pt x="196" y="21"/>
                    <a:pt x="196" y="19"/>
                    <a:pt x="197" y="20"/>
                  </a:cubicBezTo>
                  <a:cubicBezTo>
                    <a:pt x="198" y="19"/>
                    <a:pt x="196" y="19"/>
                    <a:pt x="196" y="19"/>
                  </a:cubicBezTo>
                  <a:close/>
                  <a:moveTo>
                    <a:pt x="194" y="241"/>
                  </a:moveTo>
                  <a:cubicBezTo>
                    <a:pt x="195" y="241"/>
                    <a:pt x="195" y="242"/>
                    <a:pt x="195" y="242"/>
                  </a:cubicBezTo>
                  <a:cubicBezTo>
                    <a:pt x="195" y="240"/>
                    <a:pt x="197" y="242"/>
                    <a:pt x="197" y="240"/>
                  </a:cubicBezTo>
                  <a:cubicBezTo>
                    <a:pt x="196" y="240"/>
                    <a:pt x="195" y="241"/>
                    <a:pt x="194" y="241"/>
                  </a:cubicBezTo>
                  <a:close/>
                  <a:moveTo>
                    <a:pt x="195" y="246"/>
                  </a:moveTo>
                  <a:cubicBezTo>
                    <a:pt x="195" y="246"/>
                    <a:pt x="195" y="246"/>
                    <a:pt x="196" y="246"/>
                  </a:cubicBezTo>
                  <a:cubicBezTo>
                    <a:pt x="196" y="246"/>
                    <a:pt x="196" y="246"/>
                    <a:pt x="196" y="247"/>
                  </a:cubicBezTo>
                  <a:cubicBezTo>
                    <a:pt x="195" y="247"/>
                    <a:pt x="195" y="246"/>
                    <a:pt x="195" y="246"/>
                  </a:cubicBezTo>
                  <a:cubicBezTo>
                    <a:pt x="195" y="247"/>
                    <a:pt x="196" y="247"/>
                    <a:pt x="197" y="248"/>
                  </a:cubicBezTo>
                  <a:cubicBezTo>
                    <a:pt x="197" y="247"/>
                    <a:pt x="197" y="247"/>
                    <a:pt x="197" y="245"/>
                  </a:cubicBezTo>
                  <a:cubicBezTo>
                    <a:pt x="196" y="245"/>
                    <a:pt x="194" y="246"/>
                    <a:pt x="195" y="246"/>
                  </a:cubicBezTo>
                  <a:close/>
                  <a:moveTo>
                    <a:pt x="195" y="242"/>
                  </a:moveTo>
                  <a:cubicBezTo>
                    <a:pt x="195" y="243"/>
                    <a:pt x="195" y="243"/>
                    <a:pt x="195" y="244"/>
                  </a:cubicBezTo>
                  <a:cubicBezTo>
                    <a:pt x="196" y="243"/>
                    <a:pt x="196" y="244"/>
                    <a:pt x="196" y="244"/>
                  </a:cubicBezTo>
                  <a:cubicBezTo>
                    <a:pt x="197" y="244"/>
                    <a:pt x="196" y="242"/>
                    <a:pt x="195" y="242"/>
                  </a:cubicBezTo>
                  <a:close/>
                  <a:moveTo>
                    <a:pt x="191" y="23"/>
                  </a:moveTo>
                  <a:cubicBezTo>
                    <a:pt x="192" y="23"/>
                    <a:pt x="191" y="22"/>
                    <a:pt x="192" y="22"/>
                  </a:cubicBezTo>
                  <a:cubicBezTo>
                    <a:pt x="192" y="24"/>
                    <a:pt x="192" y="24"/>
                    <a:pt x="191" y="24"/>
                  </a:cubicBezTo>
                  <a:cubicBezTo>
                    <a:pt x="193" y="24"/>
                    <a:pt x="194" y="23"/>
                    <a:pt x="196" y="23"/>
                  </a:cubicBezTo>
                  <a:cubicBezTo>
                    <a:pt x="195" y="22"/>
                    <a:pt x="195" y="23"/>
                    <a:pt x="193" y="23"/>
                  </a:cubicBezTo>
                  <a:cubicBezTo>
                    <a:pt x="193" y="22"/>
                    <a:pt x="194" y="19"/>
                    <a:pt x="192" y="20"/>
                  </a:cubicBezTo>
                  <a:cubicBezTo>
                    <a:pt x="193" y="20"/>
                    <a:pt x="193" y="20"/>
                    <a:pt x="193" y="21"/>
                  </a:cubicBezTo>
                  <a:cubicBezTo>
                    <a:pt x="192" y="21"/>
                    <a:pt x="191" y="22"/>
                    <a:pt x="191" y="23"/>
                  </a:cubicBezTo>
                  <a:close/>
                  <a:moveTo>
                    <a:pt x="194" y="48"/>
                  </a:moveTo>
                  <a:cubicBezTo>
                    <a:pt x="194" y="50"/>
                    <a:pt x="193" y="48"/>
                    <a:pt x="192" y="49"/>
                  </a:cubicBezTo>
                  <a:cubicBezTo>
                    <a:pt x="192" y="50"/>
                    <a:pt x="192" y="50"/>
                    <a:pt x="192" y="51"/>
                  </a:cubicBezTo>
                  <a:cubicBezTo>
                    <a:pt x="193" y="51"/>
                    <a:pt x="193" y="51"/>
                    <a:pt x="194" y="51"/>
                  </a:cubicBezTo>
                  <a:cubicBezTo>
                    <a:pt x="194" y="50"/>
                    <a:pt x="194" y="49"/>
                    <a:pt x="194" y="49"/>
                  </a:cubicBezTo>
                  <a:cubicBezTo>
                    <a:pt x="196" y="49"/>
                    <a:pt x="194" y="51"/>
                    <a:pt x="195" y="51"/>
                  </a:cubicBezTo>
                  <a:cubicBezTo>
                    <a:pt x="195" y="50"/>
                    <a:pt x="195" y="49"/>
                    <a:pt x="194" y="48"/>
                  </a:cubicBezTo>
                  <a:close/>
                  <a:moveTo>
                    <a:pt x="193" y="26"/>
                  </a:moveTo>
                  <a:cubicBezTo>
                    <a:pt x="193" y="26"/>
                    <a:pt x="192" y="27"/>
                    <a:pt x="191" y="27"/>
                  </a:cubicBezTo>
                  <a:cubicBezTo>
                    <a:pt x="191" y="28"/>
                    <a:pt x="193" y="27"/>
                    <a:pt x="194" y="28"/>
                  </a:cubicBezTo>
                  <a:cubicBezTo>
                    <a:pt x="194" y="27"/>
                    <a:pt x="194" y="27"/>
                    <a:pt x="193" y="26"/>
                  </a:cubicBezTo>
                  <a:close/>
                  <a:moveTo>
                    <a:pt x="193" y="51"/>
                  </a:moveTo>
                  <a:cubicBezTo>
                    <a:pt x="192" y="51"/>
                    <a:pt x="193" y="52"/>
                    <a:pt x="192" y="52"/>
                  </a:cubicBezTo>
                  <a:cubicBezTo>
                    <a:pt x="193" y="54"/>
                    <a:pt x="193" y="54"/>
                    <a:pt x="192" y="56"/>
                  </a:cubicBezTo>
                  <a:cubicBezTo>
                    <a:pt x="195" y="55"/>
                    <a:pt x="192" y="53"/>
                    <a:pt x="193" y="51"/>
                  </a:cubicBezTo>
                  <a:close/>
                  <a:moveTo>
                    <a:pt x="192" y="241"/>
                  </a:moveTo>
                  <a:cubicBezTo>
                    <a:pt x="192" y="241"/>
                    <a:pt x="192" y="242"/>
                    <a:pt x="193" y="242"/>
                  </a:cubicBezTo>
                  <a:cubicBezTo>
                    <a:pt x="193" y="242"/>
                    <a:pt x="193" y="242"/>
                    <a:pt x="193" y="242"/>
                  </a:cubicBezTo>
                  <a:cubicBezTo>
                    <a:pt x="193" y="242"/>
                    <a:pt x="192" y="242"/>
                    <a:pt x="192" y="241"/>
                  </a:cubicBezTo>
                  <a:cubicBezTo>
                    <a:pt x="193" y="241"/>
                    <a:pt x="193" y="241"/>
                    <a:pt x="194" y="241"/>
                  </a:cubicBezTo>
                  <a:cubicBezTo>
                    <a:pt x="193" y="240"/>
                    <a:pt x="193" y="241"/>
                    <a:pt x="192" y="241"/>
                  </a:cubicBezTo>
                  <a:close/>
                  <a:moveTo>
                    <a:pt x="191" y="251"/>
                  </a:moveTo>
                  <a:cubicBezTo>
                    <a:pt x="191" y="252"/>
                    <a:pt x="192" y="252"/>
                    <a:pt x="192" y="252"/>
                  </a:cubicBezTo>
                  <a:cubicBezTo>
                    <a:pt x="193" y="251"/>
                    <a:pt x="191" y="252"/>
                    <a:pt x="191" y="251"/>
                  </a:cubicBezTo>
                  <a:close/>
                  <a:moveTo>
                    <a:pt x="189" y="21"/>
                  </a:moveTo>
                  <a:cubicBezTo>
                    <a:pt x="190" y="21"/>
                    <a:pt x="189" y="23"/>
                    <a:pt x="190" y="23"/>
                  </a:cubicBezTo>
                  <a:cubicBezTo>
                    <a:pt x="190" y="23"/>
                    <a:pt x="190" y="22"/>
                    <a:pt x="190" y="22"/>
                  </a:cubicBezTo>
                  <a:cubicBezTo>
                    <a:pt x="189" y="22"/>
                    <a:pt x="190" y="20"/>
                    <a:pt x="189" y="21"/>
                  </a:cubicBezTo>
                  <a:close/>
                  <a:moveTo>
                    <a:pt x="188" y="53"/>
                  </a:moveTo>
                  <a:cubicBezTo>
                    <a:pt x="189" y="53"/>
                    <a:pt x="189" y="53"/>
                    <a:pt x="190" y="53"/>
                  </a:cubicBezTo>
                  <a:cubicBezTo>
                    <a:pt x="190" y="52"/>
                    <a:pt x="190" y="52"/>
                    <a:pt x="190" y="52"/>
                  </a:cubicBezTo>
                  <a:cubicBezTo>
                    <a:pt x="189" y="52"/>
                    <a:pt x="188" y="52"/>
                    <a:pt x="188" y="53"/>
                  </a:cubicBezTo>
                  <a:close/>
                  <a:moveTo>
                    <a:pt x="189" y="23"/>
                  </a:moveTo>
                  <a:cubicBezTo>
                    <a:pt x="189" y="24"/>
                    <a:pt x="189" y="25"/>
                    <a:pt x="190" y="25"/>
                  </a:cubicBezTo>
                  <a:cubicBezTo>
                    <a:pt x="190" y="24"/>
                    <a:pt x="189" y="24"/>
                    <a:pt x="189" y="23"/>
                  </a:cubicBezTo>
                  <a:close/>
                  <a:moveTo>
                    <a:pt x="188" y="234"/>
                  </a:moveTo>
                  <a:cubicBezTo>
                    <a:pt x="187" y="236"/>
                    <a:pt x="191" y="235"/>
                    <a:pt x="189" y="234"/>
                  </a:cubicBezTo>
                  <a:cubicBezTo>
                    <a:pt x="189" y="234"/>
                    <a:pt x="188" y="234"/>
                    <a:pt x="188" y="234"/>
                  </a:cubicBezTo>
                  <a:close/>
                  <a:moveTo>
                    <a:pt x="189" y="240"/>
                  </a:moveTo>
                  <a:cubicBezTo>
                    <a:pt x="189" y="241"/>
                    <a:pt x="188" y="241"/>
                    <a:pt x="187" y="242"/>
                  </a:cubicBezTo>
                  <a:cubicBezTo>
                    <a:pt x="188" y="243"/>
                    <a:pt x="187" y="242"/>
                    <a:pt x="187" y="244"/>
                  </a:cubicBezTo>
                  <a:cubicBezTo>
                    <a:pt x="189" y="243"/>
                    <a:pt x="190" y="242"/>
                    <a:pt x="189" y="240"/>
                  </a:cubicBezTo>
                  <a:close/>
                  <a:moveTo>
                    <a:pt x="186" y="19"/>
                  </a:moveTo>
                  <a:cubicBezTo>
                    <a:pt x="186" y="20"/>
                    <a:pt x="188" y="19"/>
                    <a:pt x="189" y="20"/>
                  </a:cubicBezTo>
                  <a:cubicBezTo>
                    <a:pt x="189" y="19"/>
                    <a:pt x="188" y="19"/>
                    <a:pt x="189" y="18"/>
                  </a:cubicBezTo>
                  <a:cubicBezTo>
                    <a:pt x="187" y="18"/>
                    <a:pt x="187" y="20"/>
                    <a:pt x="186" y="19"/>
                  </a:cubicBezTo>
                  <a:close/>
                  <a:moveTo>
                    <a:pt x="185" y="25"/>
                  </a:moveTo>
                  <a:cubicBezTo>
                    <a:pt x="186" y="25"/>
                    <a:pt x="187" y="25"/>
                    <a:pt x="187" y="24"/>
                  </a:cubicBezTo>
                  <a:cubicBezTo>
                    <a:pt x="186" y="24"/>
                    <a:pt x="185" y="24"/>
                    <a:pt x="185" y="25"/>
                  </a:cubicBezTo>
                  <a:close/>
                  <a:moveTo>
                    <a:pt x="175" y="19"/>
                  </a:moveTo>
                  <a:cubicBezTo>
                    <a:pt x="174" y="18"/>
                    <a:pt x="174" y="20"/>
                    <a:pt x="174" y="19"/>
                  </a:cubicBezTo>
                  <a:cubicBezTo>
                    <a:pt x="174" y="18"/>
                    <a:pt x="174" y="17"/>
                    <a:pt x="176" y="18"/>
                  </a:cubicBezTo>
                  <a:cubicBezTo>
                    <a:pt x="176" y="16"/>
                    <a:pt x="175" y="18"/>
                    <a:pt x="175" y="17"/>
                  </a:cubicBezTo>
                  <a:cubicBezTo>
                    <a:pt x="176" y="16"/>
                    <a:pt x="179" y="15"/>
                    <a:pt x="180" y="16"/>
                  </a:cubicBezTo>
                  <a:cubicBezTo>
                    <a:pt x="181" y="14"/>
                    <a:pt x="185" y="15"/>
                    <a:pt x="187" y="14"/>
                  </a:cubicBezTo>
                  <a:cubicBezTo>
                    <a:pt x="184" y="14"/>
                    <a:pt x="183" y="15"/>
                    <a:pt x="181" y="14"/>
                  </a:cubicBezTo>
                  <a:cubicBezTo>
                    <a:pt x="181" y="15"/>
                    <a:pt x="179" y="15"/>
                    <a:pt x="178" y="15"/>
                  </a:cubicBezTo>
                  <a:cubicBezTo>
                    <a:pt x="178" y="15"/>
                    <a:pt x="178" y="14"/>
                    <a:pt x="177" y="14"/>
                  </a:cubicBezTo>
                  <a:cubicBezTo>
                    <a:pt x="177" y="14"/>
                    <a:pt x="177" y="14"/>
                    <a:pt x="177" y="14"/>
                  </a:cubicBezTo>
                  <a:cubicBezTo>
                    <a:pt x="176" y="14"/>
                    <a:pt x="177" y="15"/>
                    <a:pt x="177" y="15"/>
                  </a:cubicBezTo>
                  <a:cubicBezTo>
                    <a:pt x="176" y="15"/>
                    <a:pt x="176" y="16"/>
                    <a:pt x="175" y="15"/>
                  </a:cubicBezTo>
                  <a:cubicBezTo>
                    <a:pt x="176" y="15"/>
                    <a:pt x="177" y="13"/>
                    <a:pt x="176" y="13"/>
                  </a:cubicBezTo>
                  <a:cubicBezTo>
                    <a:pt x="175" y="13"/>
                    <a:pt x="176" y="15"/>
                    <a:pt x="175" y="15"/>
                  </a:cubicBezTo>
                  <a:cubicBezTo>
                    <a:pt x="174" y="14"/>
                    <a:pt x="174" y="15"/>
                    <a:pt x="173" y="14"/>
                  </a:cubicBezTo>
                  <a:cubicBezTo>
                    <a:pt x="172" y="17"/>
                    <a:pt x="166" y="16"/>
                    <a:pt x="163" y="17"/>
                  </a:cubicBezTo>
                  <a:cubicBezTo>
                    <a:pt x="165" y="17"/>
                    <a:pt x="163" y="18"/>
                    <a:pt x="163" y="18"/>
                  </a:cubicBezTo>
                  <a:cubicBezTo>
                    <a:pt x="163" y="18"/>
                    <a:pt x="164" y="18"/>
                    <a:pt x="164" y="19"/>
                  </a:cubicBezTo>
                  <a:cubicBezTo>
                    <a:pt x="165" y="19"/>
                    <a:pt x="163" y="19"/>
                    <a:pt x="164" y="20"/>
                  </a:cubicBezTo>
                  <a:cubicBezTo>
                    <a:pt x="165" y="20"/>
                    <a:pt x="166" y="20"/>
                    <a:pt x="166" y="19"/>
                  </a:cubicBezTo>
                  <a:cubicBezTo>
                    <a:pt x="167" y="19"/>
                    <a:pt x="166" y="20"/>
                    <a:pt x="167" y="21"/>
                  </a:cubicBezTo>
                  <a:cubicBezTo>
                    <a:pt x="167" y="20"/>
                    <a:pt x="168" y="19"/>
                    <a:pt x="169" y="19"/>
                  </a:cubicBezTo>
                  <a:cubicBezTo>
                    <a:pt x="168" y="18"/>
                    <a:pt x="168" y="18"/>
                    <a:pt x="169" y="17"/>
                  </a:cubicBezTo>
                  <a:cubicBezTo>
                    <a:pt x="169" y="18"/>
                    <a:pt x="169" y="18"/>
                    <a:pt x="169" y="19"/>
                  </a:cubicBezTo>
                  <a:cubicBezTo>
                    <a:pt x="171" y="19"/>
                    <a:pt x="171" y="18"/>
                    <a:pt x="172" y="18"/>
                  </a:cubicBezTo>
                  <a:cubicBezTo>
                    <a:pt x="172" y="18"/>
                    <a:pt x="171" y="17"/>
                    <a:pt x="172" y="17"/>
                  </a:cubicBezTo>
                  <a:cubicBezTo>
                    <a:pt x="173" y="18"/>
                    <a:pt x="173" y="21"/>
                    <a:pt x="175" y="19"/>
                  </a:cubicBezTo>
                  <a:close/>
                  <a:moveTo>
                    <a:pt x="185" y="51"/>
                  </a:moveTo>
                  <a:cubicBezTo>
                    <a:pt x="186" y="51"/>
                    <a:pt x="187" y="50"/>
                    <a:pt x="187" y="49"/>
                  </a:cubicBezTo>
                  <a:cubicBezTo>
                    <a:pt x="186" y="49"/>
                    <a:pt x="185" y="50"/>
                    <a:pt x="185" y="51"/>
                  </a:cubicBezTo>
                  <a:close/>
                  <a:moveTo>
                    <a:pt x="183" y="242"/>
                  </a:moveTo>
                  <a:cubicBezTo>
                    <a:pt x="183" y="243"/>
                    <a:pt x="183" y="243"/>
                    <a:pt x="183" y="244"/>
                  </a:cubicBezTo>
                  <a:cubicBezTo>
                    <a:pt x="184" y="244"/>
                    <a:pt x="185" y="243"/>
                    <a:pt x="186" y="244"/>
                  </a:cubicBezTo>
                  <a:cubicBezTo>
                    <a:pt x="186" y="242"/>
                    <a:pt x="186" y="243"/>
                    <a:pt x="187" y="242"/>
                  </a:cubicBezTo>
                  <a:cubicBezTo>
                    <a:pt x="185" y="241"/>
                    <a:pt x="184" y="243"/>
                    <a:pt x="183" y="242"/>
                  </a:cubicBezTo>
                  <a:close/>
                  <a:moveTo>
                    <a:pt x="186" y="23"/>
                  </a:moveTo>
                  <a:cubicBezTo>
                    <a:pt x="187" y="22"/>
                    <a:pt x="186" y="22"/>
                    <a:pt x="186" y="21"/>
                  </a:cubicBezTo>
                  <a:cubicBezTo>
                    <a:pt x="186" y="22"/>
                    <a:pt x="185" y="20"/>
                    <a:pt x="185" y="21"/>
                  </a:cubicBezTo>
                  <a:cubicBezTo>
                    <a:pt x="186" y="21"/>
                    <a:pt x="185" y="22"/>
                    <a:pt x="185" y="22"/>
                  </a:cubicBezTo>
                  <a:cubicBezTo>
                    <a:pt x="185" y="23"/>
                    <a:pt x="186" y="22"/>
                    <a:pt x="186" y="23"/>
                  </a:cubicBezTo>
                  <a:close/>
                  <a:moveTo>
                    <a:pt x="184" y="57"/>
                  </a:moveTo>
                  <a:cubicBezTo>
                    <a:pt x="184" y="56"/>
                    <a:pt x="185" y="57"/>
                    <a:pt x="185" y="57"/>
                  </a:cubicBezTo>
                  <a:cubicBezTo>
                    <a:pt x="185" y="56"/>
                    <a:pt x="186" y="56"/>
                    <a:pt x="186" y="55"/>
                  </a:cubicBezTo>
                  <a:cubicBezTo>
                    <a:pt x="185" y="55"/>
                    <a:pt x="185" y="56"/>
                    <a:pt x="184" y="57"/>
                  </a:cubicBezTo>
                  <a:close/>
                  <a:moveTo>
                    <a:pt x="183" y="236"/>
                  </a:moveTo>
                  <a:cubicBezTo>
                    <a:pt x="183" y="236"/>
                    <a:pt x="182" y="237"/>
                    <a:pt x="183" y="237"/>
                  </a:cubicBezTo>
                  <a:cubicBezTo>
                    <a:pt x="183" y="236"/>
                    <a:pt x="184" y="236"/>
                    <a:pt x="184" y="237"/>
                  </a:cubicBezTo>
                  <a:cubicBezTo>
                    <a:pt x="184" y="237"/>
                    <a:pt x="184" y="237"/>
                    <a:pt x="185" y="237"/>
                  </a:cubicBezTo>
                  <a:cubicBezTo>
                    <a:pt x="185" y="236"/>
                    <a:pt x="185" y="236"/>
                    <a:pt x="185" y="236"/>
                  </a:cubicBezTo>
                  <a:cubicBezTo>
                    <a:pt x="184" y="236"/>
                    <a:pt x="184" y="236"/>
                    <a:pt x="183" y="236"/>
                  </a:cubicBezTo>
                  <a:close/>
                  <a:moveTo>
                    <a:pt x="183" y="24"/>
                  </a:moveTo>
                  <a:cubicBezTo>
                    <a:pt x="184" y="25"/>
                    <a:pt x="183" y="25"/>
                    <a:pt x="183" y="26"/>
                  </a:cubicBezTo>
                  <a:cubicBezTo>
                    <a:pt x="184" y="26"/>
                    <a:pt x="184" y="25"/>
                    <a:pt x="185" y="25"/>
                  </a:cubicBezTo>
                  <a:cubicBezTo>
                    <a:pt x="183" y="25"/>
                    <a:pt x="184" y="24"/>
                    <a:pt x="183" y="24"/>
                  </a:cubicBezTo>
                  <a:close/>
                  <a:moveTo>
                    <a:pt x="184" y="51"/>
                  </a:moveTo>
                  <a:cubicBezTo>
                    <a:pt x="183" y="50"/>
                    <a:pt x="184" y="52"/>
                    <a:pt x="183" y="51"/>
                  </a:cubicBezTo>
                  <a:cubicBezTo>
                    <a:pt x="183" y="50"/>
                    <a:pt x="183" y="50"/>
                    <a:pt x="183" y="49"/>
                  </a:cubicBezTo>
                  <a:cubicBezTo>
                    <a:pt x="182" y="50"/>
                    <a:pt x="182" y="50"/>
                    <a:pt x="181" y="49"/>
                  </a:cubicBezTo>
                  <a:cubicBezTo>
                    <a:pt x="181" y="50"/>
                    <a:pt x="181" y="50"/>
                    <a:pt x="181" y="50"/>
                  </a:cubicBezTo>
                  <a:cubicBezTo>
                    <a:pt x="181" y="51"/>
                    <a:pt x="181" y="52"/>
                    <a:pt x="181" y="52"/>
                  </a:cubicBezTo>
                  <a:cubicBezTo>
                    <a:pt x="181" y="52"/>
                    <a:pt x="182" y="52"/>
                    <a:pt x="182" y="52"/>
                  </a:cubicBezTo>
                  <a:cubicBezTo>
                    <a:pt x="182" y="51"/>
                    <a:pt x="182" y="50"/>
                    <a:pt x="183" y="50"/>
                  </a:cubicBezTo>
                  <a:cubicBezTo>
                    <a:pt x="183" y="51"/>
                    <a:pt x="183" y="51"/>
                    <a:pt x="183" y="52"/>
                  </a:cubicBezTo>
                  <a:cubicBezTo>
                    <a:pt x="183" y="52"/>
                    <a:pt x="184" y="52"/>
                    <a:pt x="184" y="51"/>
                  </a:cubicBezTo>
                  <a:cubicBezTo>
                    <a:pt x="184" y="51"/>
                    <a:pt x="184" y="51"/>
                    <a:pt x="184" y="51"/>
                  </a:cubicBezTo>
                  <a:close/>
                  <a:moveTo>
                    <a:pt x="182" y="247"/>
                  </a:moveTo>
                  <a:cubicBezTo>
                    <a:pt x="181" y="248"/>
                    <a:pt x="181" y="247"/>
                    <a:pt x="180" y="248"/>
                  </a:cubicBezTo>
                  <a:cubicBezTo>
                    <a:pt x="180" y="248"/>
                    <a:pt x="180" y="249"/>
                    <a:pt x="181" y="250"/>
                  </a:cubicBezTo>
                  <a:cubicBezTo>
                    <a:pt x="180" y="250"/>
                    <a:pt x="180" y="249"/>
                    <a:pt x="180" y="249"/>
                  </a:cubicBezTo>
                  <a:cubicBezTo>
                    <a:pt x="180" y="250"/>
                    <a:pt x="180" y="250"/>
                    <a:pt x="181" y="250"/>
                  </a:cubicBezTo>
                  <a:cubicBezTo>
                    <a:pt x="181" y="249"/>
                    <a:pt x="181" y="248"/>
                    <a:pt x="181" y="248"/>
                  </a:cubicBezTo>
                  <a:cubicBezTo>
                    <a:pt x="182" y="248"/>
                    <a:pt x="182" y="249"/>
                    <a:pt x="183" y="248"/>
                  </a:cubicBezTo>
                  <a:cubicBezTo>
                    <a:pt x="183" y="247"/>
                    <a:pt x="183" y="248"/>
                    <a:pt x="184" y="248"/>
                  </a:cubicBezTo>
                  <a:cubicBezTo>
                    <a:pt x="184" y="246"/>
                    <a:pt x="181" y="249"/>
                    <a:pt x="182" y="247"/>
                  </a:cubicBezTo>
                  <a:close/>
                  <a:moveTo>
                    <a:pt x="183" y="25"/>
                  </a:moveTo>
                  <a:cubicBezTo>
                    <a:pt x="183" y="24"/>
                    <a:pt x="183" y="24"/>
                    <a:pt x="182" y="24"/>
                  </a:cubicBezTo>
                  <a:cubicBezTo>
                    <a:pt x="182" y="26"/>
                    <a:pt x="180" y="24"/>
                    <a:pt x="179" y="26"/>
                  </a:cubicBezTo>
                  <a:cubicBezTo>
                    <a:pt x="181" y="26"/>
                    <a:pt x="182" y="26"/>
                    <a:pt x="183" y="25"/>
                  </a:cubicBezTo>
                  <a:cubicBezTo>
                    <a:pt x="183" y="25"/>
                    <a:pt x="182" y="25"/>
                    <a:pt x="183" y="25"/>
                  </a:cubicBezTo>
                  <a:close/>
                  <a:moveTo>
                    <a:pt x="178" y="17"/>
                  </a:moveTo>
                  <a:cubicBezTo>
                    <a:pt x="180" y="17"/>
                    <a:pt x="181" y="17"/>
                    <a:pt x="182" y="16"/>
                  </a:cubicBezTo>
                  <a:cubicBezTo>
                    <a:pt x="181" y="16"/>
                    <a:pt x="179" y="16"/>
                    <a:pt x="178" y="17"/>
                  </a:cubicBezTo>
                  <a:close/>
                  <a:moveTo>
                    <a:pt x="178" y="19"/>
                  </a:moveTo>
                  <a:cubicBezTo>
                    <a:pt x="179" y="19"/>
                    <a:pt x="180" y="19"/>
                    <a:pt x="182" y="18"/>
                  </a:cubicBezTo>
                  <a:cubicBezTo>
                    <a:pt x="182" y="19"/>
                    <a:pt x="182" y="19"/>
                    <a:pt x="182" y="18"/>
                  </a:cubicBezTo>
                  <a:cubicBezTo>
                    <a:pt x="181" y="18"/>
                    <a:pt x="179" y="18"/>
                    <a:pt x="178" y="19"/>
                  </a:cubicBezTo>
                  <a:close/>
                  <a:moveTo>
                    <a:pt x="180" y="53"/>
                  </a:moveTo>
                  <a:cubicBezTo>
                    <a:pt x="180" y="53"/>
                    <a:pt x="180" y="54"/>
                    <a:pt x="180" y="54"/>
                  </a:cubicBezTo>
                  <a:cubicBezTo>
                    <a:pt x="181" y="54"/>
                    <a:pt x="181" y="54"/>
                    <a:pt x="182" y="54"/>
                  </a:cubicBezTo>
                  <a:cubicBezTo>
                    <a:pt x="182" y="53"/>
                    <a:pt x="182" y="53"/>
                    <a:pt x="182" y="53"/>
                  </a:cubicBezTo>
                  <a:cubicBezTo>
                    <a:pt x="181" y="54"/>
                    <a:pt x="181" y="53"/>
                    <a:pt x="180" y="53"/>
                  </a:cubicBezTo>
                  <a:close/>
                  <a:moveTo>
                    <a:pt x="180" y="21"/>
                  </a:moveTo>
                  <a:cubicBezTo>
                    <a:pt x="180" y="22"/>
                    <a:pt x="180" y="23"/>
                    <a:pt x="179" y="23"/>
                  </a:cubicBezTo>
                  <a:cubicBezTo>
                    <a:pt x="179" y="23"/>
                    <a:pt x="179" y="24"/>
                    <a:pt x="180" y="24"/>
                  </a:cubicBezTo>
                  <a:cubicBezTo>
                    <a:pt x="180" y="23"/>
                    <a:pt x="181" y="23"/>
                    <a:pt x="182" y="22"/>
                  </a:cubicBezTo>
                  <a:cubicBezTo>
                    <a:pt x="181" y="22"/>
                    <a:pt x="181" y="22"/>
                    <a:pt x="180" y="21"/>
                  </a:cubicBezTo>
                  <a:close/>
                  <a:moveTo>
                    <a:pt x="179" y="57"/>
                  </a:moveTo>
                  <a:cubicBezTo>
                    <a:pt x="179" y="56"/>
                    <a:pt x="179" y="56"/>
                    <a:pt x="179" y="56"/>
                  </a:cubicBezTo>
                  <a:cubicBezTo>
                    <a:pt x="179" y="56"/>
                    <a:pt x="179" y="56"/>
                    <a:pt x="179" y="57"/>
                  </a:cubicBezTo>
                  <a:cubicBezTo>
                    <a:pt x="180" y="57"/>
                    <a:pt x="180" y="56"/>
                    <a:pt x="181" y="57"/>
                  </a:cubicBezTo>
                  <a:cubicBezTo>
                    <a:pt x="181" y="56"/>
                    <a:pt x="181" y="55"/>
                    <a:pt x="181" y="56"/>
                  </a:cubicBezTo>
                  <a:cubicBezTo>
                    <a:pt x="181" y="55"/>
                    <a:pt x="181" y="55"/>
                    <a:pt x="181" y="54"/>
                  </a:cubicBezTo>
                  <a:cubicBezTo>
                    <a:pt x="181" y="55"/>
                    <a:pt x="177" y="55"/>
                    <a:pt x="179" y="57"/>
                  </a:cubicBezTo>
                  <a:close/>
                  <a:moveTo>
                    <a:pt x="177" y="53"/>
                  </a:moveTo>
                  <a:cubicBezTo>
                    <a:pt x="177" y="53"/>
                    <a:pt x="179" y="52"/>
                    <a:pt x="178" y="54"/>
                  </a:cubicBezTo>
                  <a:cubicBezTo>
                    <a:pt x="180" y="53"/>
                    <a:pt x="179" y="51"/>
                    <a:pt x="180" y="51"/>
                  </a:cubicBezTo>
                  <a:cubicBezTo>
                    <a:pt x="178" y="51"/>
                    <a:pt x="177" y="51"/>
                    <a:pt x="177" y="53"/>
                  </a:cubicBezTo>
                  <a:close/>
                  <a:moveTo>
                    <a:pt x="177" y="20"/>
                  </a:moveTo>
                  <a:cubicBezTo>
                    <a:pt x="178" y="21"/>
                    <a:pt x="179" y="21"/>
                    <a:pt x="179" y="20"/>
                  </a:cubicBezTo>
                  <a:cubicBezTo>
                    <a:pt x="178" y="20"/>
                    <a:pt x="177" y="20"/>
                    <a:pt x="177" y="20"/>
                  </a:cubicBezTo>
                  <a:close/>
                  <a:moveTo>
                    <a:pt x="177" y="236"/>
                  </a:moveTo>
                  <a:cubicBezTo>
                    <a:pt x="178" y="236"/>
                    <a:pt x="178" y="236"/>
                    <a:pt x="179" y="235"/>
                  </a:cubicBezTo>
                  <a:cubicBezTo>
                    <a:pt x="178" y="235"/>
                    <a:pt x="177" y="235"/>
                    <a:pt x="177" y="236"/>
                  </a:cubicBezTo>
                  <a:close/>
                  <a:moveTo>
                    <a:pt x="176" y="10"/>
                  </a:moveTo>
                  <a:cubicBezTo>
                    <a:pt x="176" y="11"/>
                    <a:pt x="177" y="12"/>
                    <a:pt x="178" y="11"/>
                  </a:cubicBezTo>
                  <a:cubicBezTo>
                    <a:pt x="177" y="11"/>
                    <a:pt x="177" y="9"/>
                    <a:pt x="178" y="11"/>
                  </a:cubicBezTo>
                  <a:cubicBezTo>
                    <a:pt x="178" y="10"/>
                    <a:pt x="178" y="10"/>
                    <a:pt x="178" y="10"/>
                  </a:cubicBezTo>
                  <a:cubicBezTo>
                    <a:pt x="177" y="10"/>
                    <a:pt x="176" y="10"/>
                    <a:pt x="176" y="10"/>
                  </a:cubicBezTo>
                  <a:close/>
                  <a:moveTo>
                    <a:pt x="173" y="26"/>
                  </a:moveTo>
                  <a:cubicBezTo>
                    <a:pt x="173" y="25"/>
                    <a:pt x="175" y="25"/>
                    <a:pt x="174" y="25"/>
                  </a:cubicBezTo>
                  <a:cubicBezTo>
                    <a:pt x="173" y="25"/>
                    <a:pt x="173" y="26"/>
                    <a:pt x="172" y="26"/>
                  </a:cubicBezTo>
                  <a:cubicBezTo>
                    <a:pt x="170" y="27"/>
                    <a:pt x="167" y="27"/>
                    <a:pt x="165" y="28"/>
                  </a:cubicBezTo>
                  <a:cubicBezTo>
                    <a:pt x="166" y="29"/>
                    <a:pt x="167" y="27"/>
                    <a:pt x="168" y="28"/>
                  </a:cubicBezTo>
                  <a:cubicBezTo>
                    <a:pt x="170" y="26"/>
                    <a:pt x="175" y="28"/>
                    <a:pt x="177" y="26"/>
                  </a:cubicBezTo>
                  <a:cubicBezTo>
                    <a:pt x="176" y="25"/>
                    <a:pt x="175" y="26"/>
                    <a:pt x="173" y="26"/>
                  </a:cubicBezTo>
                  <a:close/>
                  <a:moveTo>
                    <a:pt x="176" y="20"/>
                  </a:moveTo>
                  <a:cubicBezTo>
                    <a:pt x="175" y="20"/>
                    <a:pt x="175" y="20"/>
                    <a:pt x="174" y="20"/>
                  </a:cubicBezTo>
                  <a:cubicBezTo>
                    <a:pt x="174" y="21"/>
                    <a:pt x="173" y="21"/>
                    <a:pt x="173" y="22"/>
                  </a:cubicBezTo>
                  <a:cubicBezTo>
                    <a:pt x="173" y="20"/>
                    <a:pt x="171" y="22"/>
                    <a:pt x="170" y="21"/>
                  </a:cubicBezTo>
                  <a:cubicBezTo>
                    <a:pt x="170" y="21"/>
                    <a:pt x="169" y="23"/>
                    <a:pt x="170" y="23"/>
                  </a:cubicBezTo>
                  <a:cubicBezTo>
                    <a:pt x="171" y="22"/>
                    <a:pt x="171" y="23"/>
                    <a:pt x="170" y="24"/>
                  </a:cubicBezTo>
                  <a:cubicBezTo>
                    <a:pt x="172" y="24"/>
                    <a:pt x="173" y="24"/>
                    <a:pt x="175" y="23"/>
                  </a:cubicBezTo>
                  <a:cubicBezTo>
                    <a:pt x="174" y="23"/>
                    <a:pt x="174" y="23"/>
                    <a:pt x="174" y="23"/>
                  </a:cubicBezTo>
                  <a:cubicBezTo>
                    <a:pt x="173" y="22"/>
                    <a:pt x="172" y="24"/>
                    <a:pt x="172" y="23"/>
                  </a:cubicBezTo>
                  <a:cubicBezTo>
                    <a:pt x="173" y="21"/>
                    <a:pt x="176" y="21"/>
                    <a:pt x="176" y="21"/>
                  </a:cubicBezTo>
                  <a:cubicBezTo>
                    <a:pt x="176" y="21"/>
                    <a:pt x="176" y="20"/>
                    <a:pt x="176" y="20"/>
                  </a:cubicBezTo>
                  <a:close/>
                  <a:moveTo>
                    <a:pt x="174" y="52"/>
                  </a:moveTo>
                  <a:cubicBezTo>
                    <a:pt x="176" y="53"/>
                    <a:pt x="176" y="51"/>
                    <a:pt x="176" y="50"/>
                  </a:cubicBezTo>
                  <a:cubicBezTo>
                    <a:pt x="175" y="51"/>
                    <a:pt x="175" y="52"/>
                    <a:pt x="174" y="52"/>
                  </a:cubicBezTo>
                  <a:close/>
                  <a:moveTo>
                    <a:pt x="175" y="56"/>
                  </a:moveTo>
                  <a:cubicBezTo>
                    <a:pt x="176" y="56"/>
                    <a:pt x="173" y="56"/>
                    <a:pt x="174" y="57"/>
                  </a:cubicBezTo>
                  <a:cubicBezTo>
                    <a:pt x="175" y="57"/>
                    <a:pt x="174" y="56"/>
                    <a:pt x="175" y="57"/>
                  </a:cubicBezTo>
                  <a:cubicBezTo>
                    <a:pt x="176" y="56"/>
                    <a:pt x="175" y="55"/>
                    <a:pt x="175" y="56"/>
                  </a:cubicBezTo>
                  <a:close/>
                  <a:moveTo>
                    <a:pt x="174" y="243"/>
                  </a:moveTo>
                  <a:cubicBezTo>
                    <a:pt x="174" y="243"/>
                    <a:pt x="174" y="244"/>
                    <a:pt x="175" y="244"/>
                  </a:cubicBezTo>
                  <a:cubicBezTo>
                    <a:pt x="175" y="243"/>
                    <a:pt x="176" y="243"/>
                    <a:pt x="175" y="243"/>
                  </a:cubicBezTo>
                  <a:cubicBezTo>
                    <a:pt x="175" y="244"/>
                    <a:pt x="174" y="242"/>
                    <a:pt x="174" y="243"/>
                  </a:cubicBezTo>
                  <a:close/>
                  <a:moveTo>
                    <a:pt x="174" y="8"/>
                  </a:moveTo>
                  <a:cubicBezTo>
                    <a:pt x="174" y="9"/>
                    <a:pt x="172" y="7"/>
                    <a:pt x="172" y="9"/>
                  </a:cubicBezTo>
                  <a:cubicBezTo>
                    <a:pt x="173" y="9"/>
                    <a:pt x="173" y="8"/>
                    <a:pt x="173" y="9"/>
                  </a:cubicBezTo>
                  <a:cubicBezTo>
                    <a:pt x="174" y="10"/>
                    <a:pt x="175" y="8"/>
                    <a:pt x="174" y="8"/>
                  </a:cubicBezTo>
                  <a:close/>
                  <a:moveTo>
                    <a:pt x="173" y="237"/>
                  </a:moveTo>
                  <a:cubicBezTo>
                    <a:pt x="173" y="236"/>
                    <a:pt x="175" y="237"/>
                    <a:pt x="175" y="236"/>
                  </a:cubicBezTo>
                  <a:cubicBezTo>
                    <a:pt x="174" y="236"/>
                    <a:pt x="172" y="236"/>
                    <a:pt x="173" y="237"/>
                  </a:cubicBezTo>
                  <a:close/>
                  <a:moveTo>
                    <a:pt x="174" y="52"/>
                  </a:moveTo>
                  <a:cubicBezTo>
                    <a:pt x="173" y="52"/>
                    <a:pt x="173" y="52"/>
                    <a:pt x="173" y="53"/>
                  </a:cubicBezTo>
                  <a:cubicBezTo>
                    <a:pt x="173" y="53"/>
                    <a:pt x="174" y="53"/>
                    <a:pt x="174" y="53"/>
                  </a:cubicBezTo>
                  <a:cubicBezTo>
                    <a:pt x="174" y="53"/>
                    <a:pt x="174" y="52"/>
                    <a:pt x="174" y="52"/>
                  </a:cubicBezTo>
                  <a:close/>
                  <a:moveTo>
                    <a:pt x="173" y="45"/>
                  </a:moveTo>
                  <a:cubicBezTo>
                    <a:pt x="173" y="46"/>
                    <a:pt x="173" y="47"/>
                    <a:pt x="173" y="47"/>
                  </a:cubicBezTo>
                  <a:cubicBezTo>
                    <a:pt x="173" y="47"/>
                    <a:pt x="173" y="47"/>
                    <a:pt x="174" y="46"/>
                  </a:cubicBezTo>
                  <a:cubicBezTo>
                    <a:pt x="173" y="46"/>
                    <a:pt x="173" y="46"/>
                    <a:pt x="173" y="45"/>
                  </a:cubicBezTo>
                  <a:close/>
                  <a:moveTo>
                    <a:pt x="172" y="47"/>
                  </a:moveTo>
                  <a:cubicBezTo>
                    <a:pt x="172" y="48"/>
                    <a:pt x="172" y="48"/>
                    <a:pt x="172" y="48"/>
                  </a:cubicBezTo>
                  <a:cubicBezTo>
                    <a:pt x="173" y="49"/>
                    <a:pt x="173" y="48"/>
                    <a:pt x="173" y="48"/>
                  </a:cubicBezTo>
                  <a:cubicBezTo>
                    <a:pt x="172" y="48"/>
                    <a:pt x="173" y="47"/>
                    <a:pt x="172" y="47"/>
                  </a:cubicBezTo>
                  <a:close/>
                  <a:moveTo>
                    <a:pt x="169" y="26"/>
                  </a:moveTo>
                  <a:cubicBezTo>
                    <a:pt x="171" y="26"/>
                    <a:pt x="172" y="26"/>
                    <a:pt x="173" y="24"/>
                  </a:cubicBezTo>
                  <a:cubicBezTo>
                    <a:pt x="171" y="25"/>
                    <a:pt x="170" y="25"/>
                    <a:pt x="169" y="26"/>
                  </a:cubicBezTo>
                  <a:close/>
                  <a:moveTo>
                    <a:pt x="170" y="47"/>
                  </a:moveTo>
                  <a:cubicBezTo>
                    <a:pt x="170" y="48"/>
                    <a:pt x="170" y="48"/>
                    <a:pt x="171" y="48"/>
                  </a:cubicBezTo>
                  <a:cubicBezTo>
                    <a:pt x="171" y="48"/>
                    <a:pt x="171" y="47"/>
                    <a:pt x="171" y="47"/>
                  </a:cubicBezTo>
                  <a:cubicBezTo>
                    <a:pt x="171" y="47"/>
                    <a:pt x="170" y="47"/>
                    <a:pt x="170" y="47"/>
                  </a:cubicBezTo>
                  <a:close/>
                  <a:moveTo>
                    <a:pt x="171" y="55"/>
                  </a:moveTo>
                  <a:cubicBezTo>
                    <a:pt x="170" y="55"/>
                    <a:pt x="170" y="57"/>
                    <a:pt x="170" y="58"/>
                  </a:cubicBezTo>
                  <a:cubicBezTo>
                    <a:pt x="170" y="57"/>
                    <a:pt x="171" y="57"/>
                    <a:pt x="171" y="57"/>
                  </a:cubicBezTo>
                  <a:cubicBezTo>
                    <a:pt x="171" y="56"/>
                    <a:pt x="171" y="56"/>
                    <a:pt x="171" y="55"/>
                  </a:cubicBezTo>
                  <a:close/>
                  <a:moveTo>
                    <a:pt x="168" y="22"/>
                  </a:moveTo>
                  <a:cubicBezTo>
                    <a:pt x="168" y="22"/>
                    <a:pt x="168" y="22"/>
                    <a:pt x="168" y="21"/>
                  </a:cubicBezTo>
                  <a:cubicBezTo>
                    <a:pt x="166" y="22"/>
                    <a:pt x="164" y="22"/>
                    <a:pt x="163" y="22"/>
                  </a:cubicBezTo>
                  <a:cubicBezTo>
                    <a:pt x="164" y="22"/>
                    <a:pt x="161" y="22"/>
                    <a:pt x="161" y="23"/>
                  </a:cubicBezTo>
                  <a:cubicBezTo>
                    <a:pt x="161" y="23"/>
                    <a:pt x="160" y="22"/>
                    <a:pt x="160" y="22"/>
                  </a:cubicBezTo>
                  <a:cubicBezTo>
                    <a:pt x="160" y="22"/>
                    <a:pt x="160" y="23"/>
                    <a:pt x="160" y="23"/>
                  </a:cubicBezTo>
                  <a:cubicBezTo>
                    <a:pt x="161" y="23"/>
                    <a:pt x="161" y="24"/>
                    <a:pt x="162" y="24"/>
                  </a:cubicBezTo>
                  <a:cubicBezTo>
                    <a:pt x="162" y="24"/>
                    <a:pt x="162" y="23"/>
                    <a:pt x="163" y="23"/>
                  </a:cubicBezTo>
                  <a:cubicBezTo>
                    <a:pt x="164" y="24"/>
                    <a:pt x="166" y="24"/>
                    <a:pt x="167" y="23"/>
                  </a:cubicBezTo>
                  <a:cubicBezTo>
                    <a:pt x="167" y="24"/>
                    <a:pt x="166" y="25"/>
                    <a:pt x="167" y="26"/>
                  </a:cubicBezTo>
                  <a:cubicBezTo>
                    <a:pt x="168" y="25"/>
                    <a:pt x="169" y="24"/>
                    <a:pt x="170" y="24"/>
                  </a:cubicBezTo>
                  <a:cubicBezTo>
                    <a:pt x="170" y="24"/>
                    <a:pt x="170" y="23"/>
                    <a:pt x="170" y="23"/>
                  </a:cubicBezTo>
                  <a:cubicBezTo>
                    <a:pt x="169" y="23"/>
                    <a:pt x="169" y="24"/>
                    <a:pt x="168" y="24"/>
                  </a:cubicBezTo>
                  <a:cubicBezTo>
                    <a:pt x="168" y="23"/>
                    <a:pt x="167" y="22"/>
                    <a:pt x="168" y="22"/>
                  </a:cubicBezTo>
                  <a:cubicBezTo>
                    <a:pt x="168" y="22"/>
                    <a:pt x="169" y="24"/>
                    <a:pt x="169" y="23"/>
                  </a:cubicBezTo>
                  <a:cubicBezTo>
                    <a:pt x="168" y="22"/>
                    <a:pt x="168" y="22"/>
                    <a:pt x="168" y="22"/>
                  </a:cubicBezTo>
                  <a:close/>
                  <a:moveTo>
                    <a:pt x="168" y="245"/>
                  </a:moveTo>
                  <a:cubicBezTo>
                    <a:pt x="168" y="245"/>
                    <a:pt x="168" y="246"/>
                    <a:pt x="168" y="247"/>
                  </a:cubicBezTo>
                  <a:cubicBezTo>
                    <a:pt x="169" y="248"/>
                    <a:pt x="168" y="246"/>
                    <a:pt x="169" y="245"/>
                  </a:cubicBezTo>
                  <a:cubicBezTo>
                    <a:pt x="169" y="246"/>
                    <a:pt x="170" y="246"/>
                    <a:pt x="169" y="245"/>
                  </a:cubicBezTo>
                  <a:cubicBezTo>
                    <a:pt x="169" y="245"/>
                    <a:pt x="169" y="245"/>
                    <a:pt x="168" y="245"/>
                  </a:cubicBezTo>
                  <a:close/>
                  <a:moveTo>
                    <a:pt x="167" y="34"/>
                  </a:moveTo>
                  <a:cubicBezTo>
                    <a:pt x="167" y="35"/>
                    <a:pt x="169" y="35"/>
                    <a:pt x="169" y="34"/>
                  </a:cubicBezTo>
                  <a:cubicBezTo>
                    <a:pt x="168" y="34"/>
                    <a:pt x="167" y="33"/>
                    <a:pt x="167" y="34"/>
                  </a:cubicBezTo>
                  <a:close/>
                  <a:moveTo>
                    <a:pt x="167" y="32"/>
                  </a:moveTo>
                  <a:cubicBezTo>
                    <a:pt x="167" y="32"/>
                    <a:pt x="167" y="33"/>
                    <a:pt x="167" y="33"/>
                  </a:cubicBezTo>
                  <a:cubicBezTo>
                    <a:pt x="168" y="33"/>
                    <a:pt x="167" y="32"/>
                    <a:pt x="168" y="32"/>
                  </a:cubicBezTo>
                  <a:cubicBezTo>
                    <a:pt x="168" y="32"/>
                    <a:pt x="168" y="32"/>
                    <a:pt x="169" y="32"/>
                  </a:cubicBezTo>
                  <a:cubicBezTo>
                    <a:pt x="168" y="32"/>
                    <a:pt x="168" y="32"/>
                    <a:pt x="167" y="32"/>
                  </a:cubicBezTo>
                  <a:close/>
                  <a:moveTo>
                    <a:pt x="163" y="24"/>
                  </a:moveTo>
                  <a:cubicBezTo>
                    <a:pt x="164" y="26"/>
                    <a:pt x="165" y="26"/>
                    <a:pt x="166" y="26"/>
                  </a:cubicBezTo>
                  <a:cubicBezTo>
                    <a:pt x="165" y="25"/>
                    <a:pt x="167" y="25"/>
                    <a:pt x="166" y="24"/>
                  </a:cubicBezTo>
                  <a:cubicBezTo>
                    <a:pt x="165" y="25"/>
                    <a:pt x="163" y="24"/>
                    <a:pt x="163" y="24"/>
                  </a:cubicBezTo>
                  <a:close/>
                  <a:moveTo>
                    <a:pt x="164" y="32"/>
                  </a:moveTo>
                  <a:cubicBezTo>
                    <a:pt x="163" y="32"/>
                    <a:pt x="163" y="33"/>
                    <a:pt x="162" y="32"/>
                  </a:cubicBezTo>
                  <a:cubicBezTo>
                    <a:pt x="162" y="32"/>
                    <a:pt x="162" y="33"/>
                    <a:pt x="162" y="34"/>
                  </a:cubicBezTo>
                  <a:cubicBezTo>
                    <a:pt x="164" y="34"/>
                    <a:pt x="164" y="32"/>
                    <a:pt x="165" y="34"/>
                  </a:cubicBezTo>
                  <a:cubicBezTo>
                    <a:pt x="165" y="32"/>
                    <a:pt x="164" y="33"/>
                    <a:pt x="164" y="32"/>
                  </a:cubicBezTo>
                  <a:close/>
                  <a:moveTo>
                    <a:pt x="162" y="239"/>
                  </a:moveTo>
                  <a:cubicBezTo>
                    <a:pt x="162" y="239"/>
                    <a:pt x="164" y="241"/>
                    <a:pt x="163" y="239"/>
                  </a:cubicBezTo>
                  <a:cubicBezTo>
                    <a:pt x="163" y="239"/>
                    <a:pt x="163" y="240"/>
                    <a:pt x="163" y="240"/>
                  </a:cubicBezTo>
                  <a:cubicBezTo>
                    <a:pt x="163" y="239"/>
                    <a:pt x="162" y="238"/>
                    <a:pt x="162" y="239"/>
                  </a:cubicBezTo>
                  <a:close/>
                  <a:moveTo>
                    <a:pt x="157" y="29"/>
                  </a:moveTo>
                  <a:cubicBezTo>
                    <a:pt x="159" y="30"/>
                    <a:pt x="160" y="29"/>
                    <a:pt x="161" y="30"/>
                  </a:cubicBezTo>
                  <a:cubicBezTo>
                    <a:pt x="161" y="29"/>
                    <a:pt x="162" y="29"/>
                    <a:pt x="163" y="28"/>
                  </a:cubicBezTo>
                  <a:cubicBezTo>
                    <a:pt x="161" y="28"/>
                    <a:pt x="158" y="28"/>
                    <a:pt x="157" y="29"/>
                  </a:cubicBezTo>
                  <a:close/>
                  <a:moveTo>
                    <a:pt x="162" y="56"/>
                  </a:moveTo>
                  <a:cubicBezTo>
                    <a:pt x="163" y="55"/>
                    <a:pt x="163" y="54"/>
                    <a:pt x="163" y="54"/>
                  </a:cubicBezTo>
                  <a:cubicBezTo>
                    <a:pt x="162" y="54"/>
                    <a:pt x="162" y="55"/>
                    <a:pt x="162" y="56"/>
                  </a:cubicBezTo>
                  <a:close/>
                  <a:moveTo>
                    <a:pt x="159" y="17"/>
                  </a:moveTo>
                  <a:cubicBezTo>
                    <a:pt x="159" y="19"/>
                    <a:pt x="156" y="18"/>
                    <a:pt x="156" y="19"/>
                  </a:cubicBezTo>
                  <a:cubicBezTo>
                    <a:pt x="157" y="19"/>
                    <a:pt x="157" y="19"/>
                    <a:pt x="158" y="20"/>
                  </a:cubicBezTo>
                  <a:cubicBezTo>
                    <a:pt x="158" y="18"/>
                    <a:pt x="160" y="18"/>
                    <a:pt x="162" y="19"/>
                  </a:cubicBezTo>
                  <a:cubicBezTo>
                    <a:pt x="162" y="18"/>
                    <a:pt x="163" y="18"/>
                    <a:pt x="163" y="17"/>
                  </a:cubicBezTo>
                  <a:cubicBezTo>
                    <a:pt x="161" y="18"/>
                    <a:pt x="161" y="18"/>
                    <a:pt x="159" y="17"/>
                  </a:cubicBezTo>
                  <a:close/>
                  <a:moveTo>
                    <a:pt x="161" y="25"/>
                  </a:moveTo>
                  <a:cubicBezTo>
                    <a:pt x="161" y="25"/>
                    <a:pt x="161" y="26"/>
                    <a:pt x="161" y="26"/>
                  </a:cubicBezTo>
                  <a:cubicBezTo>
                    <a:pt x="161" y="26"/>
                    <a:pt x="162" y="26"/>
                    <a:pt x="162" y="26"/>
                  </a:cubicBezTo>
                  <a:cubicBezTo>
                    <a:pt x="162" y="25"/>
                    <a:pt x="161" y="25"/>
                    <a:pt x="161" y="25"/>
                  </a:cubicBezTo>
                  <a:close/>
                  <a:moveTo>
                    <a:pt x="160" y="51"/>
                  </a:moveTo>
                  <a:cubicBezTo>
                    <a:pt x="159" y="50"/>
                    <a:pt x="158" y="52"/>
                    <a:pt x="159" y="52"/>
                  </a:cubicBezTo>
                  <a:cubicBezTo>
                    <a:pt x="160" y="52"/>
                    <a:pt x="161" y="51"/>
                    <a:pt x="160" y="51"/>
                  </a:cubicBezTo>
                  <a:close/>
                  <a:moveTo>
                    <a:pt x="160" y="20"/>
                  </a:moveTo>
                  <a:cubicBezTo>
                    <a:pt x="158" y="20"/>
                    <a:pt x="157" y="20"/>
                    <a:pt x="155" y="20"/>
                  </a:cubicBezTo>
                  <a:cubicBezTo>
                    <a:pt x="155" y="19"/>
                    <a:pt x="155" y="18"/>
                    <a:pt x="155" y="18"/>
                  </a:cubicBezTo>
                  <a:cubicBezTo>
                    <a:pt x="154" y="19"/>
                    <a:pt x="152" y="19"/>
                    <a:pt x="151" y="19"/>
                  </a:cubicBezTo>
                  <a:cubicBezTo>
                    <a:pt x="150" y="20"/>
                    <a:pt x="152" y="20"/>
                    <a:pt x="152" y="20"/>
                  </a:cubicBezTo>
                  <a:cubicBezTo>
                    <a:pt x="152" y="21"/>
                    <a:pt x="150" y="22"/>
                    <a:pt x="151" y="23"/>
                  </a:cubicBezTo>
                  <a:cubicBezTo>
                    <a:pt x="154" y="21"/>
                    <a:pt x="156" y="21"/>
                    <a:pt x="160" y="20"/>
                  </a:cubicBezTo>
                  <a:cubicBezTo>
                    <a:pt x="160" y="20"/>
                    <a:pt x="160" y="20"/>
                    <a:pt x="160" y="20"/>
                  </a:cubicBezTo>
                  <a:close/>
                  <a:moveTo>
                    <a:pt x="159" y="53"/>
                  </a:moveTo>
                  <a:cubicBezTo>
                    <a:pt x="158" y="53"/>
                    <a:pt x="158" y="53"/>
                    <a:pt x="157" y="54"/>
                  </a:cubicBezTo>
                  <a:cubicBezTo>
                    <a:pt x="157" y="55"/>
                    <a:pt x="158" y="56"/>
                    <a:pt x="159" y="56"/>
                  </a:cubicBezTo>
                  <a:cubicBezTo>
                    <a:pt x="159" y="54"/>
                    <a:pt x="160" y="53"/>
                    <a:pt x="159" y="53"/>
                  </a:cubicBezTo>
                  <a:close/>
                  <a:moveTo>
                    <a:pt x="158" y="60"/>
                  </a:moveTo>
                  <a:cubicBezTo>
                    <a:pt x="157" y="60"/>
                    <a:pt x="156" y="60"/>
                    <a:pt x="156" y="61"/>
                  </a:cubicBezTo>
                  <a:cubicBezTo>
                    <a:pt x="158" y="61"/>
                    <a:pt x="159" y="60"/>
                    <a:pt x="160" y="58"/>
                  </a:cubicBezTo>
                  <a:cubicBezTo>
                    <a:pt x="159" y="59"/>
                    <a:pt x="157" y="59"/>
                    <a:pt x="158" y="60"/>
                  </a:cubicBezTo>
                  <a:close/>
                  <a:moveTo>
                    <a:pt x="159" y="246"/>
                  </a:moveTo>
                  <a:cubicBezTo>
                    <a:pt x="159" y="246"/>
                    <a:pt x="159" y="247"/>
                    <a:pt x="160" y="247"/>
                  </a:cubicBezTo>
                  <a:cubicBezTo>
                    <a:pt x="160" y="247"/>
                    <a:pt x="159" y="246"/>
                    <a:pt x="159" y="246"/>
                  </a:cubicBezTo>
                  <a:close/>
                  <a:moveTo>
                    <a:pt x="157" y="26"/>
                  </a:moveTo>
                  <a:cubicBezTo>
                    <a:pt x="157" y="25"/>
                    <a:pt x="158" y="26"/>
                    <a:pt x="158" y="26"/>
                  </a:cubicBezTo>
                  <a:cubicBezTo>
                    <a:pt x="158" y="24"/>
                    <a:pt x="158" y="23"/>
                    <a:pt x="159" y="23"/>
                  </a:cubicBezTo>
                  <a:cubicBezTo>
                    <a:pt x="157" y="24"/>
                    <a:pt x="158" y="22"/>
                    <a:pt x="157" y="22"/>
                  </a:cubicBezTo>
                  <a:cubicBezTo>
                    <a:pt x="157" y="23"/>
                    <a:pt x="157" y="24"/>
                    <a:pt x="156" y="23"/>
                  </a:cubicBezTo>
                  <a:cubicBezTo>
                    <a:pt x="156" y="23"/>
                    <a:pt x="156" y="23"/>
                    <a:pt x="156" y="23"/>
                  </a:cubicBezTo>
                  <a:cubicBezTo>
                    <a:pt x="156" y="23"/>
                    <a:pt x="155" y="23"/>
                    <a:pt x="155" y="23"/>
                  </a:cubicBezTo>
                  <a:cubicBezTo>
                    <a:pt x="155" y="24"/>
                    <a:pt x="155" y="24"/>
                    <a:pt x="155" y="25"/>
                  </a:cubicBezTo>
                  <a:cubicBezTo>
                    <a:pt x="154" y="25"/>
                    <a:pt x="153" y="25"/>
                    <a:pt x="153" y="26"/>
                  </a:cubicBezTo>
                  <a:cubicBezTo>
                    <a:pt x="154" y="26"/>
                    <a:pt x="155" y="25"/>
                    <a:pt x="156" y="26"/>
                  </a:cubicBezTo>
                  <a:cubicBezTo>
                    <a:pt x="156" y="25"/>
                    <a:pt x="156" y="25"/>
                    <a:pt x="156" y="24"/>
                  </a:cubicBezTo>
                  <a:cubicBezTo>
                    <a:pt x="157" y="24"/>
                    <a:pt x="157" y="25"/>
                    <a:pt x="157" y="25"/>
                  </a:cubicBezTo>
                  <a:cubicBezTo>
                    <a:pt x="157" y="24"/>
                    <a:pt x="157" y="24"/>
                    <a:pt x="158" y="24"/>
                  </a:cubicBezTo>
                  <a:cubicBezTo>
                    <a:pt x="158" y="24"/>
                    <a:pt x="158" y="24"/>
                    <a:pt x="158" y="25"/>
                  </a:cubicBezTo>
                  <a:cubicBezTo>
                    <a:pt x="157" y="24"/>
                    <a:pt x="156" y="26"/>
                    <a:pt x="157" y="26"/>
                  </a:cubicBezTo>
                  <a:close/>
                  <a:moveTo>
                    <a:pt x="157" y="245"/>
                  </a:moveTo>
                  <a:cubicBezTo>
                    <a:pt x="157" y="245"/>
                    <a:pt x="156" y="245"/>
                    <a:pt x="156" y="245"/>
                  </a:cubicBezTo>
                  <a:cubicBezTo>
                    <a:pt x="157" y="247"/>
                    <a:pt x="155" y="247"/>
                    <a:pt x="156" y="248"/>
                  </a:cubicBezTo>
                  <a:cubicBezTo>
                    <a:pt x="156" y="248"/>
                    <a:pt x="159" y="247"/>
                    <a:pt x="158" y="246"/>
                  </a:cubicBezTo>
                  <a:cubicBezTo>
                    <a:pt x="157" y="247"/>
                    <a:pt x="157" y="246"/>
                    <a:pt x="157" y="245"/>
                  </a:cubicBezTo>
                  <a:close/>
                  <a:moveTo>
                    <a:pt x="156" y="258"/>
                  </a:moveTo>
                  <a:cubicBezTo>
                    <a:pt x="157" y="258"/>
                    <a:pt x="158" y="258"/>
                    <a:pt x="158" y="257"/>
                  </a:cubicBezTo>
                  <a:cubicBezTo>
                    <a:pt x="157" y="258"/>
                    <a:pt x="156" y="256"/>
                    <a:pt x="156" y="258"/>
                  </a:cubicBezTo>
                  <a:close/>
                  <a:moveTo>
                    <a:pt x="156" y="48"/>
                  </a:moveTo>
                  <a:cubicBezTo>
                    <a:pt x="156" y="49"/>
                    <a:pt x="155" y="48"/>
                    <a:pt x="155" y="49"/>
                  </a:cubicBezTo>
                  <a:cubicBezTo>
                    <a:pt x="155" y="49"/>
                    <a:pt x="156" y="49"/>
                    <a:pt x="155" y="50"/>
                  </a:cubicBezTo>
                  <a:cubicBezTo>
                    <a:pt x="155" y="50"/>
                    <a:pt x="155" y="50"/>
                    <a:pt x="154" y="49"/>
                  </a:cubicBezTo>
                  <a:cubicBezTo>
                    <a:pt x="154" y="51"/>
                    <a:pt x="156" y="50"/>
                    <a:pt x="157" y="50"/>
                  </a:cubicBezTo>
                  <a:cubicBezTo>
                    <a:pt x="156" y="50"/>
                    <a:pt x="157" y="48"/>
                    <a:pt x="156" y="48"/>
                  </a:cubicBezTo>
                  <a:close/>
                  <a:moveTo>
                    <a:pt x="154" y="41"/>
                  </a:moveTo>
                  <a:cubicBezTo>
                    <a:pt x="154" y="42"/>
                    <a:pt x="157" y="41"/>
                    <a:pt x="156" y="40"/>
                  </a:cubicBezTo>
                  <a:cubicBezTo>
                    <a:pt x="156" y="41"/>
                    <a:pt x="154" y="40"/>
                    <a:pt x="154" y="41"/>
                  </a:cubicBezTo>
                  <a:close/>
                  <a:moveTo>
                    <a:pt x="155" y="54"/>
                  </a:moveTo>
                  <a:cubicBezTo>
                    <a:pt x="155" y="54"/>
                    <a:pt x="154" y="56"/>
                    <a:pt x="155" y="56"/>
                  </a:cubicBezTo>
                  <a:cubicBezTo>
                    <a:pt x="156" y="55"/>
                    <a:pt x="156" y="55"/>
                    <a:pt x="155" y="54"/>
                  </a:cubicBezTo>
                  <a:close/>
                  <a:moveTo>
                    <a:pt x="155" y="22"/>
                  </a:moveTo>
                  <a:cubicBezTo>
                    <a:pt x="155" y="23"/>
                    <a:pt x="154" y="23"/>
                    <a:pt x="155" y="23"/>
                  </a:cubicBezTo>
                  <a:cubicBezTo>
                    <a:pt x="156" y="23"/>
                    <a:pt x="156" y="22"/>
                    <a:pt x="155" y="22"/>
                  </a:cubicBezTo>
                  <a:close/>
                  <a:moveTo>
                    <a:pt x="154" y="54"/>
                  </a:moveTo>
                  <a:cubicBezTo>
                    <a:pt x="155" y="53"/>
                    <a:pt x="155" y="53"/>
                    <a:pt x="155" y="52"/>
                  </a:cubicBezTo>
                  <a:cubicBezTo>
                    <a:pt x="155" y="52"/>
                    <a:pt x="153" y="53"/>
                    <a:pt x="154" y="54"/>
                  </a:cubicBezTo>
                  <a:close/>
                  <a:moveTo>
                    <a:pt x="154" y="248"/>
                  </a:moveTo>
                  <a:cubicBezTo>
                    <a:pt x="153" y="248"/>
                    <a:pt x="153" y="248"/>
                    <a:pt x="153" y="248"/>
                  </a:cubicBezTo>
                  <a:cubicBezTo>
                    <a:pt x="154" y="248"/>
                    <a:pt x="155" y="247"/>
                    <a:pt x="155" y="246"/>
                  </a:cubicBezTo>
                  <a:cubicBezTo>
                    <a:pt x="154" y="248"/>
                    <a:pt x="153" y="246"/>
                    <a:pt x="154" y="248"/>
                  </a:cubicBezTo>
                  <a:close/>
                  <a:moveTo>
                    <a:pt x="153" y="53"/>
                  </a:moveTo>
                  <a:cubicBezTo>
                    <a:pt x="153" y="53"/>
                    <a:pt x="154" y="53"/>
                    <a:pt x="154" y="52"/>
                  </a:cubicBezTo>
                  <a:cubicBezTo>
                    <a:pt x="153" y="52"/>
                    <a:pt x="152" y="53"/>
                    <a:pt x="153" y="53"/>
                  </a:cubicBezTo>
                  <a:close/>
                  <a:moveTo>
                    <a:pt x="152" y="23"/>
                  </a:moveTo>
                  <a:cubicBezTo>
                    <a:pt x="150" y="24"/>
                    <a:pt x="151" y="24"/>
                    <a:pt x="151" y="24"/>
                  </a:cubicBezTo>
                  <a:cubicBezTo>
                    <a:pt x="151" y="25"/>
                    <a:pt x="149" y="25"/>
                    <a:pt x="148" y="25"/>
                  </a:cubicBezTo>
                  <a:cubicBezTo>
                    <a:pt x="148" y="25"/>
                    <a:pt x="149" y="25"/>
                    <a:pt x="149" y="27"/>
                  </a:cubicBezTo>
                  <a:cubicBezTo>
                    <a:pt x="150" y="25"/>
                    <a:pt x="153" y="25"/>
                    <a:pt x="152" y="23"/>
                  </a:cubicBezTo>
                  <a:close/>
                  <a:moveTo>
                    <a:pt x="151" y="27"/>
                  </a:moveTo>
                  <a:cubicBezTo>
                    <a:pt x="151" y="27"/>
                    <a:pt x="152" y="27"/>
                    <a:pt x="152" y="27"/>
                  </a:cubicBezTo>
                  <a:cubicBezTo>
                    <a:pt x="152" y="26"/>
                    <a:pt x="153" y="24"/>
                    <a:pt x="152" y="24"/>
                  </a:cubicBezTo>
                  <a:cubicBezTo>
                    <a:pt x="153" y="26"/>
                    <a:pt x="151" y="26"/>
                    <a:pt x="150" y="26"/>
                  </a:cubicBezTo>
                  <a:cubicBezTo>
                    <a:pt x="153" y="26"/>
                    <a:pt x="150" y="27"/>
                    <a:pt x="151" y="27"/>
                  </a:cubicBezTo>
                  <a:close/>
                  <a:moveTo>
                    <a:pt x="151" y="35"/>
                  </a:moveTo>
                  <a:cubicBezTo>
                    <a:pt x="151" y="36"/>
                    <a:pt x="151" y="37"/>
                    <a:pt x="152" y="37"/>
                  </a:cubicBezTo>
                  <a:cubicBezTo>
                    <a:pt x="152" y="36"/>
                    <a:pt x="152" y="35"/>
                    <a:pt x="151" y="35"/>
                  </a:cubicBezTo>
                  <a:close/>
                  <a:moveTo>
                    <a:pt x="151" y="55"/>
                  </a:moveTo>
                  <a:cubicBezTo>
                    <a:pt x="151" y="55"/>
                    <a:pt x="152" y="53"/>
                    <a:pt x="151" y="53"/>
                  </a:cubicBezTo>
                  <a:cubicBezTo>
                    <a:pt x="150" y="53"/>
                    <a:pt x="150" y="55"/>
                    <a:pt x="151" y="55"/>
                  </a:cubicBezTo>
                  <a:close/>
                  <a:moveTo>
                    <a:pt x="149" y="15"/>
                  </a:moveTo>
                  <a:cubicBezTo>
                    <a:pt x="149" y="15"/>
                    <a:pt x="149" y="15"/>
                    <a:pt x="149" y="15"/>
                  </a:cubicBezTo>
                  <a:cubicBezTo>
                    <a:pt x="148" y="16"/>
                    <a:pt x="148" y="16"/>
                    <a:pt x="149" y="17"/>
                  </a:cubicBezTo>
                  <a:cubicBezTo>
                    <a:pt x="150" y="16"/>
                    <a:pt x="149" y="17"/>
                    <a:pt x="150" y="17"/>
                  </a:cubicBezTo>
                  <a:cubicBezTo>
                    <a:pt x="150" y="16"/>
                    <a:pt x="149" y="16"/>
                    <a:pt x="151" y="16"/>
                  </a:cubicBezTo>
                  <a:cubicBezTo>
                    <a:pt x="151" y="16"/>
                    <a:pt x="151" y="16"/>
                    <a:pt x="151" y="16"/>
                  </a:cubicBezTo>
                  <a:cubicBezTo>
                    <a:pt x="151" y="15"/>
                    <a:pt x="150" y="15"/>
                    <a:pt x="149" y="15"/>
                  </a:cubicBezTo>
                  <a:close/>
                  <a:moveTo>
                    <a:pt x="147" y="30"/>
                  </a:moveTo>
                  <a:cubicBezTo>
                    <a:pt x="149" y="30"/>
                    <a:pt x="150" y="30"/>
                    <a:pt x="151" y="29"/>
                  </a:cubicBezTo>
                  <a:cubicBezTo>
                    <a:pt x="150" y="29"/>
                    <a:pt x="148" y="28"/>
                    <a:pt x="147" y="30"/>
                  </a:cubicBezTo>
                  <a:close/>
                  <a:moveTo>
                    <a:pt x="147" y="58"/>
                  </a:moveTo>
                  <a:cubicBezTo>
                    <a:pt x="148" y="59"/>
                    <a:pt x="148" y="59"/>
                    <a:pt x="148" y="60"/>
                  </a:cubicBezTo>
                  <a:cubicBezTo>
                    <a:pt x="149" y="60"/>
                    <a:pt x="150" y="60"/>
                    <a:pt x="150" y="59"/>
                  </a:cubicBezTo>
                  <a:cubicBezTo>
                    <a:pt x="149" y="59"/>
                    <a:pt x="148" y="57"/>
                    <a:pt x="147" y="58"/>
                  </a:cubicBezTo>
                  <a:close/>
                  <a:moveTo>
                    <a:pt x="148" y="20"/>
                  </a:moveTo>
                  <a:cubicBezTo>
                    <a:pt x="148" y="21"/>
                    <a:pt x="148" y="22"/>
                    <a:pt x="147" y="22"/>
                  </a:cubicBezTo>
                  <a:cubicBezTo>
                    <a:pt x="149" y="22"/>
                    <a:pt x="148" y="21"/>
                    <a:pt x="149" y="20"/>
                  </a:cubicBezTo>
                  <a:cubicBezTo>
                    <a:pt x="149" y="20"/>
                    <a:pt x="149" y="20"/>
                    <a:pt x="148" y="20"/>
                  </a:cubicBezTo>
                  <a:close/>
                  <a:moveTo>
                    <a:pt x="149" y="54"/>
                  </a:moveTo>
                  <a:cubicBezTo>
                    <a:pt x="149" y="55"/>
                    <a:pt x="148" y="55"/>
                    <a:pt x="148" y="55"/>
                  </a:cubicBezTo>
                  <a:cubicBezTo>
                    <a:pt x="148" y="56"/>
                    <a:pt x="149" y="57"/>
                    <a:pt x="149" y="57"/>
                  </a:cubicBezTo>
                  <a:cubicBezTo>
                    <a:pt x="150" y="56"/>
                    <a:pt x="149" y="55"/>
                    <a:pt x="149" y="54"/>
                  </a:cubicBezTo>
                  <a:close/>
                  <a:moveTo>
                    <a:pt x="146" y="37"/>
                  </a:moveTo>
                  <a:cubicBezTo>
                    <a:pt x="146" y="37"/>
                    <a:pt x="146" y="38"/>
                    <a:pt x="147" y="37"/>
                  </a:cubicBezTo>
                  <a:cubicBezTo>
                    <a:pt x="146" y="36"/>
                    <a:pt x="148" y="37"/>
                    <a:pt x="148" y="36"/>
                  </a:cubicBezTo>
                  <a:cubicBezTo>
                    <a:pt x="147" y="36"/>
                    <a:pt x="146" y="36"/>
                    <a:pt x="146" y="37"/>
                  </a:cubicBezTo>
                  <a:close/>
                  <a:moveTo>
                    <a:pt x="147" y="51"/>
                  </a:moveTo>
                  <a:cubicBezTo>
                    <a:pt x="148" y="51"/>
                    <a:pt x="147" y="52"/>
                    <a:pt x="148" y="52"/>
                  </a:cubicBezTo>
                  <a:cubicBezTo>
                    <a:pt x="148" y="52"/>
                    <a:pt x="148" y="51"/>
                    <a:pt x="148" y="51"/>
                  </a:cubicBezTo>
                  <a:cubicBezTo>
                    <a:pt x="148" y="51"/>
                    <a:pt x="147" y="50"/>
                    <a:pt x="147" y="51"/>
                  </a:cubicBezTo>
                  <a:close/>
                  <a:moveTo>
                    <a:pt x="144" y="54"/>
                  </a:moveTo>
                  <a:cubicBezTo>
                    <a:pt x="144" y="55"/>
                    <a:pt x="143" y="55"/>
                    <a:pt x="143" y="56"/>
                  </a:cubicBezTo>
                  <a:cubicBezTo>
                    <a:pt x="145" y="55"/>
                    <a:pt x="148" y="56"/>
                    <a:pt x="148" y="53"/>
                  </a:cubicBezTo>
                  <a:cubicBezTo>
                    <a:pt x="147" y="53"/>
                    <a:pt x="147" y="54"/>
                    <a:pt x="146" y="54"/>
                  </a:cubicBezTo>
                  <a:cubicBezTo>
                    <a:pt x="145" y="54"/>
                    <a:pt x="144" y="54"/>
                    <a:pt x="144" y="54"/>
                  </a:cubicBezTo>
                  <a:cubicBezTo>
                    <a:pt x="144" y="53"/>
                    <a:pt x="145" y="53"/>
                    <a:pt x="145" y="52"/>
                  </a:cubicBezTo>
                  <a:cubicBezTo>
                    <a:pt x="144" y="53"/>
                    <a:pt x="144" y="52"/>
                    <a:pt x="144" y="51"/>
                  </a:cubicBezTo>
                  <a:cubicBezTo>
                    <a:pt x="143" y="52"/>
                    <a:pt x="142" y="52"/>
                    <a:pt x="142" y="54"/>
                  </a:cubicBezTo>
                  <a:cubicBezTo>
                    <a:pt x="143" y="54"/>
                    <a:pt x="143" y="53"/>
                    <a:pt x="144" y="53"/>
                  </a:cubicBezTo>
                  <a:cubicBezTo>
                    <a:pt x="143" y="54"/>
                    <a:pt x="143" y="54"/>
                    <a:pt x="144" y="54"/>
                  </a:cubicBezTo>
                  <a:close/>
                  <a:moveTo>
                    <a:pt x="146" y="25"/>
                  </a:moveTo>
                  <a:cubicBezTo>
                    <a:pt x="146" y="26"/>
                    <a:pt x="146" y="26"/>
                    <a:pt x="146" y="26"/>
                  </a:cubicBezTo>
                  <a:cubicBezTo>
                    <a:pt x="146" y="26"/>
                    <a:pt x="146" y="26"/>
                    <a:pt x="145" y="26"/>
                  </a:cubicBezTo>
                  <a:cubicBezTo>
                    <a:pt x="145" y="26"/>
                    <a:pt x="145" y="27"/>
                    <a:pt x="146" y="27"/>
                  </a:cubicBezTo>
                  <a:cubicBezTo>
                    <a:pt x="145" y="26"/>
                    <a:pt x="148" y="26"/>
                    <a:pt x="146" y="25"/>
                  </a:cubicBezTo>
                  <a:close/>
                  <a:moveTo>
                    <a:pt x="146" y="59"/>
                  </a:moveTo>
                  <a:cubicBezTo>
                    <a:pt x="146" y="60"/>
                    <a:pt x="147" y="59"/>
                    <a:pt x="147" y="59"/>
                  </a:cubicBezTo>
                  <a:cubicBezTo>
                    <a:pt x="146" y="59"/>
                    <a:pt x="146" y="59"/>
                    <a:pt x="146" y="59"/>
                  </a:cubicBezTo>
                  <a:close/>
                  <a:moveTo>
                    <a:pt x="144" y="17"/>
                  </a:moveTo>
                  <a:cubicBezTo>
                    <a:pt x="145" y="17"/>
                    <a:pt x="144" y="20"/>
                    <a:pt x="146" y="20"/>
                  </a:cubicBezTo>
                  <a:cubicBezTo>
                    <a:pt x="145" y="18"/>
                    <a:pt x="145" y="18"/>
                    <a:pt x="146" y="17"/>
                  </a:cubicBezTo>
                  <a:cubicBezTo>
                    <a:pt x="145" y="17"/>
                    <a:pt x="144" y="16"/>
                    <a:pt x="144" y="17"/>
                  </a:cubicBezTo>
                  <a:close/>
                  <a:moveTo>
                    <a:pt x="145" y="59"/>
                  </a:moveTo>
                  <a:cubicBezTo>
                    <a:pt x="144" y="59"/>
                    <a:pt x="143" y="60"/>
                    <a:pt x="143" y="60"/>
                  </a:cubicBezTo>
                  <a:cubicBezTo>
                    <a:pt x="143" y="61"/>
                    <a:pt x="142" y="61"/>
                    <a:pt x="142" y="62"/>
                  </a:cubicBezTo>
                  <a:cubicBezTo>
                    <a:pt x="143" y="62"/>
                    <a:pt x="143" y="62"/>
                    <a:pt x="144" y="62"/>
                  </a:cubicBezTo>
                  <a:cubicBezTo>
                    <a:pt x="144" y="61"/>
                    <a:pt x="146" y="61"/>
                    <a:pt x="146" y="60"/>
                  </a:cubicBezTo>
                  <a:cubicBezTo>
                    <a:pt x="145" y="60"/>
                    <a:pt x="145" y="60"/>
                    <a:pt x="145" y="59"/>
                  </a:cubicBezTo>
                  <a:close/>
                  <a:moveTo>
                    <a:pt x="145" y="22"/>
                  </a:moveTo>
                  <a:cubicBezTo>
                    <a:pt x="145" y="23"/>
                    <a:pt x="144" y="23"/>
                    <a:pt x="145" y="24"/>
                  </a:cubicBezTo>
                  <a:cubicBezTo>
                    <a:pt x="145" y="23"/>
                    <a:pt x="145" y="22"/>
                    <a:pt x="145" y="22"/>
                  </a:cubicBezTo>
                  <a:close/>
                  <a:moveTo>
                    <a:pt x="142" y="27"/>
                  </a:moveTo>
                  <a:cubicBezTo>
                    <a:pt x="142" y="28"/>
                    <a:pt x="143" y="28"/>
                    <a:pt x="144" y="28"/>
                  </a:cubicBezTo>
                  <a:cubicBezTo>
                    <a:pt x="144" y="27"/>
                    <a:pt x="145" y="27"/>
                    <a:pt x="145" y="26"/>
                  </a:cubicBezTo>
                  <a:cubicBezTo>
                    <a:pt x="142" y="25"/>
                    <a:pt x="142" y="27"/>
                    <a:pt x="140" y="26"/>
                  </a:cubicBezTo>
                  <a:cubicBezTo>
                    <a:pt x="140" y="26"/>
                    <a:pt x="140" y="26"/>
                    <a:pt x="140" y="27"/>
                  </a:cubicBezTo>
                  <a:cubicBezTo>
                    <a:pt x="140" y="27"/>
                    <a:pt x="140" y="28"/>
                    <a:pt x="140" y="28"/>
                  </a:cubicBezTo>
                  <a:cubicBezTo>
                    <a:pt x="139" y="27"/>
                    <a:pt x="139" y="26"/>
                    <a:pt x="139" y="26"/>
                  </a:cubicBezTo>
                  <a:cubicBezTo>
                    <a:pt x="139" y="27"/>
                    <a:pt x="139" y="27"/>
                    <a:pt x="137" y="28"/>
                  </a:cubicBezTo>
                  <a:cubicBezTo>
                    <a:pt x="137" y="29"/>
                    <a:pt x="138" y="29"/>
                    <a:pt x="138" y="31"/>
                  </a:cubicBezTo>
                  <a:cubicBezTo>
                    <a:pt x="139" y="31"/>
                    <a:pt x="139" y="30"/>
                    <a:pt x="141" y="30"/>
                  </a:cubicBezTo>
                  <a:cubicBezTo>
                    <a:pt x="141" y="29"/>
                    <a:pt x="140" y="29"/>
                    <a:pt x="140" y="29"/>
                  </a:cubicBezTo>
                  <a:cubicBezTo>
                    <a:pt x="141" y="29"/>
                    <a:pt x="141" y="28"/>
                    <a:pt x="142" y="27"/>
                  </a:cubicBezTo>
                  <a:close/>
                  <a:moveTo>
                    <a:pt x="141" y="19"/>
                  </a:moveTo>
                  <a:cubicBezTo>
                    <a:pt x="142" y="19"/>
                    <a:pt x="142" y="20"/>
                    <a:pt x="143" y="20"/>
                  </a:cubicBezTo>
                  <a:cubicBezTo>
                    <a:pt x="143" y="19"/>
                    <a:pt x="143" y="19"/>
                    <a:pt x="143" y="19"/>
                  </a:cubicBezTo>
                  <a:cubicBezTo>
                    <a:pt x="142" y="19"/>
                    <a:pt x="141" y="18"/>
                    <a:pt x="141" y="19"/>
                  </a:cubicBezTo>
                  <a:close/>
                  <a:moveTo>
                    <a:pt x="143" y="22"/>
                  </a:moveTo>
                  <a:cubicBezTo>
                    <a:pt x="142" y="23"/>
                    <a:pt x="141" y="23"/>
                    <a:pt x="141" y="24"/>
                  </a:cubicBezTo>
                  <a:cubicBezTo>
                    <a:pt x="142" y="24"/>
                    <a:pt x="143" y="24"/>
                    <a:pt x="143" y="25"/>
                  </a:cubicBezTo>
                  <a:cubicBezTo>
                    <a:pt x="142" y="25"/>
                    <a:pt x="141" y="25"/>
                    <a:pt x="141" y="26"/>
                  </a:cubicBezTo>
                  <a:cubicBezTo>
                    <a:pt x="142" y="26"/>
                    <a:pt x="143" y="25"/>
                    <a:pt x="143" y="25"/>
                  </a:cubicBezTo>
                  <a:cubicBezTo>
                    <a:pt x="142" y="23"/>
                    <a:pt x="142" y="23"/>
                    <a:pt x="143" y="22"/>
                  </a:cubicBezTo>
                  <a:close/>
                  <a:moveTo>
                    <a:pt x="143" y="38"/>
                  </a:moveTo>
                  <a:cubicBezTo>
                    <a:pt x="142" y="37"/>
                    <a:pt x="141" y="38"/>
                    <a:pt x="141" y="37"/>
                  </a:cubicBezTo>
                  <a:cubicBezTo>
                    <a:pt x="141" y="38"/>
                    <a:pt x="140" y="37"/>
                    <a:pt x="140" y="38"/>
                  </a:cubicBezTo>
                  <a:cubicBezTo>
                    <a:pt x="141" y="39"/>
                    <a:pt x="141" y="38"/>
                    <a:pt x="143" y="38"/>
                  </a:cubicBezTo>
                  <a:close/>
                  <a:moveTo>
                    <a:pt x="139" y="53"/>
                  </a:moveTo>
                  <a:cubicBezTo>
                    <a:pt x="138" y="53"/>
                    <a:pt x="138" y="53"/>
                    <a:pt x="137" y="53"/>
                  </a:cubicBezTo>
                  <a:cubicBezTo>
                    <a:pt x="139" y="53"/>
                    <a:pt x="138" y="55"/>
                    <a:pt x="138" y="55"/>
                  </a:cubicBezTo>
                  <a:cubicBezTo>
                    <a:pt x="138" y="54"/>
                    <a:pt x="139" y="55"/>
                    <a:pt x="139" y="54"/>
                  </a:cubicBezTo>
                  <a:cubicBezTo>
                    <a:pt x="139" y="54"/>
                    <a:pt x="139" y="53"/>
                    <a:pt x="139" y="53"/>
                  </a:cubicBezTo>
                  <a:close/>
                  <a:moveTo>
                    <a:pt x="137" y="64"/>
                  </a:moveTo>
                  <a:cubicBezTo>
                    <a:pt x="138" y="64"/>
                    <a:pt x="138" y="63"/>
                    <a:pt x="139" y="63"/>
                  </a:cubicBezTo>
                  <a:cubicBezTo>
                    <a:pt x="139" y="63"/>
                    <a:pt x="139" y="63"/>
                    <a:pt x="139" y="62"/>
                  </a:cubicBezTo>
                  <a:cubicBezTo>
                    <a:pt x="139" y="63"/>
                    <a:pt x="137" y="63"/>
                    <a:pt x="137" y="64"/>
                  </a:cubicBezTo>
                  <a:close/>
                  <a:moveTo>
                    <a:pt x="135" y="60"/>
                  </a:moveTo>
                  <a:cubicBezTo>
                    <a:pt x="135" y="59"/>
                    <a:pt x="139" y="59"/>
                    <a:pt x="138" y="58"/>
                  </a:cubicBezTo>
                  <a:cubicBezTo>
                    <a:pt x="137" y="59"/>
                    <a:pt x="136" y="59"/>
                    <a:pt x="135" y="59"/>
                  </a:cubicBezTo>
                  <a:cubicBezTo>
                    <a:pt x="134" y="59"/>
                    <a:pt x="135" y="58"/>
                    <a:pt x="135" y="58"/>
                  </a:cubicBezTo>
                  <a:cubicBezTo>
                    <a:pt x="134" y="59"/>
                    <a:pt x="134" y="59"/>
                    <a:pt x="134" y="60"/>
                  </a:cubicBezTo>
                  <a:cubicBezTo>
                    <a:pt x="135" y="60"/>
                    <a:pt x="135" y="59"/>
                    <a:pt x="135" y="60"/>
                  </a:cubicBezTo>
                  <a:cubicBezTo>
                    <a:pt x="135" y="60"/>
                    <a:pt x="135" y="60"/>
                    <a:pt x="135" y="60"/>
                  </a:cubicBezTo>
                  <a:close/>
                  <a:moveTo>
                    <a:pt x="138" y="23"/>
                  </a:moveTo>
                  <a:cubicBezTo>
                    <a:pt x="138" y="22"/>
                    <a:pt x="137" y="22"/>
                    <a:pt x="138" y="21"/>
                  </a:cubicBezTo>
                  <a:cubicBezTo>
                    <a:pt x="137" y="21"/>
                    <a:pt x="137" y="21"/>
                    <a:pt x="137" y="21"/>
                  </a:cubicBezTo>
                  <a:cubicBezTo>
                    <a:pt x="137" y="21"/>
                    <a:pt x="135" y="24"/>
                    <a:pt x="137" y="24"/>
                  </a:cubicBezTo>
                  <a:cubicBezTo>
                    <a:pt x="137" y="23"/>
                    <a:pt x="137" y="23"/>
                    <a:pt x="137" y="23"/>
                  </a:cubicBezTo>
                  <a:cubicBezTo>
                    <a:pt x="137" y="23"/>
                    <a:pt x="137" y="24"/>
                    <a:pt x="138" y="23"/>
                  </a:cubicBezTo>
                  <a:close/>
                  <a:moveTo>
                    <a:pt x="131" y="30"/>
                  </a:moveTo>
                  <a:cubicBezTo>
                    <a:pt x="131" y="31"/>
                    <a:pt x="131" y="33"/>
                    <a:pt x="132" y="33"/>
                  </a:cubicBezTo>
                  <a:cubicBezTo>
                    <a:pt x="133" y="32"/>
                    <a:pt x="132" y="31"/>
                    <a:pt x="132" y="30"/>
                  </a:cubicBezTo>
                  <a:cubicBezTo>
                    <a:pt x="132" y="30"/>
                    <a:pt x="133" y="30"/>
                    <a:pt x="133" y="29"/>
                  </a:cubicBezTo>
                  <a:cubicBezTo>
                    <a:pt x="133" y="32"/>
                    <a:pt x="134" y="32"/>
                    <a:pt x="134" y="34"/>
                  </a:cubicBezTo>
                  <a:cubicBezTo>
                    <a:pt x="135" y="34"/>
                    <a:pt x="135" y="33"/>
                    <a:pt x="137" y="33"/>
                  </a:cubicBezTo>
                  <a:cubicBezTo>
                    <a:pt x="137" y="33"/>
                    <a:pt x="137" y="32"/>
                    <a:pt x="136" y="32"/>
                  </a:cubicBezTo>
                  <a:cubicBezTo>
                    <a:pt x="136" y="32"/>
                    <a:pt x="135" y="32"/>
                    <a:pt x="135" y="32"/>
                  </a:cubicBezTo>
                  <a:cubicBezTo>
                    <a:pt x="135" y="32"/>
                    <a:pt x="134" y="32"/>
                    <a:pt x="134" y="31"/>
                  </a:cubicBezTo>
                  <a:cubicBezTo>
                    <a:pt x="135" y="30"/>
                    <a:pt x="134" y="29"/>
                    <a:pt x="136" y="28"/>
                  </a:cubicBezTo>
                  <a:cubicBezTo>
                    <a:pt x="136" y="28"/>
                    <a:pt x="136" y="28"/>
                    <a:pt x="136" y="27"/>
                  </a:cubicBezTo>
                  <a:cubicBezTo>
                    <a:pt x="135" y="27"/>
                    <a:pt x="135" y="28"/>
                    <a:pt x="135" y="28"/>
                  </a:cubicBezTo>
                  <a:cubicBezTo>
                    <a:pt x="134" y="27"/>
                    <a:pt x="135" y="27"/>
                    <a:pt x="135" y="26"/>
                  </a:cubicBezTo>
                  <a:cubicBezTo>
                    <a:pt x="133" y="27"/>
                    <a:pt x="134" y="23"/>
                    <a:pt x="132" y="23"/>
                  </a:cubicBezTo>
                  <a:cubicBezTo>
                    <a:pt x="132" y="24"/>
                    <a:pt x="132" y="25"/>
                    <a:pt x="131" y="26"/>
                  </a:cubicBezTo>
                  <a:cubicBezTo>
                    <a:pt x="132" y="26"/>
                    <a:pt x="132" y="25"/>
                    <a:pt x="133" y="25"/>
                  </a:cubicBezTo>
                  <a:cubicBezTo>
                    <a:pt x="132" y="27"/>
                    <a:pt x="134" y="26"/>
                    <a:pt x="134" y="27"/>
                  </a:cubicBezTo>
                  <a:cubicBezTo>
                    <a:pt x="134" y="28"/>
                    <a:pt x="134" y="30"/>
                    <a:pt x="134" y="30"/>
                  </a:cubicBezTo>
                  <a:cubicBezTo>
                    <a:pt x="134" y="29"/>
                    <a:pt x="133" y="29"/>
                    <a:pt x="133" y="28"/>
                  </a:cubicBezTo>
                  <a:cubicBezTo>
                    <a:pt x="133" y="28"/>
                    <a:pt x="133" y="28"/>
                    <a:pt x="133" y="28"/>
                  </a:cubicBezTo>
                  <a:cubicBezTo>
                    <a:pt x="132" y="29"/>
                    <a:pt x="132" y="30"/>
                    <a:pt x="131" y="30"/>
                  </a:cubicBezTo>
                  <a:close/>
                  <a:moveTo>
                    <a:pt x="135" y="55"/>
                  </a:moveTo>
                  <a:cubicBezTo>
                    <a:pt x="135" y="56"/>
                    <a:pt x="134" y="56"/>
                    <a:pt x="134" y="57"/>
                  </a:cubicBezTo>
                  <a:cubicBezTo>
                    <a:pt x="135" y="58"/>
                    <a:pt x="136" y="56"/>
                    <a:pt x="136" y="57"/>
                  </a:cubicBezTo>
                  <a:cubicBezTo>
                    <a:pt x="136" y="56"/>
                    <a:pt x="137" y="56"/>
                    <a:pt x="136" y="56"/>
                  </a:cubicBezTo>
                  <a:cubicBezTo>
                    <a:pt x="136" y="57"/>
                    <a:pt x="136" y="55"/>
                    <a:pt x="135" y="55"/>
                  </a:cubicBezTo>
                  <a:close/>
                  <a:moveTo>
                    <a:pt x="133" y="59"/>
                  </a:moveTo>
                  <a:cubicBezTo>
                    <a:pt x="133" y="59"/>
                    <a:pt x="134" y="59"/>
                    <a:pt x="134" y="59"/>
                  </a:cubicBezTo>
                  <a:cubicBezTo>
                    <a:pt x="134" y="59"/>
                    <a:pt x="134" y="59"/>
                    <a:pt x="134" y="58"/>
                  </a:cubicBezTo>
                  <a:cubicBezTo>
                    <a:pt x="133" y="58"/>
                    <a:pt x="132" y="58"/>
                    <a:pt x="133" y="59"/>
                  </a:cubicBezTo>
                  <a:close/>
                  <a:moveTo>
                    <a:pt x="131" y="55"/>
                  </a:moveTo>
                  <a:cubicBezTo>
                    <a:pt x="131" y="55"/>
                    <a:pt x="132" y="55"/>
                    <a:pt x="131" y="55"/>
                  </a:cubicBezTo>
                  <a:cubicBezTo>
                    <a:pt x="131" y="56"/>
                    <a:pt x="132" y="56"/>
                    <a:pt x="131" y="57"/>
                  </a:cubicBezTo>
                  <a:cubicBezTo>
                    <a:pt x="132" y="57"/>
                    <a:pt x="132" y="56"/>
                    <a:pt x="132" y="56"/>
                  </a:cubicBezTo>
                  <a:cubicBezTo>
                    <a:pt x="132" y="57"/>
                    <a:pt x="133" y="58"/>
                    <a:pt x="133" y="57"/>
                  </a:cubicBezTo>
                  <a:cubicBezTo>
                    <a:pt x="133" y="56"/>
                    <a:pt x="133" y="56"/>
                    <a:pt x="133" y="55"/>
                  </a:cubicBezTo>
                  <a:cubicBezTo>
                    <a:pt x="133" y="55"/>
                    <a:pt x="132" y="55"/>
                    <a:pt x="132" y="55"/>
                  </a:cubicBezTo>
                  <a:cubicBezTo>
                    <a:pt x="133" y="55"/>
                    <a:pt x="133" y="55"/>
                    <a:pt x="133" y="54"/>
                  </a:cubicBezTo>
                  <a:cubicBezTo>
                    <a:pt x="133" y="54"/>
                    <a:pt x="132" y="54"/>
                    <a:pt x="131" y="55"/>
                  </a:cubicBezTo>
                  <a:close/>
                  <a:moveTo>
                    <a:pt x="132" y="62"/>
                  </a:moveTo>
                  <a:cubicBezTo>
                    <a:pt x="131" y="62"/>
                    <a:pt x="131" y="63"/>
                    <a:pt x="131" y="63"/>
                  </a:cubicBezTo>
                  <a:cubicBezTo>
                    <a:pt x="133" y="64"/>
                    <a:pt x="130" y="64"/>
                    <a:pt x="131" y="65"/>
                  </a:cubicBezTo>
                  <a:cubicBezTo>
                    <a:pt x="132" y="65"/>
                    <a:pt x="132" y="65"/>
                    <a:pt x="133" y="65"/>
                  </a:cubicBezTo>
                  <a:cubicBezTo>
                    <a:pt x="132" y="64"/>
                    <a:pt x="133" y="63"/>
                    <a:pt x="132" y="62"/>
                  </a:cubicBezTo>
                  <a:cubicBezTo>
                    <a:pt x="132" y="63"/>
                    <a:pt x="132" y="63"/>
                    <a:pt x="132" y="62"/>
                  </a:cubicBezTo>
                  <a:cubicBezTo>
                    <a:pt x="132" y="62"/>
                    <a:pt x="132" y="62"/>
                    <a:pt x="132" y="62"/>
                  </a:cubicBezTo>
                  <a:close/>
                  <a:moveTo>
                    <a:pt x="131" y="59"/>
                  </a:moveTo>
                  <a:cubicBezTo>
                    <a:pt x="131" y="60"/>
                    <a:pt x="130" y="60"/>
                    <a:pt x="131" y="60"/>
                  </a:cubicBezTo>
                  <a:cubicBezTo>
                    <a:pt x="131" y="60"/>
                    <a:pt x="132" y="59"/>
                    <a:pt x="131" y="59"/>
                  </a:cubicBezTo>
                  <a:close/>
                  <a:moveTo>
                    <a:pt x="129" y="24"/>
                  </a:moveTo>
                  <a:cubicBezTo>
                    <a:pt x="129" y="25"/>
                    <a:pt x="129" y="25"/>
                    <a:pt x="129" y="26"/>
                  </a:cubicBezTo>
                  <a:cubicBezTo>
                    <a:pt x="130" y="25"/>
                    <a:pt x="131" y="25"/>
                    <a:pt x="131" y="25"/>
                  </a:cubicBezTo>
                  <a:cubicBezTo>
                    <a:pt x="131" y="25"/>
                    <a:pt x="131" y="24"/>
                    <a:pt x="131" y="23"/>
                  </a:cubicBezTo>
                  <a:cubicBezTo>
                    <a:pt x="130" y="23"/>
                    <a:pt x="130" y="25"/>
                    <a:pt x="129" y="24"/>
                  </a:cubicBezTo>
                  <a:close/>
                  <a:moveTo>
                    <a:pt x="130" y="55"/>
                  </a:moveTo>
                  <a:cubicBezTo>
                    <a:pt x="129" y="55"/>
                    <a:pt x="129" y="56"/>
                    <a:pt x="128" y="56"/>
                  </a:cubicBezTo>
                  <a:cubicBezTo>
                    <a:pt x="128" y="57"/>
                    <a:pt x="128" y="57"/>
                    <a:pt x="129" y="58"/>
                  </a:cubicBezTo>
                  <a:cubicBezTo>
                    <a:pt x="130" y="58"/>
                    <a:pt x="130" y="56"/>
                    <a:pt x="131" y="57"/>
                  </a:cubicBezTo>
                  <a:cubicBezTo>
                    <a:pt x="131" y="56"/>
                    <a:pt x="130" y="56"/>
                    <a:pt x="130" y="55"/>
                  </a:cubicBezTo>
                  <a:close/>
                  <a:moveTo>
                    <a:pt x="130" y="251"/>
                  </a:moveTo>
                  <a:cubicBezTo>
                    <a:pt x="129" y="251"/>
                    <a:pt x="127" y="250"/>
                    <a:pt x="127" y="251"/>
                  </a:cubicBezTo>
                  <a:cubicBezTo>
                    <a:pt x="128" y="251"/>
                    <a:pt x="129" y="250"/>
                    <a:pt x="130" y="251"/>
                  </a:cubicBezTo>
                  <a:cubicBezTo>
                    <a:pt x="130" y="250"/>
                    <a:pt x="131" y="250"/>
                    <a:pt x="131" y="249"/>
                  </a:cubicBezTo>
                  <a:cubicBezTo>
                    <a:pt x="129" y="248"/>
                    <a:pt x="130" y="250"/>
                    <a:pt x="130" y="251"/>
                  </a:cubicBezTo>
                  <a:close/>
                  <a:moveTo>
                    <a:pt x="128" y="32"/>
                  </a:moveTo>
                  <a:cubicBezTo>
                    <a:pt x="127" y="31"/>
                    <a:pt x="128" y="31"/>
                    <a:pt x="128" y="30"/>
                  </a:cubicBezTo>
                  <a:cubicBezTo>
                    <a:pt x="127" y="30"/>
                    <a:pt x="127" y="31"/>
                    <a:pt x="126" y="30"/>
                  </a:cubicBezTo>
                  <a:cubicBezTo>
                    <a:pt x="127" y="30"/>
                    <a:pt x="127" y="30"/>
                    <a:pt x="127" y="29"/>
                  </a:cubicBezTo>
                  <a:cubicBezTo>
                    <a:pt x="126" y="29"/>
                    <a:pt x="126" y="29"/>
                    <a:pt x="126" y="30"/>
                  </a:cubicBezTo>
                  <a:cubicBezTo>
                    <a:pt x="126" y="30"/>
                    <a:pt x="126" y="31"/>
                    <a:pt x="126" y="31"/>
                  </a:cubicBezTo>
                  <a:cubicBezTo>
                    <a:pt x="125" y="31"/>
                    <a:pt x="124" y="31"/>
                    <a:pt x="124" y="32"/>
                  </a:cubicBezTo>
                  <a:cubicBezTo>
                    <a:pt x="124" y="32"/>
                    <a:pt x="124" y="33"/>
                    <a:pt x="124" y="34"/>
                  </a:cubicBezTo>
                  <a:cubicBezTo>
                    <a:pt x="126" y="34"/>
                    <a:pt x="124" y="32"/>
                    <a:pt x="125" y="31"/>
                  </a:cubicBezTo>
                  <a:cubicBezTo>
                    <a:pt x="125" y="34"/>
                    <a:pt x="128" y="32"/>
                    <a:pt x="129" y="33"/>
                  </a:cubicBezTo>
                  <a:cubicBezTo>
                    <a:pt x="129" y="33"/>
                    <a:pt x="130" y="33"/>
                    <a:pt x="130" y="33"/>
                  </a:cubicBezTo>
                  <a:cubicBezTo>
                    <a:pt x="130" y="30"/>
                    <a:pt x="129" y="31"/>
                    <a:pt x="128" y="32"/>
                  </a:cubicBezTo>
                  <a:close/>
                  <a:moveTo>
                    <a:pt x="130" y="41"/>
                  </a:moveTo>
                  <a:cubicBezTo>
                    <a:pt x="130" y="40"/>
                    <a:pt x="131" y="39"/>
                    <a:pt x="130" y="39"/>
                  </a:cubicBezTo>
                  <a:cubicBezTo>
                    <a:pt x="130" y="39"/>
                    <a:pt x="128" y="40"/>
                    <a:pt x="130" y="41"/>
                  </a:cubicBezTo>
                  <a:close/>
                  <a:moveTo>
                    <a:pt x="128" y="29"/>
                  </a:moveTo>
                  <a:cubicBezTo>
                    <a:pt x="128" y="30"/>
                    <a:pt x="128" y="30"/>
                    <a:pt x="128" y="31"/>
                  </a:cubicBezTo>
                  <a:cubicBezTo>
                    <a:pt x="130" y="31"/>
                    <a:pt x="130" y="30"/>
                    <a:pt x="130" y="29"/>
                  </a:cubicBezTo>
                  <a:cubicBezTo>
                    <a:pt x="129" y="29"/>
                    <a:pt x="129" y="29"/>
                    <a:pt x="128" y="29"/>
                  </a:cubicBezTo>
                  <a:close/>
                  <a:moveTo>
                    <a:pt x="129" y="35"/>
                  </a:moveTo>
                  <a:cubicBezTo>
                    <a:pt x="129" y="35"/>
                    <a:pt x="129" y="35"/>
                    <a:pt x="130" y="35"/>
                  </a:cubicBezTo>
                  <a:cubicBezTo>
                    <a:pt x="129" y="34"/>
                    <a:pt x="130" y="34"/>
                    <a:pt x="130" y="33"/>
                  </a:cubicBezTo>
                  <a:cubicBezTo>
                    <a:pt x="130" y="34"/>
                    <a:pt x="128" y="34"/>
                    <a:pt x="129" y="35"/>
                  </a:cubicBezTo>
                  <a:close/>
                  <a:moveTo>
                    <a:pt x="130" y="259"/>
                  </a:moveTo>
                  <a:cubicBezTo>
                    <a:pt x="129" y="259"/>
                    <a:pt x="129" y="259"/>
                    <a:pt x="129" y="259"/>
                  </a:cubicBezTo>
                  <a:cubicBezTo>
                    <a:pt x="129" y="260"/>
                    <a:pt x="129" y="261"/>
                    <a:pt x="130" y="261"/>
                  </a:cubicBezTo>
                  <a:cubicBezTo>
                    <a:pt x="130" y="260"/>
                    <a:pt x="130" y="260"/>
                    <a:pt x="130" y="259"/>
                  </a:cubicBezTo>
                  <a:close/>
                  <a:moveTo>
                    <a:pt x="129" y="29"/>
                  </a:moveTo>
                  <a:cubicBezTo>
                    <a:pt x="129" y="28"/>
                    <a:pt x="129" y="28"/>
                    <a:pt x="130" y="28"/>
                  </a:cubicBezTo>
                  <a:cubicBezTo>
                    <a:pt x="129" y="28"/>
                    <a:pt x="130" y="27"/>
                    <a:pt x="129" y="27"/>
                  </a:cubicBezTo>
                  <a:cubicBezTo>
                    <a:pt x="129" y="27"/>
                    <a:pt x="128" y="28"/>
                    <a:pt x="129" y="29"/>
                  </a:cubicBezTo>
                  <a:close/>
                  <a:moveTo>
                    <a:pt x="127" y="25"/>
                  </a:moveTo>
                  <a:cubicBezTo>
                    <a:pt x="127" y="25"/>
                    <a:pt x="126" y="25"/>
                    <a:pt x="126" y="25"/>
                  </a:cubicBezTo>
                  <a:cubicBezTo>
                    <a:pt x="126" y="25"/>
                    <a:pt x="126" y="26"/>
                    <a:pt x="126" y="26"/>
                  </a:cubicBezTo>
                  <a:cubicBezTo>
                    <a:pt x="128" y="26"/>
                    <a:pt x="128" y="27"/>
                    <a:pt x="129" y="26"/>
                  </a:cubicBezTo>
                  <a:cubicBezTo>
                    <a:pt x="128" y="25"/>
                    <a:pt x="126" y="26"/>
                    <a:pt x="127" y="25"/>
                  </a:cubicBezTo>
                  <a:close/>
                  <a:moveTo>
                    <a:pt x="126" y="64"/>
                  </a:moveTo>
                  <a:cubicBezTo>
                    <a:pt x="126" y="65"/>
                    <a:pt x="128" y="65"/>
                    <a:pt x="128" y="63"/>
                  </a:cubicBezTo>
                  <a:cubicBezTo>
                    <a:pt x="127" y="63"/>
                    <a:pt x="126" y="63"/>
                    <a:pt x="126" y="64"/>
                  </a:cubicBezTo>
                  <a:close/>
                  <a:moveTo>
                    <a:pt x="127" y="47"/>
                  </a:moveTo>
                  <a:cubicBezTo>
                    <a:pt x="127" y="47"/>
                    <a:pt x="127" y="47"/>
                    <a:pt x="127" y="46"/>
                  </a:cubicBezTo>
                  <a:cubicBezTo>
                    <a:pt x="126" y="45"/>
                    <a:pt x="126" y="46"/>
                    <a:pt x="127" y="47"/>
                  </a:cubicBezTo>
                  <a:close/>
                  <a:moveTo>
                    <a:pt x="125" y="62"/>
                  </a:moveTo>
                  <a:cubicBezTo>
                    <a:pt x="125" y="61"/>
                    <a:pt x="126" y="62"/>
                    <a:pt x="127" y="62"/>
                  </a:cubicBezTo>
                  <a:cubicBezTo>
                    <a:pt x="127" y="61"/>
                    <a:pt x="124" y="61"/>
                    <a:pt x="125" y="62"/>
                  </a:cubicBezTo>
                  <a:close/>
                  <a:moveTo>
                    <a:pt x="126" y="26"/>
                  </a:moveTo>
                  <a:cubicBezTo>
                    <a:pt x="125" y="26"/>
                    <a:pt x="125" y="25"/>
                    <a:pt x="124" y="26"/>
                  </a:cubicBezTo>
                  <a:cubicBezTo>
                    <a:pt x="125" y="26"/>
                    <a:pt x="125" y="28"/>
                    <a:pt x="126" y="28"/>
                  </a:cubicBezTo>
                  <a:cubicBezTo>
                    <a:pt x="127" y="28"/>
                    <a:pt x="126" y="27"/>
                    <a:pt x="126" y="26"/>
                  </a:cubicBezTo>
                  <a:close/>
                  <a:moveTo>
                    <a:pt x="124" y="42"/>
                  </a:moveTo>
                  <a:cubicBezTo>
                    <a:pt x="125" y="42"/>
                    <a:pt x="125" y="40"/>
                    <a:pt x="126" y="39"/>
                  </a:cubicBezTo>
                  <a:cubicBezTo>
                    <a:pt x="125" y="39"/>
                    <a:pt x="124" y="41"/>
                    <a:pt x="124" y="42"/>
                  </a:cubicBezTo>
                  <a:close/>
                  <a:moveTo>
                    <a:pt x="125" y="67"/>
                  </a:moveTo>
                  <a:cubicBezTo>
                    <a:pt x="126" y="67"/>
                    <a:pt x="126" y="67"/>
                    <a:pt x="126" y="66"/>
                  </a:cubicBezTo>
                  <a:cubicBezTo>
                    <a:pt x="125" y="66"/>
                    <a:pt x="125" y="66"/>
                    <a:pt x="125" y="67"/>
                  </a:cubicBezTo>
                  <a:close/>
                  <a:moveTo>
                    <a:pt x="125" y="57"/>
                  </a:moveTo>
                  <a:cubicBezTo>
                    <a:pt x="124" y="57"/>
                    <a:pt x="123" y="56"/>
                    <a:pt x="122" y="57"/>
                  </a:cubicBezTo>
                  <a:cubicBezTo>
                    <a:pt x="123" y="58"/>
                    <a:pt x="123" y="58"/>
                    <a:pt x="122" y="59"/>
                  </a:cubicBezTo>
                  <a:cubicBezTo>
                    <a:pt x="124" y="59"/>
                    <a:pt x="123" y="57"/>
                    <a:pt x="124" y="57"/>
                  </a:cubicBezTo>
                  <a:cubicBezTo>
                    <a:pt x="124" y="58"/>
                    <a:pt x="124" y="58"/>
                    <a:pt x="125" y="59"/>
                  </a:cubicBezTo>
                  <a:cubicBezTo>
                    <a:pt x="125" y="58"/>
                    <a:pt x="124" y="58"/>
                    <a:pt x="125" y="57"/>
                  </a:cubicBezTo>
                  <a:cubicBezTo>
                    <a:pt x="125" y="57"/>
                    <a:pt x="126" y="57"/>
                    <a:pt x="125" y="57"/>
                  </a:cubicBezTo>
                  <a:cubicBezTo>
                    <a:pt x="125" y="57"/>
                    <a:pt x="125" y="57"/>
                    <a:pt x="125" y="57"/>
                  </a:cubicBezTo>
                  <a:close/>
                  <a:moveTo>
                    <a:pt x="123" y="47"/>
                  </a:moveTo>
                  <a:cubicBezTo>
                    <a:pt x="123" y="48"/>
                    <a:pt x="123" y="48"/>
                    <a:pt x="123" y="48"/>
                  </a:cubicBezTo>
                  <a:cubicBezTo>
                    <a:pt x="124" y="48"/>
                    <a:pt x="124" y="48"/>
                    <a:pt x="125" y="47"/>
                  </a:cubicBezTo>
                  <a:cubicBezTo>
                    <a:pt x="124" y="48"/>
                    <a:pt x="123" y="47"/>
                    <a:pt x="123" y="47"/>
                  </a:cubicBezTo>
                  <a:close/>
                  <a:moveTo>
                    <a:pt x="123" y="30"/>
                  </a:moveTo>
                  <a:cubicBezTo>
                    <a:pt x="124" y="30"/>
                    <a:pt x="125" y="30"/>
                    <a:pt x="124" y="28"/>
                  </a:cubicBezTo>
                  <a:cubicBezTo>
                    <a:pt x="123" y="29"/>
                    <a:pt x="123" y="28"/>
                    <a:pt x="123" y="28"/>
                  </a:cubicBezTo>
                  <a:cubicBezTo>
                    <a:pt x="122" y="27"/>
                    <a:pt x="122" y="28"/>
                    <a:pt x="121" y="28"/>
                  </a:cubicBezTo>
                  <a:cubicBezTo>
                    <a:pt x="121" y="28"/>
                    <a:pt x="122" y="27"/>
                    <a:pt x="121" y="27"/>
                  </a:cubicBezTo>
                  <a:cubicBezTo>
                    <a:pt x="121" y="27"/>
                    <a:pt x="120" y="29"/>
                    <a:pt x="121" y="29"/>
                  </a:cubicBezTo>
                  <a:cubicBezTo>
                    <a:pt x="122" y="29"/>
                    <a:pt x="122" y="29"/>
                    <a:pt x="123" y="28"/>
                  </a:cubicBezTo>
                  <a:cubicBezTo>
                    <a:pt x="123" y="29"/>
                    <a:pt x="123" y="30"/>
                    <a:pt x="123" y="30"/>
                  </a:cubicBezTo>
                  <a:close/>
                  <a:moveTo>
                    <a:pt x="123" y="61"/>
                  </a:moveTo>
                  <a:cubicBezTo>
                    <a:pt x="124" y="61"/>
                    <a:pt x="124" y="61"/>
                    <a:pt x="124" y="60"/>
                  </a:cubicBezTo>
                  <a:cubicBezTo>
                    <a:pt x="124" y="60"/>
                    <a:pt x="122" y="60"/>
                    <a:pt x="123" y="61"/>
                  </a:cubicBezTo>
                  <a:close/>
                  <a:moveTo>
                    <a:pt x="123" y="261"/>
                  </a:moveTo>
                  <a:cubicBezTo>
                    <a:pt x="123" y="262"/>
                    <a:pt x="121" y="261"/>
                    <a:pt x="121" y="262"/>
                  </a:cubicBezTo>
                  <a:cubicBezTo>
                    <a:pt x="123" y="262"/>
                    <a:pt x="124" y="262"/>
                    <a:pt x="124" y="261"/>
                  </a:cubicBezTo>
                  <a:cubicBezTo>
                    <a:pt x="123" y="262"/>
                    <a:pt x="123" y="261"/>
                    <a:pt x="123" y="261"/>
                  </a:cubicBezTo>
                  <a:close/>
                  <a:moveTo>
                    <a:pt x="122" y="24"/>
                  </a:moveTo>
                  <a:cubicBezTo>
                    <a:pt x="122" y="25"/>
                    <a:pt x="121" y="27"/>
                    <a:pt x="122" y="27"/>
                  </a:cubicBezTo>
                  <a:cubicBezTo>
                    <a:pt x="123" y="27"/>
                    <a:pt x="124" y="27"/>
                    <a:pt x="123" y="25"/>
                  </a:cubicBezTo>
                  <a:cubicBezTo>
                    <a:pt x="123" y="25"/>
                    <a:pt x="122" y="25"/>
                    <a:pt x="122" y="24"/>
                  </a:cubicBezTo>
                  <a:cubicBezTo>
                    <a:pt x="123" y="24"/>
                    <a:pt x="124" y="25"/>
                    <a:pt x="123" y="24"/>
                  </a:cubicBezTo>
                  <a:cubicBezTo>
                    <a:pt x="123" y="24"/>
                    <a:pt x="122" y="24"/>
                    <a:pt x="122" y="24"/>
                  </a:cubicBezTo>
                  <a:close/>
                  <a:moveTo>
                    <a:pt x="123" y="32"/>
                  </a:moveTo>
                  <a:cubicBezTo>
                    <a:pt x="122" y="32"/>
                    <a:pt x="122" y="32"/>
                    <a:pt x="122" y="32"/>
                  </a:cubicBezTo>
                  <a:cubicBezTo>
                    <a:pt x="122" y="33"/>
                    <a:pt x="122" y="33"/>
                    <a:pt x="122" y="33"/>
                  </a:cubicBezTo>
                  <a:cubicBezTo>
                    <a:pt x="123" y="32"/>
                    <a:pt x="123" y="33"/>
                    <a:pt x="123" y="33"/>
                  </a:cubicBezTo>
                  <a:cubicBezTo>
                    <a:pt x="123" y="33"/>
                    <a:pt x="123" y="32"/>
                    <a:pt x="123" y="31"/>
                  </a:cubicBezTo>
                  <a:cubicBezTo>
                    <a:pt x="123" y="31"/>
                    <a:pt x="123" y="31"/>
                    <a:pt x="123" y="32"/>
                  </a:cubicBezTo>
                  <a:close/>
                  <a:moveTo>
                    <a:pt x="122" y="65"/>
                  </a:moveTo>
                  <a:cubicBezTo>
                    <a:pt x="121" y="65"/>
                    <a:pt x="119" y="65"/>
                    <a:pt x="120" y="66"/>
                  </a:cubicBezTo>
                  <a:cubicBezTo>
                    <a:pt x="121" y="67"/>
                    <a:pt x="121" y="65"/>
                    <a:pt x="121" y="66"/>
                  </a:cubicBezTo>
                  <a:cubicBezTo>
                    <a:pt x="122" y="67"/>
                    <a:pt x="121" y="67"/>
                    <a:pt x="121" y="68"/>
                  </a:cubicBezTo>
                  <a:cubicBezTo>
                    <a:pt x="122" y="68"/>
                    <a:pt x="122" y="67"/>
                    <a:pt x="122" y="65"/>
                  </a:cubicBezTo>
                  <a:cubicBezTo>
                    <a:pt x="122" y="65"/>
                    <a:pt x="122" y="65"/>
                    <a:pt x="122" y="65"/>
                  </a:cubicBezTo>
                  <a:close/>
                  <a:moveTo>
                    <a:pt x="118" y="35"/>
                  </a:moveTo>
                  <a:cubicBezTo>
                    <a:pt x="118" y="35"/>
                    <a:pt x="120" y="35"/>
                    <a:pt x="121" y="36"/>
                  </a:cubicBezTo>
                  <a:cubicBezTo>
                    <a:pt x="121" y="35"/>
                    <a:pt x="122" y="35"/>
                    <a:pt x="122" y="34"/>
                  </a:cubicBezTo>
                  <a:cubicBezTo>
                    <a:pt x="121" y="33"/>
                    <a:pt x="122" y="32"/>
                    <a:pt x="121" y="31"/>
                  </a:cubicBezTo>
                  <a:cubicBezTo>
                    <a:pt x="120" y="32"/>
                    <a:pt x="122" y="34"/>
                    <a:pt x="119" y="35"/>
                  </a:cubicBezTo>
                  <a:cubicBezTo>
                    <a:pt x="119" y="33"/>
                    <a:pt x="121" y="32"/>
                    <a:pt x="120" y="31"/>
                  </a:cubicBezTo>
                  <a:cubicBezTo>
                    <a:pt x="119" y="32"/>
                    <a:pt x="117" y="32"/>
                    <a:pt x="117" y="33"/>
                  </a:cubicBezTo>
                  <a:cubicBezTo>
                    <a:pt x="116" y="31"/>
                    <a:pt x="111" y="36"/>
                    <a:pt x="110" y="34"/>
                  </a:cubicBezTo>
                  <a:cubicBezTo>
                    <a:pt x="110" y="35"/>
                    <a:pt x="109" y="35"/>
                    <a:pt x="110" y="36"/>
                  </a:cubicBezTo>
                  <a:cubicBezTo>
                    <a:pt x="110" y="36"/>
                    <a:pt x="111" y="35"/>
                    <a:pt x="111" y="36"/>
                  </a:cubicBezTo>
                  <a:cubicBezTo>
                    <a:pt x="111" y="37"/>
                    <a:pt x="110" y="36"/>
                    <a:pt x="110" y="37"/>
                  </a:cubicBezTo>
                  <a:cubicBezTo>
                    <a:pt x="111" y="37"/>
                    <a:pt x="111" y="37"/>
                    <a:pt x="112" y="37"/>
                  </a:cubicBezTo>
                  <a:cubicBezTo>
                    <a:pt x="112" y="37"/>
                    <a:pt x="111" y="35"/>
                    <a:pt x="112" y="35"/>
                  </a:cubicBezTo>
                  <a:cubicBezTo>
                    <a:pt x="113" y="36"/>
                    <a:pt x="114" y="36"/>
                    <a:pt x="114" y="35"/>
                  </a:cubicBezTo>
                  <a:cubicBezTo>
                    <a:pt x="115" y="36"/>
                    <a:pt x="113" y="36"/>
                    <a:pt x="113" y="37"/>
                  </a:cubicBezTo>
                  <a:cubicBezTo>
                    <a:pt x="116" y="37"/>
                    <a:pt x="116" y="34"/>
                    <a:pt x="118" y="33"/>
                  </a:cubicBezTo>
                  <a:cubicBezTo>
                    <a:pt x="118" y="33"/>
                    <a:pt x="118" y="34"/>
                    <a:pt x="118" y="34"/>
                  </a:cubicBezTo>
                  <a:cubicBezTo>
                    <a:pt x="118" y="34"/>
                    <a:pt x="118" y="34"/>
                    <a:pt x="118" y="34"/>
                  </a:cubicBezTo>
                  <a:cubicBezTo>
                    <a:pt x="118" y="35"/>
                    <a:pt x="117" y="35"/>
                    <a:pt x="118" y="35"/>
                  </a:cubicBezTo>
                  <a:close/>
                  <a:moveTo>
                    <a:pt x="120" y="61"/>
                  </a:moveTo>
                  <a:cubicBezTo>
                    <a:pt x="120" y="62"/>
                    <a:pt x="121" y="62"/>
                    <a:pt x="121" y="62"/>
                  </a:cubicBezTo>
                  <a:cubicBezTo>
                    <a:pt x="122" y="61"/>
                    <a:pt x="121" y="61"/>
                    <a:pt x="120" y="61"/>
                  </a:cubicBezTo>
                  <a:close/>
                  <a:moveTo>
                    <a:pt x="120" y="43"/>
                  </a:moveTo>
                  <a:cubicBezTo>
                    <a:pt x="120" y="42"/>
                    <a:pt x="120" y="42"/>
                    <a:pt x="120" y="42"/>
                  </a:cubicBezTo>
                  <a:cubicBezTo>
                    <a:pt x="120" y="42"/>
                    <a:pt x="119" y="42"/>
                    <a:pt x="118" y="43"/>
                  </a:cubicBezTo>
                  <a:cubicBezTo>
                    <a:pt x="120" y="42"/>
                    <a:pt x="120" y="44"/>
                    <a:pt x="121" y="43"/>
                  </a:cubicBezTo>
                  <a:cubicBezTo>
                    <a:pt x="121" y="43"/>
                    <a:pt x="120" y="43"/>
                    <a:pt x="120" y="43"/>
                  </a:cubicBezTo>
                  <a:close/>
                  <a:moveTo>
                    <a:pt x="120" y="57"/>
                  </a:moveTo>
                  <a:cubicBezTo>
                    <a:pt x="120" y="57"/>
                    <a:pt x="119" y="57"/>
                    <a:pt x="119" y="57"/>
                  </a:cubicBezTo>
                  <a:cubicBezTo>
                    <a:pt x="119" y="58"/>
                    <a:pt x="119" y="59"/>
                    <a:pt x="119" y="59"/>
                  </a:cubicBezTo>
                  <a:cubicBezTo>
                    <a:pt x="120" y="59"/>
                    <a:pt x="119" y="58"/>
                    <a:pt x="120" y="57"/>
                  </a:cubicBezTo>
                  <a:close/>
                  <a:moveTo>
                    <a:pt x="120" y="59"/>
                  </a:moveTo>
                  <a:cubicBezTo>
                    <a:pt x="121" y="59"/>
                    <a:pt x="121" y="58"/>
                    <a:pt x="121" y="57"/>
                  </a:cubicBezTo>
                  <a:cubicBezTo>
                    <a:pt x="120" y="57"/>
                    <a:pt x="120" y="58"/>
                    <a:pt x="120" y="59"/>
                  </a:cubicBezTo>
                  <a:close/>
                  <a:moveTo>
                    <a:pt x="119" y="29"/>
                  </a:moveTo>
                  <a:cubicBezTo>
                    <a:pt x="119" y="28"/>
                    <a:pt x="118" y="29"/>
                    <a:pt x="118" y="28"/>
                  </a:cubicBezTo>
                  <a:cubicBezTo>
                    <a:pt x="118" y="29"/>
                    <a:pt x="119" y="30"/>
                    <a:pt x="118" y="31"/>
                  </a:cubicBezTo>
                  <a:cubicBezTo>
                    <a:pt x="120" y="30"/>
                    <a:pt x="121" y="27"/>
                    <a:pt x="120" y="26"/>
                  </a:cubicBezTo>
                  <a:cubicBezTo>
                    <a:pt x="120" y="27"/>
                    <a:pt x="120" y="26"/>
                    <a:pt x="118" y="26"/>
                  </a:cubicBezTo>
                  <a:cubicBezTo>
                    <a:pt x="118" y="26"/>
                    <a:pt x="119" y="25"/>
                    <a:pt x="118" y="25"/>
                  </a:cubicBezTo>
                  <a:cubicBezTo>
                    <a:pt x="117" y="26"/>
                    <a:pt x="118" y="26"/>
                    <a:pt x="118" y="27"/>
                  </a:cubicBezTo>
                  <a:cubicBezTo>
                    <a:pt x="117" y="27"/>
                    <a:pt x="117" y="28"/>
                    <a:pt x="116" y="28"/>
                  </a:cubicBezTo>
                  <a:cubicBezTo>
                    <a:pt x="116" y="28"/>
                    <a:pt x="116" y="27"/>
                    <a:pt x="115" y="27"/>
                  </a:cubicBezTo>
                  <a:cubicBezTo>
                    <a:pt x="115" y="29"/>
                    <a:pt x="115" y="29"/>
                    <a:pt x="115" y="30"/>
                  </a:cubicBezTo>
                  <a:cubicBezTo>
                    <a:pt x="114" y="30"/>
                    <a:pt x="111" y="31"/>
                    <a:pt x="111" y="30"/>
                  </a:cubicBezTo>
                  <a:cubicBezTo>
                    <a:pt x="110" y="30"/>
                    <a:pt x="110" y="31"/>
                    <a:pt x="110" y="31"/>
                  </a:cubicBezTo>
                  <a:cubicBezTo>
                    <a:pt x="110" y="32"/>
                    <a:pt x="111" y="31"/>
                    <a:pt x="111" y="32"/>
                  </a:cubicBezTo>
                  <a:cubicBezTo>
                    <a:pt x="110" y="33"/>
                    <a:pt x="110" y="32"/>
                    <a:pt x="109" y="32"/>
                  </a:cubicBezTo>
                  <a:cubicBezTo>
                    <a:pt x="110" y="34"/>
                    <a:pt x="107" y="34"/>
                    <a:pt x="108" y="35"/>
                  </a:cubicBezTo>
                  <a:cubicBezTo>
                    <a:pt x="107" y="35"/>
                    <a:pt x="106" y="36"/>
                    <a:pt x="105" y="37"/>
                  </a:cubicBezTo>
                  <a:cubicBezTo>
                    <a:pt x="105" y="35"/>
                    <a:pt x="105" y="38"/>
                    <a:pt x="103" y="37"/>
                  </a:cubicBezTo>
                  <a:cubicBezTo>
                    <a:pt x="103" y="38"/>
                    <a:pt x="103" y="39"/>
                    <a:pt x="103" y="40"/>
                  </a:cubicBezTo>
                  <a:cubicBezTo>
                    <a:pt x="104" y="40"/>
                    <a:pt x="104" y="39"/>
                    <a:pt x="104" y="39"/>
                  </a:cubicBezTo>
                  <a:cubicBezTo>
                    <a:pt x="104" y="39"/>
                    <a:pt x="103" y="40"/>
                    <a:pt x="104" y="40"/>
                  </a:cubicBezTo>
                  <a:cubicBezTo>
                    <a:pt x="105" y="39"/>
                    <a:pt x="104" y="38"/>
                    <a:pt x="104" y="38"/>
                  </a:cubicBezTo>
                  <a:cubicBezTo>
                    <a:pt x="105" y="39"/>
                    <a:pt x="105" y="38"/>
                    <a:pt x="105" y="37"/>
                  </a:cubicBezTo>
                  <a:cubicBezTo>
                    <a:pt x="106" y="37"/>
                    <a:pt x="106" y="38"/>
                    <a:pt x="107" y="38"/>
                  </a:cubicBezTo>
                  <a:cubicBezTo>
                    <a:pt x="107" y="37"/>
                    <a:pt x="108" y="37"/>
                    <a:pt x="109" y="36"/>
                  </a:cubicBezTo>
                  <a:cubicBezTo>
                    <a:pt x="109" y="35"/>
                    <a:pt x="109" y="35"/>
                    <a:pt x="109" y="35"/>
                  </a:cubicBezTo>
                  <a:cubicBezTo>
                    <a:pt x="110" y="35"/>
                    <a:pt x="110" y="33"/>
                    <a:pt x="111" y="33"/>
                  </a:cubicBezTo>
                  <a:cubicBezTo>
                    <a:pt x="112" y="34"/>
                    <a:pt x="112" y="32"/>
                    <a:pt x="113" y="33"/>
                  </a:cubicBezTo>
                  <a:cubicBezTo>
                    <a:pt x="113" y="33"/>
                    <a:pt x="111" y="32"/>
                    <a:pt x="112" y="34"/>
                  </a:cubicBezTo>
                  <a:cubicBezTo>
                    <a:pt x="114" y="33"/>
                    <a:pt x="113" y="30"/>
                    <a:pt x="116" y="30"/>
                  </a:cubicBezTo>
                  <a:cubicBezTo>
                    <a:pt x="116" y="30"/>
                    <a:pt x="116" y="29"/>
                    <a:pt x="116" y="29"/>
                  </a:cubicBezTo>
                  <a:cubicBezTo>
                    <a:pt x="116" y="29"/>
                    <a:pt x="115" y="29"/>
                    <a:pt x="115" y="29"/>
                  </a:cubicBezTo>
                  <a:cubicBezTo>
                    <a:pt x="117" y="28"/>
                    <a:pt x="118" y="28"/>
                    <a:pt x="120" y="28"/>
                  </a:cubicBezTo>
                  <a:cubicBezTo>
                    <a:pt x="120" y="28"/>
                    <a:pt x="120" y="29"/>
                    <a:pt x="119" y="29"/>
                  </a:cubicBezTo>
                  <a:close/>
                  <a:moveTo>
                    <a:pt x="103" y="38"/>
                  </a:moveTo>
                  <a:cubicBezTo>
                    <a:pt x="102" y="38"/>
                    <a:pt x="100" y="38"/>
                    <a:pt x="101" y="39"/>
                  </a:cubicBezTo>
                  <a:cubicBezTo>
                    <a:pt x="101" y="38"/>
                    <a:pt x="102" y="38"/>
                    <a:pt x="102" y="38"/>
                  </a:cubicBezTo>
                  <a:cubicBezTo>
                    <a:pt x="103" y="39"/>
                    <a:pt x="102" y="40"/>
                    <a:pt x="103" y="40"/>
                  </a:cubicBezTo>
                  <a:cubicBezTo>
                    <a:pt x="103" y="40"/>
                    <a:pt x="102" y="39"/>
                    <a:pt x="103" y="38"/>
                  </a:cubicBezTo>
                  <a:close/>
                  <a:moveTo>
                    <a:pt x="120" y="46"/>
                  </a:moveTo>
                  <a:cubicBezTo>
                    <a:pt x="119" y="46"/>
                    <a:pt x="119" y="47"/>
                    <a:pt x="119" y="47"/>
                  </a:cubicBezTo>
                  <a:cubicBezTo>
                    <a:pt x="120" y="47"/>
                    <a:pt x="119" y="47"/>
                    <a:pt x="120" y="47"/>
                  </a:cubicBezTo>
                  <a:cubicBezTo>
                    <a:pt x="120" y="47"/>
                    <a:pt x="120" y="47"/>
                    <a:pt x="120" y="47"/>
                  </a:cubicBezTo>
                  <a:cubicBezTo>
                    <a:pt x="120" y="47"/>
                    <a:pt x="120" y="47"/>
                    <a:pt x="120" y="46"/>
                  </a:cubicBezTo>
                  <a:close/>
                  <a:moveTo>
                    <a:pt x="116" y="59"/>
                  </a:moveTo>
                  <a:cubicBezTo>
                    <a:pt x="117" y="59"/>
                    <a:pt x="117" y="61"/>
                    <a:pt x="118" y="61"/>
                  </a:cubicBezTo>
                  <a:cubicBezTo>
                    <a:pt x="117" y="60"/>
                    <a:pt x="119" y="61"/>
                    <a:pt x="118" y="59"/>
                  </a:cubicBezTo>
                  <a:cubicBezTo>
                    <a:pt x="117" y="61"/>
                    <a:pt x="117" y="58"/>
                    <a:pt x="116" y="59"/>
                  </a:cubicBezTo>
                  <a:close/>
                  <a:moveTo>
                    <a:pt x="115" y="63"/>
                  </a:moveTo>
                  <a:cubicBezTo>
                    <a:pt x="116" y="63"/>
                    <a:pt x="116" y="62"/>
                    <a:pt x="117" y="61"/>
                  </a:cubicBezTo>
                  <a:cubicBezTo>
                    <a:pt x="115" y="61"/>
                    <a:pt x="116" y="59"/>
                    <a:pt x="115" y="59"/>
                  </a:cubicBezTo>
                  <a:cubicBezTo>
                    <a:pt x="115" y="62"/>
                    <a:pt x="116" y="63"/>
                    <a:pt x="114" y="64"/>
                  </a:cubicBezTo>
                  <a:cubicBezTo>
                    <a:pt x="115" y="65"/>
                    <a:pt x="117" y="65"/>
                    <a:pt x="117" y="64"/>
                  </a:cubicBezTo>
                  <a:cubicBezTo>
                    <a:pt x="117" y="64"/>
                    <a:pt x="116" y="64"/>
                    <a:pt x="115" y="63"/>
                  </a:cubicBezTo>
                  <a:close/>
                  <a:moveTo>
                    <a:pt x="116" y="29"/>
                  </a:moveTo>
                  <a:cubicBezTo>
                    <a:pt x="117" y="32"/>
                    <a:pt x="112" y="31"/>
                    <a:pt x="114" y="33"/>
                  </a:cubicBezTo>
                  <a:cubicBezTo>
                    <a:pt x="115" y="32"/>
                    <a:pt x="115" y="31"/>
                    <a:pt x="117" y="31"/>
                  </a:cubicBezTo>
                  <a:cubicBezTo>
                    <a:pt x="117" y="31"/>
                    <a:pt x="117" y="28"/>
                    <a:pt x="116" y="29"/>
                  </a:cubicBezTo>
                  <a:close/>
                  <a:moveTo>
                    <a:pt x="115" y="38"/>
                  </a:moveTo>
                  <a:cubicBezTo>
                    <a:pt x="116" y="38"/>
                    <a:pt x="116" y="38"/>
                    <a:pt x="117" y="38"/>
                  </a:cubicBezTo>
                  <a:cubicBezTo>
                    <a:pt x="117" y="36"/>
                    <a:pt x="115" y="38"/>
                    <a:pt x="115" y="38"/>
                  </a:cubicBezTo>
                  <a:close/>
                  <a:moveTo>
                    <a:pt x="116" y="42"/>
                  </a:moveTo>
                  <a:cubicBezTo>
                    <a:pt x="115" y="42"/>
                    <a:pt x="114" y="44"/>
                    <a:pt x="115" y="45"/>
                  </a:cubicBezTo>
                  <a:cubicBezTo>
                    <a:pt x="116" y="44"/>
                    <a:pt x="115" y="43"/>
                    <a:pt x="116" y="43"/>
                  </a:cubicBezTo>
                  <a:cubicBezTo>
                    <a:pt x="116" y="43"/>
                    <a:pt x="116" y="43"/>
                    <a:pt x="116" y="43"/>
                  </a:cubicBezTo>
                  <a:cubicBezTo>
                    <a:pt x="116" y="43"/>
                    <a:pt x="116" y="43"/>
                    <a:pt x="116" y="42"/>
                  </a:cubicBezTo>
                  <a:close/>
                  <a:moveTo>
                    <a:pt x="114" y="40"/>
                  </a:moveTo>
                  <a:cubicBezTo>
                    <a:pt x="115" y="39"/>
                    <a:pt x="116" y="40"/>
                    <a:pt x="116" y="39"/>
                  </a:cubicBezTo>
                  <a:cubicBezTo>
                    <a:pt x="115" y="39"/>
                    <a:pt x="114" y="39"/>
                    <a:pt x="114" y="40"/>
                  </a:cubicBezTo>
                  <a:close/>
                  <a:moveTo>
                    <a:pt x="113" y="67"/>
                  </a:moveTo>
                  <a:cubicBezTo>
                    <a:pt x="114" y="67"/>
                    <a:pt x="114" y="69"/>
                    <a:pt x="113" y="69"/>
                  </a:cubicBezTo>
                  <a:cubicBezTo>
                    <a:pt x="113" y="68"/>
                    <a:pt x="113" y="68"/>
                    <a:pt x="112" y="68"/>
                  </a:cubicBezTo>
                  <a:cubicBezTo>
                    <a:pt x="112" y="69"/>
                    <a:pt x="111" y="70"/>
                    <a:pt x="112" y="71"/>
                  </a:cubicBezTo>
                  <a:cubicBezTo>
                    <a:pt x="112" y="70"/>
                    <a:pt x="113" y="70"/>
                    <a:pt x="113" y="69"/>
                  </a:cubicBezTo>
                  <a:cubicBezTo>
                    <a:pt x="113" y="70"/>
                    <a:pt x="116" y="71"/>
                    <a:pt x="115" y="69"/>
                  </a:cubicBezTo>
                  <a:cubicBezTo>
                    <a:pt x="115" y="69"/>
                    <a:pt x="115" y="69"/>
                    <a:pt x="115" y="68"/>
                  </a:cubicBezTo>
                  <a:cubicBezTo>
                    <a:pt x="115" y="68"/>
                    <a:pt x="114" y="68"/>
                    <a:pt x="114" y="68"/>
                  </a:cubicBezTo>
                  <a:cubicBezTo>
                    <a:pt x="114" y="67"/>
                    <a:pt x="114" y="67"/>
                    <a:pt x="113" y="67"/>
                  </a:cubicBezTo>
                  <a:close/>
                  <a:moveTo>
                    <a:pt x="114" y="28"/>
                  </a:moveTo>
                  <a:cubicBezTo>
                    <a:pt x="114" y="28"/>
                    <a:pt x="113" y="29"/>
                    <a:pt x="113" y="30"/>
                  </a:cubicBezTo>
                  <a:cubicBezTo>
                    <a:pt x="114" y="30"/>
                    <a:pt x="113" y="29"/>
                    <a:pt x="114" y="29"/>
                  </a:cubicBezTo>
                  <a:cubicBezTo>
                    <a:pt x="114" y="28"/>
                    <a:pt x="116" y="28"/>
                    <a:pt x="114" y="28"/>
                  </a:cubicBezTo>
                  <a:close/>
                  <a:moveTo>
                    <a:pt x="112" y="27"/>
                  </a:moveTo>
                  <a:cubicBezTo>
                    <a:pt x="112" y="26"/>
                    <a:pt x="111" y="27"/>
                    <a:pt x="112" y="26"/>
                  </a:cubicBezTo>
                  <a:cubicBezTo>
                    <a:pt x="111" y="26"/>
                    <a:pt x="109" y="27"/>
                    <a:pt x="110" y="28"/>
                  </a:cubicBezTo>
                  <a:cubicBezTo>
                    <a:pt x="111" y="29"/>
                    <a:pt x="113" y="26"/>
                    <a:pt x="114" y="27"/>
                  </a:cubicBezTo>
                  <a:cubicBezTo>
                    <a:pt x="115" y="27"/>
                    <a:pt x="115" y="25"/>
                    <a:pt x="114" y="25"/>
                  </a:cubicBezTo>
                  <a:cubicBezTo>
                    <a:pt x="114" y="26"/>
                    <a:pt x="113" y="27"/>
                    <a:pt x="112" y="27"/>
                  </a:cubicBezTo>
                  <a:close/>
                  <a:moveTo>
                    <a:pt x="108" y="63"/>
                  </a:moveTo>
                  <a:cubicBezTo>
                    <a:pt x="110" y="63"/>
                    <a:pt x="110" y="63"/>
                    <a:pt x="111" y="63"/>
                  </a:cubicBezTo>
                  <a:cubicBezTo>
                    <a:pt x="111" y="62"/>
                    <a:pt x="111" y="62"/>
                    <a:pt x="112" y="62"/>
                  </a:cubicBezTo>
                  <a:cubicBezTo>
                    <a:pt x="112" y="63"/>
                    <a:pt x="112" y="63"/>
                    <a:pt x="112" y="63"/>
                  </a:cubicBezTo>
                  <a:cubicBezTo>
                    <a:pt x="113" y="62"/>
                    <a:pt x="113" y="62"/>
                    <a:pt x="113" y="63"/>
                  </a:cubicBezTo>
                  <a:cubicBezTo>
                    <a:pt x="114" y="61"/>
                    <a:pt x="113" y="60"/>
                    <a:pt x="114" y="57"/>
                  </a:cubicBezTo>
                  <a:cubicBezTo>
                    <a:pt x="112" y="57"/>
                    <a:pt x="112" y="59"/>
                    <a:pt x="112" y="60"/>
                  </a:cubicBezTo>
                  <a:cubicBezTo>
                    <a:pt x="112" y="59"/>
                    <a:pt x="112" y="59"/>
                    <a:pt x="111" y="59"/>
                  </a:cubicBezTo>
                  <a:cubicBezTo>
                    <a:pt x="111" y="62"/>
                    <a:pt x="109" y="61"/>
                    <a:pt x="108" y="63"/>
                  </a:cubicBezTo>
                  <a:close/>
                  <a:moveTo>
                    <a:pt x="110" y="48"/>
                  </a:moveTo>
                  <a:cubicBezTo>
                    <a:pt x="111" y="49"/>
                    <a:pt x="112" y="49"/>
                    <a:pt x="112" y="48"/>
                  </a:cubicBezTo>
                  <a:cubicBezTo>
                    <a:pt x="111" y="49"/>
                    <a:pt x="110" y="47"/>
                    <a:pt x="110" y="48"/>
                  </a:cubicBezTo>
                  <a:close/>
                  <a:moveTo>
                    <a:pt x="111" y="65"/>
                  </a:moveTo>
                  <a:cubicBezTo>
                    <a:pt x="110" y="65"/>
                    <a:pt x="110" y="66"/>
                    <a:pt x="110" y="67"/>
                  </a:cubicBezTo>
                  <a:cubicBezTo>
                    <a:pt x="111" y="67"/>
                    <a:pt x="110" y="66"/>
                    <a:pt x="111" y="66"/>
                  </a:cubicBezTo>
                  <a:cubicBezTo>
                    <a:pt x="111" y="66"/>
                    <a:pt x="111" y="65"/>
                    <a:pt x="111" y="65"/>
                  </a:cubicBezTo>
                  <a:close/>
                  <a:moveTo>
                    <a:pt x="110" y="38"/>
                  </a:moveTo>
                  <a:cubicBezTo>
                    <a:pt x="110" y="39"/>
                    <a:pt x="110" y="40"/>
                    <a:pt x="111" y="40"/>
                  </a:cubicBezTo>
                  <a:cubicBezTo>
                    <a:pt x="111" y="39"/>
                    <a:pt x="112" y="38"/>
                    <a:pt x="110" y="38"/>
                  </a:cubicBezTo>
                  <a:close/>
                  <a:moveTo>
                    <a:pt x="109" y="260"/>
                  </a:moveTo>
                  <a:cubicBezTo>
                    <a:pt x="109" y="261"/>
                    <a:pt x="110" y="261"/>
                    <a:pt x="111" y="261"/>
                  </a:cubicBezTo>
                  <a:cubicBezTo>
                    <a:pt x="111" y="260"/>
                    <a:pt x="110" y="260"/>
                    <a:pt x="109" y="260"/>
                  </a:cubicBezTo>
                  <a:close/>
                  <a:moveTo>
                    <a:pt x="108" y="28"/>
                  </a:moveTo>
                  <a:cubicBezTo>
                    <a:pt x="109" y="28"/>
                    <a:pt x="111" y="29"/>
                    <a:pt x="110" y="28"/>
                  </a:cubicBezTo>
                  <a:cubicBezTo>
                    <a:pt x="110" y="28"/>
                    <a:pt x="108" y="28"/>
                    <a:pt x="108" y="28"/>
                  </a:cubicBezTo>
                  <a:close/>
                  <a:moveTo>
                    <a:pt x="107" y="28"/>
                  </a:moveTo>
                  <a:cubicBezTo>
                    <a:pt x="106" y="29"/>
                    <a:pt x="107" y="33"/>
                    <a:pt x="106" y="34"/>
                  </a:cubicBezTo>
                  <a:cubicBezTo>
                    <a:pt x="106" y="34"/>
                    <a:pt x="107" y="34"/>
                    <a:pt x="107" y="34"/>
                  </a:cubicBezTo>
                  <a:cubicBezTo>
                    <a:pt x="107" y="34"/>
                    <a:pt x="107" y="33"/>
                    <a:pt x="107" y="33"/>
                  </a:cubicBezTo>
                  <a:cubicBezTo>
                    <a:pt x="107" y="33"/>
                    <a:pt x="107" y="34"/>
                    <a:pt x="107" y="34"/>
                  </a:cubicBezTo>
                  <a:cubicBezTo>
                    <a:pt x="108" y="32"/>
                    <a:pt x="107" y="30"/>
                    <a:pt x="107" y="28"/>
                  </a:cubicBezTo>
                  <a:close/>
                  <a:moveTo>
                    <a:pt x="106" y="62"/>
                  </a:moveTo>
                  <a:cubicBezTo>
                    <a:pt x="107" y="62"/>
                    <a:pt x="107" y="62"/>
                    <a:pt x="106" y="62"/>
                  </a:cubicBezTo>
                  <a:cubicBezTo>
                    <a:pt x="106" y="63"/>
                    <a:pt x="107" y="63"/>
                    <a:pt x="107" y="64"/>
                  </a:cubicBezTo>
                  <a:cubicBezTo>
                    <a:pt x="107" y="64"/>
                    <a:pt x="107" y="64"/>
                    <a:pt x="107" y="64"/>
                  </a:cubicBezTo>
                  <a:cubicBezTo>
                    <a:pt x="107" y="63"/>
                    <a:pt x="108" y="60"/>
                    <a:pt x="106" y="62"/>
                  </a:cubicBezTo>
                  <a:close/>
                  <a:moveTo>
                    <a:pt x="106" y="39"/>
                  </a:moveTo>
                  <a:cubicBezTo>
                    <a:pt x="107" y="39"/>
                    <a:pt x="107" y="39"/>
                    <a:pt x="107" y="38"/>
                  </a:cubicBezTo>
                  <a:cubicBezTo>
                    <a:pt x="106" y="38"/>
                    <a:pt x="106" y="39"/>
                    <a:pt x="106" y="39"/>
                  </a:cubicBezTo>
                  <a:close/>
                  <a:moveTo>
                    <a:pt x="105" y="36"/>
                  </a:moveTo>
                  <a:cubicBezTo>
                    <a:pt x="105" y="35"/>
                    <a:pt x="107" y="35"/>
                    <a:pt x="107" y="35"/>
                  </a:cubicBezTo>
                  <a:cubicBezTo>
                    <a:pt x="106" y="34"/>
                    <a:pt x="104" y="35"/>
                    <a:pt x="105" y="36"/>
                  </a:cubicBezTo>
                  <a:close/>
                  <a:moveTo>
                    <a:pt x="104" y="34"/>
                  </a:moveTo>
                  <a:cubicBezTo>
                    <a:pt x="105" y="33"/>
                    <a:pt x="105" y="34"/>
                    <a:pt x="106" y="34"/>
                  </a:cubicBezTo>
                  <a:cubicBezTo>
                    <a:pt x="105" y="32"/>
                    <a:pt x="106" y="32"/>
                    <a:pt x="106" y="31"/>
                  </a:cubicBezTo>
                  <a:cubicBezTo>
                    <a:pt x="105" y="31"/>
                    <a:pt x="104" y="33"/>
                    <a:pt x="104" y="34"/>
                  </a:cubicBezTo>
                  <a:close/>
                  <a:moveTo>
                    <a:pt x="104" y="41"/>
                  </a:moveTo>
                  <a:cubicBezTo>
                    <a:pt x="104" y="41"/>
                    <a:pt x="104" y="41"/>
                    <a:pt x="104" y="42"/>
                  </a:cubicBezTo>
                  <a:cubicBezTo>
                    <a:pt x="104" y="42"/>
                    <a:pt x="104" y="42"/>
                    <a:pt x="104" y="42"/>
                  </a:cubicBezTo>
                  <a:cubicBezTo>
                    <a:pt x="105" y="41"/>
                    <a:pt x="105" y="42"/>
                    <a:pt x="105" y="41"/>
                  </a:cubicBezTo>
                  <a:cubicBezTo>
                    <a:pt x="105" y="41"/>
                    <a:pt x="105" y="41"/>
                    <a:pt x="104" y="41"/>
                  </a:cubicBezTo>
                  <a:close/>
                  <a:moveTo>
                    <a:pt x="104" y="31"/>
                  </a:moveTo>
                  <a:cubicBezTo>
                    <a:pt x="104" y="31"/>
                    <a:pt x="104" y="31"/>
                    <a:pt x="103" y="31"/>
                  </a:cubicBezTo>
                  <a:cubicBezTo>
                    <a:pt x="103" y="32"/>
                    <a:pt x="104" y="32"/>
                    <a:pt x="104" y="33"/>
                  </a:cubicBezTo>
                  <a:cubicBezTo>
                    <a:pt x="105" y="33"/>
                    <a:pt x="105" y="30"/>
                    <a:pt x="104" y="31"/>
                  </a:cubicBezTo>
                  <a:close/>
                  <a:moveTo>
                    <a:pt x="103" y="62"/>
                  </a:moveTo>
                  <a:cubicBezTo>
                    <a:pt x="103" y="63"/>
                    <a:pt x="103" y="64"/>
                    <a:pt x="103" y="64"/>
                  </a:cubicBezTo>
                  <a:cubicBezTo>
                    <a:pt x="103" y="64"/>
                    <a:pt x="104" y="64"/>
                    <a:pt x="104" y="64"/>
                  </a:cubicBezTo>
                  <a:cubicBezTo>
                    <a:pt x="104" y="63"/>
                    <a:pt x="104" y="62"/>
                    <a:pt x="104" y="61"/>
                  </a:cubicBezTo>
                  <a:cubicBezTo>
                    <a:pt x="103" y="60"/>
                    <a:pt x="104" y="63"/>
                    <a:pt x="103" y="62"/>
                  </a:cubicBezTo>
                  <a:close/>
                  <a:moveTo>
                    <a:pt x="104" y="36"/>
                  </a:moveTo>
                  <a:cubicBezTo>
                    <a:pt x="105" y="36"/>
                    <a:pt x="104" y="35"/>
                    <a:pt x="104" y="34"/>
                  </a:cubicBezTo>
                  <a:cubicBezTo>
                    <a:pt x="103" y="34"/>
                    <a:pt x="104" y="35"/>
                    <a:pt x="104" y="36"/>
                  </a:cubicBezTo>
                  <a:close/>
                  <a:moveTo>
                    <a:pt x="104" y="42"/>
                  </a:moveTo>
                  <a:cubicBezTo>
                    <a:pt x="103" y="42"/>
                    <a:pt x="103" y="43"/>
                    <a:pt x="103" y="44"/>
                  </a:cubicBezTo>
                  <a:cubicBezTo>
                    <a:pt x="104" y="44"/>
                    <a:pt x="104" y="43"/>
                    <a:pt x="104" y="42"/>
                  </a:cubicBezTo>
                  <a:close/>
                  <a:moveTo>
                    <a:pt x="99" y="55"/>
                  </a:moveTo>
                  <a:cubicBezTo>
                    <a:pt x="100" y="54"/>
                    <a:pt x="101" y="53"/>
                    <a:pt x="102" y="54"/>
                  </a:cubicBezTo>
                  <a:cubicBezTo>
                    <a:pt x="102" y="52"/>
                    <a:pt x="98" y="54"/>
                    <a:pt x="99" y="55"/>
                  </a:cubicBezTo>
                  <a:close/>
                  <a:moveTo>
                    <a:pt x="100" y="56"/>
                  </a:moveTo>
                  <a:cubicBezTo>
                    <a:pt x="100" y="56"/>
                    <a:pt x="100" y="57"/>
                    <a:pt x="101" y="58"/>
                  </a:cubicBezTo>
                  <a:cubicBezTo>
                    <a:pt x="101" y="58"/>
                    <a:pt x="101" y="57"/>
                    <a:pt x="101" y="56"/>
                  </a:cubicBezTo>
                  <a:cubicBezTo>
                    <a:pt x="100" y="56"/>
                    <a:pt x="100" y="56"/>
                    <a:pt x="100" y="56"/>
                  </a:cubicBezTo>
                  <a:close/>
                  <a:moveTo>
                    <a:pt x="99" y="35"/>
                  </a:moveTo>
                  <a:cubicBezTo>
                    <a:pt x="101" y="34"/>
                    <a:pt x="99" y="33"/>
                    <a:pt x="99" y="35"/>
                  </a:cubicBezTo>
                  <a:close/>
                  <a:moveTo>
                    <a:pt x="96" y="35"/>
                  </a:moveTo>
                  <a:cubicBezTo>
                    <a:pt x="97" y="36"/>
                    <a:pt x="96" y="38"/>
                    <a:pt x="97" y="38"/>
                  </a:cubicBezTo>
                  <a:cubicBezTo>
                    <a:pt x="98" y="38"/>
                    <a:pt x="98" y="37"/>
                    <a:pt x="100" y="37"/>
                  </a:cubicBezTo>
                  <a:cubicBezTo>
                    <a:pt x="100" y="37"/>
                    <a:pt x="101" y="36"/>
                    <a:pt x="100" y="36"/>
                  </a:cubicBezTo>
                  <a:cubicBezTo>
                    <a:pt x="100" y="37"/>
                    <a:pt x="98" y="36"/>
                    <a:pt x="98" y="35"/>
                  </a:cubicBezTo>
                  <a:cubicBezTo>
                    <a:pt x="99" y="37"/>
                    <a:pt x="99" y="33"/>
                    <a:pt x="99" y="32"/>
                  </a:cubicBezTo>
                  <a:cubicBezTo>
                    <a:pt x="99" y="33"/>
                    <a:pt x="98" y="33"/>
                    <a:pt x="98" y="34"/>
                  </a:cubicBezTo>
                  <a:cubicBezTo>
                    <a:pt x="98" y="33"/>
                    <a:pt x="98" y="33"/>
                    <a:pt x="97" y="33"/>
                  </a:cubicBezTo>
                  <a:cubicBezTo>
                    <a:pt x="97" y="33"/>
                    <a:pt x="96" y="35"/>
                    <a:pt x="96" y="35"/>
                  </a:cubicBezTo>
                  <a:cubicBezTo>
                    <a:pt x="96" y="35"/>
                    <a:pt x="96" y="34"/>
                    <a:pt x="95" y="34"/>
                  </a:cubicBezTo>
                  <a:cubicBezTo>
                    <a:pt x="93" y="34"/>
                    <a:pt x="95" y="37"/>
                    <a:pt x="93" y="36"/>
                  </a:cubicBezTo>
                  <a:cubicBezTo>
                    <a:pt x="93" y="38"/>
                    <a:pt x="94" y="39"/>
                    <a:pt x="95" y="40"/>
                  </a:cubicBezTo>
                  <a:cubicBezTo>
                    <a:pt x="94" y="40"/>
                    <a:pt x="93" y="41"/>
                    <a:pt x="92" y="41"/>
                  </a:cubicBezTo>
                  <a:cubicBezTo>
                    <a:pt x="92" y="41"/>
                    <a:pt x="92" y="42"/>
                    <a:pt x="92" y="42"/>
                  </a:cubicBezTo>
                  <a:cubicBezTo>
                    <a:pt x="93" y="42"/>
                    <a:pt x="93" y="43"/>
                    <a:pt x="94" y="43"/>
                  </a:cubicBezTo>
                  <a:cubicBezTo>
                    <a:pt x="94" y="42"/>
                    <a:pt x="94" y="42"/>
                    <a:pt x="95" y="42"/>
                  </a:cubicBezTo>
                  <a:cubicBezTo>
                    <a:pt x="95" y="41"/>
                    <a:pt x="94" y="41"/>
                    <a:pt x="94" y="40"/>
                  </a:cubicBezTo>
                  <a:cubicBezTo>
                    <a:pt x="96" y="41"/>
                    <a:pt x="94" y="38"/>
                    <a:pt x="96" y="39"/>
                  </a:cubicBezTo>
                  <a:cubicBezTo>
                    <a:pt x="96" y="37"/>
                    <a:pt x="95" y="37"/>
                    <a:pt x="96" y="36"/>
                  </a:cubicBezTo>
                  <a:cubicBezTo>
                    <a:pt x="95" y="36"/>
                    <a:pt x="94" y="36"/>
                    <a:pt x="94" y="35"/>
                  </a:cubicBezTo>
                  <a:cubicBezTo>
                    <a:pt x="96" y="36"/>
                    <a:pt x="96" y="37"/>
                    <a:pt x="96" y="35"/>
                  </a:cubicBezTo>
                  <a:close/>
                  <a:moveTo>
                    <a:pt x="98" y="40"/>
                  </a:moveTo>
                  <a:cubicBezTo>
                    <a:pt x="99" y="40"/>
                    <a:pt x="98" y="39"/>
                    <a:pt x="99" y="40"/>
                  </a:cubicBezTo>
                  <a:cubicBezTo>
                    <a:pt x="99" y="40"/>
                    <a:pt x="99" y="40"/>
                    <a:pt x="99" y="41"/>
                  </a:cubicBezTo>
                  <a:cubicBezTo>
                    <a:pt x="99" y="41"/>
                    <a:pt x="99" y="41"/>
                    <a:pt x="100" y="41"/>
                  </a:cubicBezTo>
                  <a:cubicBezTo>
                    <a:pt x="99" y="40"/>
                    <a:pt x="100" y="40"/>
                    <a:pt x="100" y="39"/>
                  </a:cubicBezTo>
                  <a:cubicBezTo>
                    <a:pt x="100" y="39"/>
                    <a:pt x="99" y="39"/>
                    <a:pt x="99" y="38"/>
                  </a:cubicBezTo>
                  <a:cubicBezTo>
                    <a:pt x="98" y="39"/>
                    <a:pt x="98" y="39"/>
                    <a:pt x="96" y="39"/>
                  </a:cubicBezTo>
                  <a:cubicBezTo>
                    <a:pt x="96" y="40"/>
                    <a:pt x="97" y="41"/>
                    <a:pt x="98" y="42"/>
                  </a:cubicBezTo>
                  <a:cubicBezTo>
                    <a:pt x="97" y="41"/>
                    <a:pt x="97" y="40"/>
                    <a:pt x="98" y="40"/>
                  </a:cubicBezTo>
                  <a:close/>
                  <a:moveTo>
                    <a:pt x="98" y="64"/>
                  </a:moveTo>
                  <a:cubicBezTo>
                    <a:pt x="99" y="64"/>
                    <a:pt x="99" y="64"/>
                    <a:pt x="100" y="64"/>
                  </a:cubicBezTo>
                  <a:cubicBezTo>
                    <a:pt x="100" y="64"/>
                    <a:pt x="100" y="63"/>
                    <a:pt x="100" y="63"/>
                  </a:cubicBezTo>
                  <a:cubicBezTo>
                    <a:pt x="98" y="63"/>
                    <a:pt x="99" y="64"/>
                    <a:pt x="98" y="64"/>
                  </a:cubicBezTo>
                  <a:close/>
                  <a:moveTo>
                    <a:pt x="98" y="56"/>
                  </a:moveTo>
                  <a:cubicBezTo>
                    <a:pt x="98" y="57"/>
                    <a:pt x="98" y="58"/>
                    <a:pt x="99" y="59"/>
                  </a:cubicBezTo>
                  <a:cubicBezTo>
                    <a:pt x="99" y="58"/>
                    <a:pt x="99" y="56"/>
                    <a:pt x="98" y="56"/>
                  </a:cubicBezTo>
                  <a:close/>
                  <a:moveTo>
                    <a:pt x="95" y="74"/>
                  </a:moveTo>
                  <a:cubicBezTo>
                    <a:pt x="95" y="74"/>
                    <a:pt x="94" y="74"/>
                    <a:pt x="93" y="74"/>
                  </a:cubicBezTo>
                  <a:cubicBezTo>
                    <a:pt x="93" y="75"/>
                    <a:pt x="95" y="75"/>
                    <a:pt x="95" y="74"/>
                  </a:cubicBezTo>
                  <a:cubicBezTo>
                    <a:pt x="95" y="74"/>
                    <a:pt x="95" y="74"/>
                    <a:pt x="95" y="74"/>
                  </a:cubicBezTo>
                  <a:close/>
                  <a:moveTo>
                    <a:pt x="93" y="68"/>
                  </a:moveTo>
                  <a:cubicBezTo>
                    <a:pt x="94" y="68"/>
                    <a:pt x="95" y="68"/>
                    <a:pt x="95" y="67"/>
                  </a:cubicBezTo>
                  <a:cubicBezTo>
                    <a:pt x="94" y="66"/>
                    <a:pt x="93" y="67"/>
                    <a:pt x="92" y="68"/>
                  </a:cubicBezTo>
                  <a:cubicBezTo>
                    <a:pt x="92" y="69"/>
                    <a:pt x="92" y="69"/>
                    <a:pt x="92" y="70"/>
                  </a:cubicBezTo>
                  <a:cubicBezTo>
                    <a:pt x="93" y="70"/>
                    <a:pt x="93" y="69"/>
                    <a:pt x="93" y="70"/>
                  </a:cubicBezTo>
                  <a:cubicBezTo>
                    <a:pt x="93" y="69"/>
                    <a:pt x="93" y="69"/>
                    <a:pt x="93" y="68"/>
                  </a:cubicBezTo>
                  <a:close/>
                  <a:moveTo>
                    <a:pt x="93" y="72"/>
                  </a:moveTo>
                  <a:cubicBezTo>
                    <a:pt x="93" y="73"/>
                    <a:pt x="94" y="73"/>
                    <a:pt x="94" y="73"/>
                  </a:cubicBezTo>
                  <a:cubicBezTo>
                    <a:pt x="94" y="73"/>
                    <a:pt x="95" y="73"/>
                    <a:pt x="95" y="72"/>
                  </a:cubicBezTo>
                  <a:cubicBezTo>
                    <a:pt x="94" y="72"/>
                    <a:pt x="94" y="72"/>
                    <a:pt x="93" y="72"/>
                  </a:cubicBezTo>
                  <a:close/>
                  <a:moveTo>
                    <a:pt x="92" y="65"/>
                  </a:moveTo>
                  <a:cubicBezTo>
                    <a:pt x="91" y="65"/>
                    <a:pt x="92" y="67"/>
                    <a:pt x="91" y="67"/>
                  </a:cubicBezTo>
                  <a:cubicBezTo>
                    <a:pt x="93" y="67"/>
                    <a:pt x="93" y="66"/>
                    <a:pt x="92" y="65"/>
                  </a:cubicBezTo>
                  <a:close/>
                  <a:moveTo>
                    <a:pt x="90" y="75"/>
                  </a:moveTo>
                  <a:cubicBezTo>
                    <a:pt x="90" y="76"/>
                    <a:pt x="89" y="77"/>
                    <a:pt x="90" y="77"/>
                  </a:cubicBezTo>
                  <a:cubicBezTo>
                    <a:pt x="90" y="76"/>
                    <a:pt x="91" y="76"/>
                    <a:pt x="91" y="75"/>
                  </a:cubicBezTo>
                  <a:cubicBezTo>
                    <a:pt x="90" y="75"/>
                    <a:pt x="90" y="75"/>
                    <a:pt x="90" y="75"/>
                  </a:cubicBezTo>
                  <a:close/>
                  <a:moveTo>
                    <a:pt x="88" y="43"/>
                  </a:moveTo>
                  <a:cubicBezTo>
                    <a:pt x="88" y="43"/>
                    <a:pt x="88" y="42"/>
                    <a:pt x="88" y="42"/>
                  </a:cubicBezTo>
                  <a:cubicBezTo>
                    <a:pt x="89" y="42"/>
                    <a:pt x="89" y="42"/>
                    <a:pt x="89" y="43"/>
                  </a:cubicBezTo>
                  <a:cubicBezTo>
                    <a:pt x="90" y="43"/>
                    <a:pt x="90" y="43"/>
                    <a:pt x="90" y="43"/>
                  </a:cubicBezTo>
                  <a:cubicBezTo>
                    <a:pt x="91" y="42"/>
                    <a:pt x="90" y="42"/>
                    <a:pt x="90" y="42"/>
                  </a:cubicBezTo>
                  <a:cubicBezTo>
                    <a:pt x="90" y="41"/>
                    <a:pt x="88" y="42"/>
                    <a:pt x="88" y="41"/>
                  </a:cubicBezTo>
                  <a:cubicBezTo>
                    <a:pt x="88" y="41"/>
                    <a:pt x="88" y="41"/>
                    <a:pt x="88" y="41"/>
                  </a:cubicBezTo>
                  <a:cubicBezTo>
                    <a:pt x="88" y="41"/>
                    <a:pt x="87" y="43"/>
                    <a:pt x="88" y="43"/>
                  </a:cubicBezTo>
                  <a:close/>
                  <a:moveTo>
                    <a:pt x="90" y="71"/>
                  </a:moveTo>
                  <a:cubicBezTo>
                    <a:pt x="90" y="71"/>
                    <a:pt x="90" y="70"/>
                    <a:pt x="89" y="70"/>
                  </a:cubicBezTo>
                  <a:cubicBezTo>
                    <a:pt x="89" y="71"/>
                    <a:pt x="89" y="71"/>
                    <a:pt x="89" y="71"/>
                  </a:cubicBezTo>
                  <a:cubicBezTo>
                    <a:pt x="89" y="72"/>
                    <a:pt x="91" y="72"/>
                    <a:pt x="90" y="71"/>
                  </a:cubicBezTo>
                  <a:cubicBezTo>
                    <a:pt x="90" y="71"/>
                    <a:pt x="90" y="71"/>
                    <a:pt x="90" y="71"/>
                  </a:cubicBezTo>
                  <a:close/>
                  <a:moveTo>
                    <a:pt x="90" y="66"/>
                  </a:moveTo>
                  <a:cubicBezTo>
                    <a:pt x="89" y="67"/>
                    <a:pt x="89" y="67"/>
                    <a:pt x="89" y="68"/>
                  </a:cubicBezTo>
                  <a:cubicBezTo>
                    <a:pt x="89" y="68"/>
                    <a:pt x="89" y="68"/>
                    <a:pt x="90" y="68"/>
                  </a:cubicBezTo>
                  <a:cubicBezTo>
                    <a:pt x="90" y="68"/>
                    <a:pt x="91" y="66"/>
                    <a:pt x="90" y="66"/>
                  </a:cubicBezTo>
                  <a:close/>
                  <a:moveTo>
                    <a:pt x="85" y="45"/>
                  </a:moveTo>
                  <a:cubicBezTo>
                    <a:pt x="86" y="45"/>
                    <a:pt x="86" y="45"/>
                    <a:pt x="87" y="45"/>
                  </a:cubicBezTo>
                  <a:cubicBezTo>
                    <a:pt x="86" y="44"/>
                    <a:pt x="85" y="45"/>
                    <a:pt x="85" y="45"/>
                  </a:cubicBezTo>
                  <a:close/>
                  <a:moveTo>
                    <a:pt x="85" y="43"/>
                  </a:moveTo>
                  <a:cubicBezTo>
                    <a:pt x="85" y="44"/>
                    <a:pt x="85" y="43"/>
                    <a:pt x="84" y="43"/>
                  </a:cubicBezTo>
                  <a:cubicBezTo>
                    <a:pt x="84" y="43"/>
                    <a:pt x="84" y="44"/>
                    <a:pt x="84" y="44"/>
                  </a:cubicBezTo>
                  <a:cubicBezTo>
                    <a:pt x="85" y="44"/>
                    <a:pt x="86" y="44"/>
                    <a:pt x="86" y="43"/>
                  </a:cubicBezTo>
                  <a:cubicBezTo>
                    <a:pt x="86" y="43"/>
                    <a:pt x="86" y="43"/>
                    <a:pt x="85" y="43"/>
                  </a:cubicBezTo>
                  <a:close/>
                  <a:moveTo>
                    <a:pt x="84" y="68"/>
                  </a:moveTo>
                  <a:cubicBezTo>
                    <a:pt x="84" y="68"/>
                    <a:pt x="84" y="69"/>
                    <a:pt x="84" y="69"/>
                  </a:cubicBezTo>
                  <a:cubicBezTo>
                    <a:pt x="83" y="69"/>
                    <a:pt x="83" y="68"/>
                    <a:pt x="82" y="69"/>
                  </a:cubicBezTo>
                  <a:cubicBezTo>
                    <a:pt x="82" y="70"/>
                    <a:pt x="86" y="69"/>
                    <a:pt x="84" y="68"/>
                  </a:cubicBezTo>
                  <a:close/>
                  <a:moveTo>
                    <a:pt x="82" y="44"/>
                  </a:moveTo>
                  <a:cubicBezTo>
                    <a:pt x="82" y="45"/>
                    <a:pt x="81" y="45"/>
                    <a:pt x="81" y="45"/>
                  </a:cubicBezTo>
                  <a:cubicBezTo>
                    <a:pt x="82" y="45"/>
                    <a:pt x="83" y="45"/>
                    <a:pt x="83" y="44"/>
                  </a:cubicBezTo>
                  <a:cubicBezTo>
                    <a:pt x="82" y="44"/>
                    <a:pt x="82" y="44"/>
                    <a:pt x="82" y="44"/>
                  </a:cubicBezTo>
                  <a:close/>
                  <a:moveTo>
                    <a:pt x="82" y="41"/>
                  </a:moveTo>
                  <a:cubicBezTo>
                    <a:pt x="81" y="42"/>
                    <a:pt x="80" y="43"/>
                    <a:pt x="82" y="43"/>
                  </a:cubicBezTo>
                  <a:cubicBezTo>
                    <a:pt x="82" y="42"/>
                    <a:pt x="82" y="42"/>
                    <a:pt x="82" y="41"/>
                  </a:cubicBezTo>
                  <a:close/>
                  <a:moveTo>
                    <a:pt x="80" y="68"/>
                  </a:moveTo>
                  <a:cubicBezTo>
                    <a:pt x="80" y="69"/>
                    <a:pt x="79" y="69"/>
                    <a:pt x="79" y="69"/>
                  </a:cubicBezTo>
                  <a:cubicBezTo>
                    <a:pt x="80" y="69"/>
                    <a:pt x="80" y="71"/>
                    <a:pt x="81" y="70"/>
                  </a:cubicBezTo>
                  <a:cubicBezTo>
                    <a:pt x="81" y="70"/>
                    <a:pt x="81" y="70"/>
                    <a:pt x="81" y="70"/>
                  </a:cubicBezTo>
                  <a:cubicBezTo>
                    <a:pt x="81" y="70"/>
                    <a:pt x="82" y="70"/>
                    <a:pt x="82" y="70"/>
                  </a:cubicBezTo>
                  <a:cubicBezTo>
                    <a:pt x="81" y="69"/>
                    <a:pt x="80" y="69"/>
                    <a:pt x="80" y="68"/>
                  </a:cubicBezTo>
                  <a:close/>
                  <a:moveTo>
                    <a:pt x="79" y="50"/>
                  </a:moveTo>
                  <a:cubicBezTo>
                    <a:pt x="79" y="50"/>
                    <a:pt x="79" y="51"/>
                    <a:pt x="79" y="51"/>
                  </a:cubicBezTo>
                  <a:cubicBezTo>
                    <a:pt x="80" y="51"/>
                    <a:pt x="80" y="51"/>
                    <a:pt x="81" y="51"/>
                  </a:cubicBezTo>
                  <a:cubicBezTo>
                    <a:pt x="81" y="51"/>
                    <a:pt x="81" y="52"/>
                    <a:pt x="81" y="51"/>
                  </a:cubicBezTo>
                  <a:cubicBezTo>
                    <a:pt x="81" y="51"/>
                    <a:pt x="81" y="51"/>
                    <a:pt x="81" y="50"/>
                  </a:cubicBezTo>
                  <a:cubicBezTo>
                    <a:pt x="80" y="51"/>
                    <a:pt x="80" y="50"/>
                    <a:pt x="79" y="50"/>
                  </a:cubicBezTo>
                  <a:close/>
                  <a:moveTo>
                    <a:pt x="80" y="56"/>
                  </a:moveTo>
                  <a:cubicBezTo>
                    <a:pt x="80" y="56"/>
                    <a:pt x="80" y="56"/>
                    <a:pt x="81" y="56"/>
                  </a:cubicBezTo>
                  <a:cubicBezTo>
                    <a:pt x="81" y="55"/>
                    <a:pt x="81" y="54"/>
                    <a:pt x="81" y="54"/>
                  </a:cubicBezTo>
                  <a:cubicBezTo>
                    <a:pt x="80" y="53"/>
                    <a:pt x="80" y="55"/>
                    <a:pt x="80" y="56"/>
                  </a:cubicBezTo>
                  <a:close/>
                  <a:moveTo>
                    <a:pt x="80" y="44"/>
                  </a:moveTo>
                  <a:cubicBezTo>
                    <a:pt x="80" y="44"/>
                    <a:pt x="81" y="42"/>
                    <a:pt x="80" y="42"/>
                  </a:cubicBezTo>
                  <a:cubicBezTo>
                    <a:pt x="80" y="43"/>
                    <a:pt x="79" y="44"/>
                    <a:pt x="80" y="44"/>
                  </a:cubicBezTo>
                  <a:close/>
                  <a:moveTo>
                    <a:pt x="79" y="72"/>
                  </a:moveTo>
                  <a:cubicBezTo>
                    <a:pt x="79" y="74"/>
                    <a:pt x="80" y="75"/>
                    <a:pt x="80" y="76"/>
                  </a:cubicBezTo>
                  <a:cubicBezTo>
                    <a:pt x="80" y="76"/>
                    <a:pt x="79" y="76"/>
                    <a:pt x="79" y="77"/>
                  </a:cubicBezTo>
                  <a:cubicBezTo>
                    <a:pt x="80" y="77"/>
                    <a:pt x="79" y="78"/>
                    <a:pt x="80" y="78"/>
                  </a:cubicBezTo>
                  <a:cubicBezTo>
                    <a:pt x="80" y="78"/>
                    <a:pt x="80" y="77"/>
                    <a:pt x="80" y="77"/>
                  </a:cubicBezTo>
                  <a:cubicBezTo>
                    <a:pt x="80" y="77"/>
                    <a:pt x="80" y="78"/>
                    <a:pt x="81" y="78"/>
                  </a:cubicBezTo>
                  <a:cubicBezTo>
                    <a:pt x="81" y="75"/>
                    <a:pt x="80" y="72"/>
                    <a:pt x="80" y="72"/>
                  </a:cubicBezTo>
                  <a:cubicBezTo>
                    <a:pt x="80" y="72"/>
                    <a:pt x="80" y="72"/>
                    <a:pt x="79" y="72"/>
                  </a:cubicBezTo>
                  <a:close/>
                  <a:moveTo>
                    <a:pt x="76" y="50"/>
                  </a:moveTo>
                  <a:cubicBezTo>
                    <a:pt x="76" y="51"/>
                    <a:pt x="76" y="51"/>
                    <a:pt x="76" y="52"/>
                  </a:cubicBezTo>
                  <a:cubicBezTo>
                    <a:pt x="77" y="52"/>
                    <a:pt x="77" y="50"/>
                    <a:pt x="78" y="51"/>
                  </a:cubicBezTo>
                  <a:cubicBezTo>
                    <a:pt x="78" y="50"/>
                    <a:pt x="78" y="50"/>
                    <a:pt x="78" y="50"/>
                  </a:cubicBezTo>
                  <a:cubicBezTo>
                    <a:pt x="77" y="51"/>
                    <a:pt x="77" y="50"/>
                    <a:pt x="76" y="50"/>
                  </a:cubicBezTo>
                  <a:close/>
                  <a:moveTo>
                    <a:pt x="78" y="55"/>
                  </a:moveTo>
                  <a:cubicBezTo>
                    <a:pt x="77" y="55"/>
                    <a:pt x="77" y="55"/>
                    <a:pt x="76" y="55"/>
                  </a:cubicBezTo>
                  <a:cubicBezTo>
                    <a:pt x="76" y="56"/>
                    <a:pt x="76" y="57"/>
                    <a:pt x="77" y="57"/>
                  </a:cubicBezTo>
                  <a:cubicBezTo>
                    <a:pt x="77" y="56"/>
                    <a:pt x="78" y="56"/>
                    <a:pt x="78" y="55"/>
                  </a:cubicBezTo>
                  <a:close/>
                  <a:moveTo>
                    <a:pt x="76" y="65"/>
                  </a:moveTo>
                  <a:cubicBezTo>
                    <a:pt x="77" y="65"/>
                    <a:pt x="76" y="65"/>
                    <a:pt x="76" y="65"/>
                  </a:cubicBezTo>
                  <a:cubicBezTo>
                    <a:pt x="77" y="65"/>
                    <a:pt x="77" y="66"/>
                    <a:pt x="77" y="66"/>
                  </a:cubicBezTo>
                  <a:cubicBezTo>
                    <a:pt x="78" y="65"/>
                    <a:pt x="77" y="64"/>
                    <a:pt x="76" y="65"/>
                  </a:cubicBezTo>
                  <a:close/>
                  <a:moveTo>
                    <a:pt x="76" y="46"/>
                  </a:moveTo>
                  <a:cubicBezTo>
                    <a:pt x="75" y="46"/>
                    <a:pt x="76" y="47"/>
                    <a:pt x="75" y="47"/>
                  </a:cubicBezTo>
                  <a:cubicBezTo>
                    <a:pt x="75" y="47"/>
                    <a:pt x="75" y="47"/>
                    <a:pt x="75" y="48"/>
                  </a:cubicBezTo>
                  <a:cubicBezTo>
                    <a:pt x="75" y="48"/>
                    <a:pt x="78" y="47"/>
                    <a:pt x="77" y="45"/>
                  </a:cubicBezTo>
                  <a:cubicBezTo>
                    <a:pt x="77" y="46"/>
                    <a:pt x="77" y="46"/>
                    <a:pt x="76" y="46"/>
                  </a:cubicBezTo>
                  <a:close/>
                  <a:moveTo>
                    <a:pt x="75" y="66"/>
                  </a:moveTo>
                  <a:cubicBezTo>
                    <a:pt x="75" y="66"/>
                    <a:pt x="75" y="67"/>
                    <a:pt x="76" y="67"/>
                  </a:cubicBezTo>
                  <a:cubicBezTo>
                    <a:pt x="77" y="66"/>
                    <a:pt x="75" y="64"/>
                    <a:pt x="75" y="66"/>
                  </a:cubicBezTo>
                  <a:close/>
                  <a:moveTo>
                    <a:pt x="74" y="53"/>
                  </a:moveTo>
                  <a:cubicBezTo>
                    <a:pt x="76" y="54"/>
                    <a:pt x="75" y="52"/>
                    <a:pt x="76" y="52"/>
                  </a:cubicBezTo>
                  <a:cubicBezTo>
                    <a:pt x="74" y="51"/>
                    <a:pt x="75" y="53"/>
                    <a:pt x="74" y="53"/>
                  </a:cubicBezTo>
                  <a:close/>
                  <a:moveTo>
                    <a:pt x="72" y="73"/>
                  </a:moveTo>
                  <a:cubicBezTo>
                    <a:pt x="73" y="73"/>
                    <a:pt x="73" y="73"/>
                    <a:pt x="73" y="73"/>
                  </a:cubicBezTo>
                  <a:cubicBezTo>
                    <a:pt x="74" y="73"/>
                    <a:pt x="74" y="73"/>
                    <a:pt x="74" y="72"/>
                  </a:cubicBezTo>
                  <a:cubicBezTo>
                    <a:pt x="73" y="72"/>
                    <a:pt x="73" y="72"/>
                    <a:pt x="72" y="73"/>
                  </a:cubicBezTo>
                  <a:close/>
                  <a:moveTo>
                    <a:pt x="72" y="50"/>
                  </a:moveTo>
                  <a:cubicBezTo>
                    <a:pt x="72" y="51"/>
                    <a:pt x="73" y="52"/>
                    <a:pt x="73" y="51"/>
                  </a:cubicBezTo>
                  <a:cubicBezTo>
                    <a:pt x="73" y="50"/>
                    <a:pt x="73" y="50"/>
                    <a:pt x="72" y="50"/>
                  </a:cubicBezTo>
                  <a:close/>
                  <a:moveTo>
                    <a:pt x="72" y="42"/>
                  </a:moveTo>
                  <a:cubicBezTo>
                    <a:pt x="72" y="42"/>
                    <a:pt x="72" y="42"/>
                    <a:pt x="71" y="42"/>
                  </a:cubicBezTo>
                  <a:cubicBezTo>
                    <a:pt x="71" y="43"/>
                    <a:pt x="71" y="43"/>
                    <a:pt x="71" y="43"/>
                  </a:cubicBezTo>
                  <a:cubicBezTo>
                    <a:pt x="72" y="43"/>
                    <a:pt x="73" y="43"/>
                    <a:pt x="73" y="42"/>
                  </a:cubicBezTo>
                  <a:cubicBezTo>
                    <a:pt x="72" y="42"/>
                    <a:pt x="72" y="42"/>
                    <a:pt x="72" y="42"/>
                  </a:cubicBezTo>
                  <a:close/>
                  <a:moveTo>
                    <a:pt x="69" y="48"/>
                  </a:moveTo>
                  <a:cubicBezTo>
                    <a:pt x="69" y="49"/>
                    <a:pt x="69" y="50"/>
                    <a:pt x="69" y="50"/>
                  </a:cubicBezTo>
                  <a:cubicBezTo>
                    <a:pt x="69" y="49"/>
                    <a:pt x="70" y="50"/>
                    <a:pt x="70" y="51"/>
                  </a:cubicBezTo>
                  <a:cubicBezTo>
                    <a:pt x="71" y="50"/>
                    <a:pt x="71" y="49"/>
                    <a:pt x="72" y="49"/>
                  </a:cubicBezTo>
                  <a:cubicBezTo>
                    <a:pt x="72" y="49"/>
                    <a:pt x="72" y="48"/>
                    <a:pt x="72" y="48"/>
                  </a:cubicBezTo>
                  <a:cubicBezTo>
                    <a:pt x="71" y="48"/>
                    <a:pt x="71" y="49"/>
                    <a:pt x="69" y="48"/>
                  </a:cubicBezTo>
                  <a:close/>
                  <a:moveTo>
                    <a:pt x="68" y="54"/>
                  </a:moveTo>
                  <a:cubicBezTo>
                    <a:pt x="69" y="55"/>
                    <a:pt x="69" y="53"/>
                    <a:pt x="69" y="53"/>
                  </a:cubicBezTo>
                  <a:cubicBezTo>
                    <a:pt x="70" y="53"/>
                    <a:pt x="70" y="54"/>
                    <a:pt x="70" y="54"/>
                  </a:cubicBezTo>
                  <a:cubicBezTo>
                    <a:pt x="71" y="52"/>
                    <a:pt x="70" y="53"/>
                    <a:pt x="70" y="52"/>
                  </a:cubicBezTo>
                  <a:cubicBezTo>
                    <a:pt x="70" y="52"/>
                    <a:pt x="70" y="51"/>
                    <a:pt x="71" y="51"/>
                  </a:cubicBezTo>
                  <a:cubicBezTo>
                    <a:pt x="71" y="52"/>
                    <a:pt x="71" y="53"/>
                    <a:pt x="71" y="54"/>
                  </a:cubicBezTo>
                  <a:cubicBezTo>
                    <a:pt x="72" y="54"/>
                    <a:pt x="72" y="53"/>
                    <a:pt x="72" y="52"/>
                  </a:cubicBezTo>
                  <a:cubicBezTo>
                    <a:pt x="72" y="52"/>
                    <a:pt x="72" y="51"/>
                    <a:pt x="72" y="51"/>
                  </a:cubicBezTo>
                  <a:cubicBezTo>
                    <a:pt x="69" y="51"/>
                    <a:pt x="69" y="52"/>
                    <a:pt x="68" y="54"/>
                  </a:cubicBezTo>
                  <a:close/>
                  <a:moveTo>
                    <a:pt x="70" y="45"/>
                  </a:moveTo>
                  <a:cubicBezTo>
                    <a:pt x="70" y="44"/>
                    <a:pt x="71" y="44"/>
                    <a:pt x="71" y="43"/>
                  </a:cubicBezTo>
                  <a:cubicBezTo>
                    <a:pt x="70" y="43"/>
                    <a:pt x="70" y="44"/>
                    <a:pt x="69" y="45"/>
                  </a:cubicBezTo>
                  <a:cubicBezTo>
                    <a:pt x="71" y="46"/>
                    <a:pt x="69" y="47"/>
                    <a:pt x="70" y="47"/>
                  </a:cubicBezTo>
                  <a:cubicBezTo>
                    <a:pt x="71" y="47"/>
                    <a:pt x="71" y="45"/>
                    <a:pt x="72" y="44"/>
                  </a:cubicBezTo>
                  <a:cubicBezTo>
                    <a:pt x="71" y="44"/>
                    <a:pt x="71" y="45"/>
                    <a:pt x="70" y="45"/>
                  </a:cubicBezTo>
                  <a:close/>
                  <a:moveTo>
                    <a:pt x="71" y="72"/>
                  </a:moveTo>
                  <a:cubicBezTo>
                    <a:pt x="72" y="73"/>
                    <a:pt x="70" y="72"/>
                    <a:pt x="71" y="73"/>
                  </a:cubicBezTo>
                  <a:cubicBezTo>
                    <a:pt x="72" y="73"/>
                    <a:pt x="72" y="72"/>
                    <a:pt x="71" y="72"/>
                  </a:cubicBezTo>
                  <a:close/>
                  <a:moveTo>
                    <a:pt x="69" y="73"/>
                  </a:moveTo>
                  <a:cubicBezTo>
                    <a:pt x="69" y="74"/>
                    <a:pt x="69" y="74"/>
                    <a:pt x="70" y="74"/>
                  </a:cubicBezTo>
                  <a:cubicBezTo>
                    <a:pt x="70" y="74"/>
                    <a:pt x="70" y="73"/>
                    <a:pt x="70" y="73"/>
                  </a:cubicBezTo>
                  <a:cubicBezTo>
                    <a:pt x="70" y="73"/>
                    <a:pt x="69" y="73"/>
                    <a:pt x="69" y="73"/>
                  </a:cubicBezTo>
                  <a:close/>
                  <a:moveTo>
                    <a:pt x="68" y="79"/>
                  </a:moveTo>
                  <a:cubicBezTo>
                    <a:pt x="67" y="79"/>
                    <a:pt x="69" y="79"/>
                    <a:pt x="68" y="80"/>
                  </a:cubicBezTo>
                  <a:cubicBezTo>
                    <a:pt x="68" y="80"/>
                    <a:pt x="67" y="80"/>
                    <a:pt x="67" y="79"/>
                  </a:cubicBezTo>
                  <a:cubicBezTo>
                    <a:pt x="67" y="80"/>
                    <a:pt x="67" y="80"/>
                    <a:pt x="67" y="81"/>
                  </a:cubicBezTo>
                  <a:cubicBezTo>
                    <a:pt x="68" y="81"/>
                    <a:pt x="68" y="81"/>
                    <a:pt x="68" y="81"/>
                  </a:cubicBezTo>
                  <a:cubicBezTo>
                    <a:pt x="68" y="80"/>
                    <a:pt x="69" y="79"/>
                    <a:pt x="68" y="79"/>
                  </a:cubicBezTo>
                  <a:close/>
                  <a:moveTo>
                    <a:pt x="65" y="128"/>
                  </a:moveTo>
                  <a:cubicBezTo>
                    <a:pt x="66" y="128"/>
                    <a:pt x="68" y="127"/>
                    <a:pt x="68" y="127"/>
                  </a:cubicBezTo>
                  <a:cubicBezTo>
                    <a:pt x="67" y="126"/>
                    <a:pt x="65" y="126"/>
                    <a:pt x="65" y="128"/>
                  </a:cubicBezTo>
                  <a:close/>
                  <a:moveTo>
                    <a:pt x="65" y="46"/>
                  </a:moveTo>
                  <a:cubicBezTo>
                    <a:pt x="66" y="47"/>
                    <a:pt x="66" y="48"/>
                    <a:pt x="67" y="49"/>
                  </a:cubicBezTo>
                  <a:cubicBezTo>
                    <a:pt x="67" y="48"/>
                    <a:pt x="67" y="46"/>
                    <a:pt x="65" y="46"/>
                  </a:cubicBezTo>
                  <a:close/>
                  <a:moveTo>
                    <a:pt x="64" y="50"/>
                  </a:moveTo>
                  <a:cubicBezTo>
                    <a:pt x="65" y="50"/>
                    <a:pt x="66" y="48"/>
                    <a:pt x="65" y="47"/>
                  </a:cubicBezTo>
                  <a:cubicBezTo>
                    <a:pt x="65" y="48"/>
                    <a:pt x="65" y="49"/>
                    <a:pt x="64" y="50"/>
                  </a:cubicBezTo>
                  <a:close/>
                  <a:moveTo>
                    <a:pt x="64" y="79"/>
                  </a:moveTo>
                  <a:cubicBezTo>
                    <a:pt x="64" y="81"/>
                    <a:pt x="64" y="81"/>
                    <a:pt x="63" y="82"/>
                  </a:cubicBezTo>
                  <a:cubicBezTo>
                    <a:pt x="65" y="83"/>
                    <a:pt x="65" y="80"/>
                    <a:pt x="64" y="79"/>
                  </a:cubicBezTo>
                  <a:close/>
                  <a:moveTo>
                    <a:pt x="64" y="75"/>
                  </a:moveTo>
                  <a:cubicBezTo>
                    <a:pt x="65" y="75"/>
                    <a:pt x="65" y="74"/>
                    <a:pt x="65" y="73"/>
                  </a:cubicBezTo>
                  <a:cubicBezTo>
                    <a:pt x="64" y="73"/>
                    <a:pt x="63" y="75"/>
                    <a:pt x="64" y="75"/>
                  </a:cubicBezTo>
                  <a:close/>
                  <a:moveTo>
                    <a:pt x="62" y="74"/>
                  </a:moveTo>
                  <a:cubicBezTo>
                    <a:pt x="62" y="75"/>
                    <a:pt x="61" y="75"/>
                    <a:pt x="61" y="76"/>
                  </a:cubicBezTo>
                  <a:cubicBezTo>
                    <a:pt x="62" y="76"/>
                    <a:pt x="63" y="75"/>
                    <a:pt x="63" y="75"/>
                  </a:cubicBezTo>
                  <a:cubicBezTo>
                    <a:pt x="62" y="75"/>
                    <a:pt x="62" y="74"/>
                    <a:pt x="62" y="74"/>
                  </a:cubicBezTo>
                  <a:close/>
                  <a:moveTo>
                    <a:pt x="60" y="53"/>
                  </a:moveTo>
                  <a:cubicBezTo>
                    <a:pt x="61" y="53"/>
                    <a:pt x="61" y="53"/>
                    <a:pt x="61" y="53"/>
                  </a:cubicBezTo>
                  <a:cubicBezTo>
                    <a:pt x="61" y="52"/>
                    <a:pt x="62" y="52"/>
                    <a:pt x="62" y="53"/>
                  </a:cubicBezTo>
                  <a:cubicBezTo>
                    <a:pt x="63" y="52"/>
                    <a:pt x="62" y="52"/>
                    <a:pt x="62" y="51"/>
                  </a:cubicBezTo>
                  <a:cubicBezTo>
                    <a:pt x="62" y="52"/>
                    <a:pt x="60" y="52"/>
                    <a:pt x="60" y="53"/>
                  </a:cubicBezTo>
                  <a:close/>
                  <a:moveTo>
                    <a:pt x="60" y="47"/>
                  </a:moveTo>
                  <a:cubicBezTo>
                    <a:pt x="60" y="47"/>
                    <a:pt x="60" y="47"/>
                    <a:pt x="59" y="47"/>
                  </a:cubicBezTo>
                  <a:cubicBezTo>
                    <a:pt x="60" y="49"/>
                    <a:pt x="58" y="50"/>
                    <a:pt x="59" y="51"/>
                  </a:cubicBezTo>
                  <a:cubicBezTo>
                    <a:pt x="60" y="51"/>
                    <a:pt x="59" y="49"/>
                    <a:pt x="60" y="50"/>
                  </a:cubicBezTo>
                  <a:cubicBezTo>
                    <a:pt x="60" y="49"/>
                    <a:pt x="61" y="48"/>
                    <a:pt x="60" y="47"/>
                  </a:cubicBezTo>
                  <a:close/>
                  <a:moveTo>
                    <a:pt x="59" y="62"/>
                  </a:moveTo>
                  <a:cubicBezTo>
                    <a:pt x="59" y="61"/>
                    <a:pt x="60" y="61"/>
                    <a:pt x="60" y="61"/>
                  </a:cubicBezTo>
                  <a:cubicBezTo>
                    <a:pt x="59" y="61"/>
                    <a:pt x="58" y="61"/>
                    <a:pt x="59" y="62"/>
                  </a:cubicBezTo>
                  <a:close/>
                  <a:moveTo>
                    <a:pt x="56" y="54"/>
                  </a:moveTo>
                  <a:cubicBezTo>
                    <a:pt x="57" y="54"/>
                    <a:pt x="57" y="55"/>
                    <a:pt x="58" y="54"/>
                  </a:cubicBezTo>
                  <a:cubicBezTo>
                    <a:pt x="57" y="53"/>
                    <a:pt x="59" y="53"/>
                    <a:pt x="58" y="52"/>
                  </a:cubicBezTo>
                  <a:cubicBezTo>
                    <a:pt x="58" y="53"/>
                    <a:pt x="57" y="53"/>
                    <a:pt x="56" y="54"/>
                  </a:cubicBezTo>
                  <a:close/>
                  <a:moveTo>
                    <a:pt x="57" y="65"/>
                  </a:moveTo>
                  <a:cubicBezTo>
                    <a:pt x="58" y="65"/>
                    <a:pt x="58" y="65"/>
                    <a:pt x="59" y="64"/>
                  </a:cubicBezTo>
                  <a:cubicBezTo>
                    <a:pt x="57" y="64"/>
                    <a:pt x="57" y="65"/>
                    <a:pt x="57" y="65"/>
                  </a:cubicBezTo>
                  <a:close/>
                  <a:moveTo>
                    <a:pt x="56" y="149"/>
                  </a:moveTo>
                  <a:cubicBezTo>
                    <a:pt x="57" y="149"/>
                    <a:pt x="58" y="148"/>
                    <a:pt x="59" y="148"/>
                  </a:cubicBezTo>
                  <a:cubicBezTo>
                    <a:pt x="58" y="147"/>
                    <a:pt x="57" y="148"/>
                    <a:pt x="56" y="149"/>
                  </a:cubicBezTo>
                  <a:close/>
                  <a:moveTo>
                    <a:pt x="57" y="61"/>
                  </a:moveTo>
                  <a:cubicBezTo>
                    <a:pt x="57" y="62"/>
                    <a:pt x="55" y="62"/>
                    <a:pt x="56" y="63"/>
                  </a:cubicBezTo>
                  <a:cubicBezTo>
                    <a:pt x="57" y="63"/>
                    <a:pt x="57" y="63"/>
                    <a:pt x="58" y="62"/>
                  </a:cubicBezTo>
                  <a:cubicBezTo>
                    <a:pt x="57" y="62"/>
                    <a:pt x="58" y="61"/>
                    <a:pt x="57" y="61"/>
                  </a:cubicBezTo>
                  <a:close/>
                  <a:moveTo>
                    <a:pt x="57" y="77"/>
                  </a:moveTo>
                  <a:cubicBezTo>
                    <a:pt x="57" y="76"/>
                    <a:pt x="58" y="75"/>
                    <a:pt x="57" y="75"/>
                  </a:cubicBezTo>
                  <a:cubicBezTo>
                    <a:pt x="57" y="76"/>
                    <a:pt x="57" y="76"/>
                    <a:pt x="56" y="76"/>
                  </a:cubicBezTo>
                  <a:cubicBezTo>
                    <a:pt x="56" y="76"/>
                    <a:pt x="56" y="77"/>
                    <a:pt x="56" y="77"/>
                  </a:cubicBezTo>
                  <a:cubicBezTo>
                    <a:pt x="57" y="77"/>
                    <a:pt x="56" y="77"/>
                    <a:pt x="57" y="77"/>
                  </a:cubicBezTo>
                  <a:close/>
                  <a:moveTo>
                    <a:pt x="53" y="76"/>
                  </a:moveTo>
                  <a:cubicBezTo>
                    <a:pt x="54" y="76"/>
                    <a:pt x="54" y="74"/>
                    <a:pt x="53" y="74"/>
                  </a:cubicBezTo>
                  <a:cubicBezTo>
                    <a:pt x="53" y="75"/>
                    <a:pt x="53" y="75"/>
                    <a:pt x="53" y="76"/>
                  </a:cubicBezTo>
                  <a:close/>
                  <a:moveTo>
                    <a:pt x="51" y="54"/>
                  </a:moveTo>
                  <a:cubicBezTo>
                    <a:pt x="51" y="55"/>
                    <a:pt x="51" y="55"/>
                    <a:pt x="51" y="55"/>
                  </a:cubicBezTo>
                  <a:cubicBezTo>
                    <a:pt x="51" y="55"/>
                    <a:pt x="51" y="55"/>
                    <a:pt x="51" y="54"/>
                  </a:cubicBezTo>
                  <a:cubicBezTo>
                    <a:pt x="51" y="54"/>
                    <a:pt x="51" y="54"/>
                    <a:pt x="51" y="54"/>
                  </a:cubicBezTo>
                  <a:close/>
                  <a:moveTo>
                    <a:pt x="51" y="78"/>
                  </a:moveTo>
                  <a:cubicBezTo>
                    <a:pt x="50" y="79"/>
                    <a:pt x="50" y="80"/>
                    <a:pt x="51" y="80"/>
                  </a:cubicBezTo>
                  <a:cubicBezTo>
                    <a:pt x="51" y="79"/>
                    <a:pt x="51" y="79"/>
                    <a:pt x="51" y="78"/>
                  </a:cubicBezTo>
                  <a:close/>
                  <a:moveTo>
                    <a:pt x="51" y="87"/>
                  </a:moveTo>
                  <a:cubicBezTo>
                    <a:pt x="52" y="87"/>
                    <a:pt x="51" y="86"/>
                    <a:pt x="51" y="85"/>
                  </a:cubicBezTo>
                  <a:cubicBezTo>
                    <a:pt x="51" y="85"/>
                    <a:pt x="50" y="86"/>
                    <a:pt x="51" y="87"/>
                  </a:cubicBezTo>
                  <a:close/>
                  <a:moveTo>
                    <a:pt x="49" y="51"/>
                  </a:moveTo>
                  <a:cubicBezTo>
                    <a:pt x="49" y="52"/>
                    <a:pt x="49" y="54"/>
                    <a:pt x="50" y="54"/>
                  </a:cubicBezTo>
                  <a:cubicBezTo>
                    <a:pt x="50" y="53"/>
                    <a:pt x="51" y="51"/>
                    <a:pt x="49" y="51"/>
                  </a:cubicBezTo>
                  <a:close/>
                  <a:moveTo>
                    <a:pt x="48" y="52"/>
                  </a:moveTo>
                  <a:cubicBezTo>
                    <a:pt x="48" y="53"/>
                    <a:pt x="48" y="54"/>
                    <a:pt x="48" y="55"/>
                  </a:cubicBezTo>
                  <a:cubicBezTo>
                    <a:pt x="48" y="55"/>
                    <a:pt x="49" y="55"/>
                    <a:pt x="49" y="54"/>
                  </a:cubicBezTo>
                  <a:cubicBezTo>
                    <a:pt x="48" y="54"/>
                    <a:pt x="49" y="52"/>
                    <a:pt x="48" y="52"/>
                  </a:cubicBezTo>
                  <a:close/>
                  <a:moveTo>
                    <a:pt x="46" y="56"/>
                  </a:moveTo>
                  <a:cubicBezTo>
                    <a:pt x="46" y="55"/>
                    <a:pt x="48" y="54"/>
                    <a:pt x="47" y="53"/>
                  </a:cubicBezTo>
                  <a:cubicBezTo>
                    <a:pt x="47" y="54"/>
                    <a:pt x="45" y="55"/>
                    <a:pt x="46" y="56"/>
                  </a:cubicBezTo>
                  <a:close/>
                  <a:moveTo>
                    <a:pt x="47" y="74"/>
                  </a:moveTo>
                  <a:cubicBezTo>
                    <a:pt x="47" y="75"/>
                    <a:pt x="46" y="75"/>
                    <a:pt x="46" y="76"/>
                  </a:cubicBezTo>
                  <a:cubicBezTo>
                    <a:pt x="46" y="76"/>
                    <a:pt x="47" y="76"/>
                    <a:pt x="47" y="76"/>
                  </a:cubicBezTo>
                  <a:cubicBezTo>
                    <a:pt x="47" y="75"/>
                    <a:pt x="47" y="74"/>
                    <a:pt x="47" y="74"/>
                  </a:cubicBezTo>
                  <a:close/>
                  <a:moveTo>
                    <a:pt x="45" y="57"/>
                  </a:moveTo>
                  <a:cubicBezTo>
                    <a:pt x="46" y="57"/>
                    <a:pt x="45" y="56"/>
                    <a:pt x="45" y="55"/>
                  </a:cubicBezTo>
                  <a:cubicBezTo>
                    <a:pt x="44" y="55"/>
                    <a:pt x="44" y="57"/>
                    <a:pt x="45" y="57"/>
                  </a:cubicBezTo>
                  <a:close/>
                  <a:moveTo>
                    <a:pt x="43" y="76"/>
                  </a:moveTo>
                  <a:cubicBezTo>
                    <a:pt x="44" y="76"/>
                    <a:pt x="45" y="77"/>
                    <a:pt x="45" y="76"/>
                  </a:cubicBezTo>
                  <a:cubicBezTo>
                    <a:pt x="44" y="75"/>
                    <a:pt x="43" y="76"/>
                    <a:pt x="43" y="76"/>
                  </a:cubicBezTo>
                  <a:close/>
                  <a:moveTo>
                    <a:pt x="42" y="54"/>
                  </a:moveTo>
                  <a:cubicBezTo>
                    <a:pt x="42" y="55"/>
                    <a:pt x="42" y="56"/>
                    <a:pt x="42" y="57"/>
                  </a:cubicBezTo>
                  <a:cubicBezTo>
                    <a:pt x="43" y="56"/>
                    <a:pt x="42" y="56"/>
                    <a:pt x="43" y="56"/>
                  </a:cubicBezTo>
                  <a:cubicBezTo>
                    <a:pt x="43" y="56"/>
                    <a:pt x="43" y="56"/>
                    <a:pt x="43" y="56"/>
                  </a:cubicBezTo>
                  <a:cubicBezTo>
                    <a:pt x="43" y="55"/>
                    <a:pt x="43" y="54"/>
                    <a:pt x="42" y="54"/>
                  </a:cubicBezTo>
                  <a:close/>
                  <a:moveTo>
                    <a:pt x="38" y="78"/>
                  </a:moveTo>
                  <a:cubicBezTo>
                    <a:pt x="39" y="79"/>
                    <a:pt x="40" y="78"/>
                    <a:pt x="41" y="78"/>
                  </a:cubicBezTo>
                  <a:cubicBezTo>
                    <a:pt x="40" y="77"/>
                    <a:pt x="41" y="77"/>
                    <a:pt x="42" y="78"/>
                  </a:cubicBezTo>
                  <a:cubicBezTo>
                    <a:pt x="42" y="77"/>
                    <a:pt x="42" y="75"/>
                    <a:pt x="42" y="75"/>
                  </a:cubicBezTo>
                  <a:cubicBezTo>
                    <a:pt x="43" y="79"/>
                    <a:pt x="38" y="76"/>
                    <a:pt x="38" y="78"/>
                  </a:cubicBezTo>
                  <a:close/>
                  <a:moveTo>
                    <a:pt x="39" y="59"/>
                  </a:moveTo>
                  <a:cubicBezTo>
                    <a:pt x="38" y="59"/>
                    <a:pt x="38" y="60"/>
                    <a:pt x="38" y="61"/>
                  </a:cubicBezTo>
                  <a:cubicBezTo>
                    <a:pt x="38" y="61"/>
                    <a:pt x="39" y="61"/>
                    <a:pt x="39" y="61"/>
                  </a:cubicBezTo>
                  <a:cubicBezTo>
                    <a:pt x="39" y="60"/>
                    <a:pt x="39" y="60"/>
                    <a:pt x="39" y="59"/>
                  </a:cubicBezTo>
                  <a:close/>
                  <a:moveTo>
                    <a:pt x="37" y="75"/>
                  </a:moveTo>
                  <a:cubicBezTo>
                    <a:pt x="36" y="76"/>
                    <a:pt x="36" y="75"/>
                    <a:pt x="35" y="76"/>
                  </a:cubicBezTo>
                  <a:cubicBezTo>
                    <a:pt x="36" y="76"/>
                    <a:pt x="36" y="76"/>
                    <a:pt x="36" y="76"/>
                  </a:cubicBezTo>
                  <a:cubicBezTo>
                    <a:pt x="35" y="77"/>
                    <a:pt x="33" y="77"/>
                    <a:pt x="32" y="79"/>
                  </a:cubicBezTo>
                  <a:cubicBezTo>
                    <a:pt x="33" y="79"/>
                    <a:pt x="33" y="78"/>
                    <a:pt x="34" y="79"/>
                  </a:cubicBezTo>
                  <a:cubicBezTo>
                    <a:pt x="34" y="80"/>
                    <a:pt x="32" y="80"/>
                    <a:pt x="34" y="81"/>
                  </a:cubicBezTo>
                  <a:cubicBezTo>
                    <a:pt x="34" y="80"/>
                    <a:pt x="35" y="79"/>
                    <a:pt x="37" y="79"/>
                  </a:cubicBezTo>
                  <a:cubicBezTo>
                    <a:pt x="36" y="78"/>
                    <a:pt x="36" y="77"/>
                    <a:pt x="36" y="77"/>
                  </a:cubicBezTo>
                  <a:cubicBezTo>
                    <a:pt x="37" y="77"/>
                    <a:pt x="37" y="77"/>
                    <a:pt x="37" y="77"/>
                  </a:cubicBezTo>
                  <a:cubicBezTo>
                    <a:pt x="38" y="76"/>
                    <a:pt x="37" y="76"/>
                    <a:pt x="37" y="75"/>
                  </a:cubicBezTo>
                  <a:close/>
                  <a:moveTo>
                    <a:pt x="35" y="55"/>
                  </a:moveTo>
                  <a:cubicBezTo>
                    <a:pt x="36" y="56"/>
                    <a:pt x="35" y="56"/>
                    <a:pt x="35" y="56"/>
                  </a:cubicBezTo>
                  <a:cubicBezTo>
                    <a:pt x="36" y="57"/>
                    <a:pt x="36" y="55"/>
                    <a:pt x="35" y="55"/>
                  </a:cubicBezTo>
                  <a:close/>
                  <a:moveTo>
                    <a:pt x="33" y="56"/>
                  </a:moveTo>
                  <a:cubicBezTo>
                    <a:pt x="32" y="57"/>
                    <a:pt x="31" y="57"/>
                    <a:pt x="32" y="58"/>
                  </a:cubicBezTo>
                  <a:cubicBezTo>
                    <a:pt x="33" y="58"/>
                    <a:pt x="34" y="57"/>
                    <a:pt x="33" y="56"/>
                  </a:cubicBezTo>
                  <a:close/>
                  <a:moveTo>
                    <a:pt x="31" y="121"/>
                  </a:moveTo>
                  <a:cubicBezTo>
                    <a:pt x="31" y="121"/>
                    <a:pt x="31" y="121"/>
                    <a:pt x="31" y="122"/>
                  </a:cubicBezTo>
                  <a:cubicBezTo>
                    <a:pt x="31" y="122"/>
                    <a:pt x="32" y="122"/>
                    <a:pt x="32" y="121"/>
                  </a:cubicBezTo>
                  <a:cubicBezTo>
                    <a:pt x="31" y="122"/>
                    <a:pt x="31" y="121"/>
                    <a:pt x="31" y="121"/>
                  </a:cubicBezTo>
                  <a:close/>
                  <a:moveTo>
                    <a:pt x="31" y="59"/>
                  </a:moveTo>
                  <a:cubicBezTo>
                    <a:pt x="31" y="60"/>
                    <a:pt x="29" y="60"/>
                    <a:pt x="29" y="61"/>
                  </a:cubicBezTo>
                  <a:cubicBezTo>
                    <a:pt x="30" y="61"/>
                    <a:pt x="31" y="61"/>
                    <a:pt x="31" y="61"/>
                  </a:cubicBezTo>
                  <a:cubicBezTo>
                    <a:pt x="31" y="60"/>
                    <a:pt x="32" y="60"/>
                    <a:pt x="32" y="59"/>
                  </a:cubicBezTo>
                  <a:cubicBezTo>
                    <a:pt x="31" y="60"/>
                    <a:pt x="31" y="59"/>
                    <a:pt x="31" y="59"/>
                  </a:cubicBezTo>
                  <a:close/>
                  <a:moveTo>
                    <a:pt x="28" y="57"/>
                  </a:moveTo>
                  <a:cubicBezTo>
                    <a:pt x="29" y="57"/>
                    <a:pt x="30" y="56"/>
                    <a:pt x="30" y="57"/>
                  </a:cubicBezTo>
                  <a:cubicBezTo>
                    <a:pt x="29" y="58"/>
                    <a:pt x="28" y="58"/>
                    <a:pt x="27" y="59"/>
                  </a:cubicBezTo>
                  <a:cubicBezTo>
                    <a:pt x="27" y="60"/>
                    <a:pt x="27" y="60"/>
                    <a:pt x="28" y="61"/>
                  </a:cubicBezTo>
                  <a:cubicBezTo>
                    <a:pt x="28" y="60"/>
                    <a:pt x="27" y="60"/>
                    <a:pt x="28" y="59"/>
                  </a:cubicBezTo>
                  <a:cubicBezTo>
                    <a:pt x="28" y="59"/>
                    <a:pt x="28" y="60"/>
                    <a:pt x="28" y="60"/>
                  </a:cubicBezTo>
                  <a:cubicBezTo>
                    <a:pt x="28" y="59"/>
                    <a:pt x="29" y="59"/>
                    <a:pt x="29" y="58"/>
                  </a:cubicBezTo>
                  <a:cubicBezTo>
                    <a:pt x="29" y="59"/>
                    <a:pt x="29" y="59"/>
                    <a:pt x="30" y="59"/>
                  </a:cubicBezTo>
                  <a:cubicBezTo>
                    <a:pt x="31" y="58"/>
                    <a:pt x="30" y="56"/>
                    <a:pt x="31" y="54"/>
                  </a:cubicBezTo>
                  <a:cubicBezTo>
                    <a:pt x="30" y="55"/>
                    <a:pt x="29" y="56"/>
                    <a:pt x="28" y="57"/>
                  </a:cubicBezTo>
                  <a:close/>
                  <a:moveTo>
                    <a:pt x="28" y="73"/>
                  </a:moveTo>
                  <a:cubicBezTo>
                    <a:pt x="28" y="73"/>
                    <a:pt x="30" y="72"/>
                    <a:pt x="30" y="71"/>
                  </a:cubicBezTo>
                  <a:cubicBezTo>
                    <a:pt x="29" y="72"/>
                    <a:pt x="28" y="72"/>
                    <a:pt x="28" y="73"/>
                  </a:cubicBezTo>
                  <a:close/>
                  <a:moveTo>
                    <a:pt x="28" y="82"/>
                  </a:moveTo>
                  <a:cubicBezTo>
                    <a:pt x="28" y="82"/>
                    <a:pt x="28" y="83"/>
                    <a:pt x="29" y="83"/>
                  </a:cubicBezTo>
                  <a:cubicBezTo>
                    <a:pt x="28" y="82"/>
                    <a:pt x="30" y="82"/>
                    <a:pt x="29" y="81"/>
                  </a:cubicBezTo>
                  <a:cubicBezTo>
                    <a:pt x="29" y="82"/>
                    <a:pt x="28" y="82"/>
                    <a:pt x="28" y="82"/>
                  </a:cubicBezTo>
                  <a:close/>
                  <a:moveTo>
                    <a:pt x="28" y="75"/>
                  </a:moveTo>
                  <a:cubicBezTo>
                    <a:pt x="28" y="74"/>
                    <a:pt x="29" y="74"/>
                    <a:pt x="29" y="74"/>
                  </a:cubicBezTo>
                  <a:cubicBezTo>
                    <a:pt x="29" y="74"/>
                    <a:pt x="29" y="73"/>
                    <a:pt x="28" y="73"/>
                  </a:cubicBezTo>
                  <a:cubicBezTo>
                    <a:pt x="29" y="74"/>
                    <a:pt x="27" y="74"/>
                    <a:pt x="28" y="75"/>
                  </a:cubicBezTo>
                  <a:close/>
                  <a:moveTo>
                    <a:pt x="23" y="57"/>
                  </a:moveTo>
                  <a:cubicBezTo>
                    <a:pt x="25" y="58"/>
                    <a:pt x="26" y="55"/>
                    <a:pt x="27" y="56"/>
                  </a:cubicBezTo>
                  <a:cubicBezTo>
                    <a:pt x="27" y="55"/>
                    <a:pt x="28" y="55"/>
                    <a:pt x="27" y="54"/>
                  </a:cubicBezTo>
                  <a:cubicBezTo>
                    <a:pt x="26" y="55"/>
                    <a:pt x="24" y="56"/>
                    <a:pt x="23" y="57"/>
                  </a:cubicBezTo>
                  <a:close/>
                  <a:moveTo>
                    <a:pt x="23" y="57"/>
                  </a:moveTo>
                  <a:cubicBezTo>
                    <a:pt x="23" y="57"/>
                    <a:pt x="23" y="60"/>
                    <a:pt x="24" y="59"/>
                  </a:cubicBezTo>
                  <a:cubicBezTo>
                    <a:pt x="24" y="58"/>
                    <a:pt x="23" y="56"/>
                    <a:pt x="23" y="57"/>
                  </a:cubicBezTo>
                  <a:close/>
                  <a:moveTo>
                    <a:pt x="14" y="68"/>
                  </a:moveTo>
                  <a:cubicBezTo>
                    <a:pt x="15" y="68"/>
                    <a:pt x="16" y="68"/>
                    <a:pt x="16" y="67"/>
                  </a:cubicBezTo>
                  <a:cubicBezTo>
                    <a:pt x="15" y="67"/>
                    <a:pt x="14" y="68"/>
                    <a:pt x="14" y="68"/>
                  </a:cubicBezTo>
                  <a:close/>
                </a:path>
              </a:pathLst>
            </a:custGeom>
            <a:blipFill rotWithShape="1">
              <a:blip r:embed="rId267"/>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91" name="Freeform 117476"/>
            <p:cNvSpPr/>
            <p:nvPr>
              <p:custDataLst>
                <p:tags r:id="rId268"/>
              </p:custDataLst>
            </p:nvPr>
          </p:nvSpPr>
          <p:spPr bwMode="auto">
            <a:xfrm>
              <a:off x="3392487" y="5784244"/>
              <a:ext cx="7937" cy="9525"/>
            </a:xfrm>
            <a:custGeom>
              <a:avLst/>
              <a:gdLst>
                <a:gd name="T0" fmla="*/ 2 w 2"/>
                <a:gd name="T1" fmla="*/ 1 h 2"/>
                <a:gd name="T2" fmla="*/ 0 w 2"/>
                <a:gd name="T3" fmla="*/ 0 h 2"/>
                <a:gd name="T4" fmla="*/ 2 w 2"/>
                <a:gd name="T5" fmla="*/ 1 h 2"/>
              </a:gdLst>
              <a:ahLst/>
              <a:cxnLst>
                <a:cxn ang="0">
                  <a:pos x="T0" y="T1"/>
                </a:cxn>
                <a:cxn ang="0">
                  <a:pos x="T2" y="T3"/>
                </a:cxn>
                <a:cxn ang="0">
                  <a:pos x="T4" y="T5"/>
                </a:cxn>
              </a:cxnLst>
              <a:rect l="0" t="0" r="r" b="b"/>
              <a:pathLst>
                <a:path w="2" h="2">
                  <a:moveTo>
                    <a:pt x="2" y="1"/>
                  </a:moveTo>
                  <a:cubicBezTo>
                    <a:pt x="2" y="2"/>
                    <a:pt x="0" y="1"/>
                    <a:pt x="0" y="0"/>
                  </a:cubicBezTo>
                  <a:cubicBezTo>
                    <a:pt x="1"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92" name="Freeform 117477"/>
            <p:cNvSpPr/>
            <p:nvPr>
              <p:custDataLst>
                <p:tags r:id="rId269"/>
              </p:custDataLst>
            </p:nvPr>
          </p:nvSpPr>
          <p:spPr bwMode="auto">
            <a:xfrm>
              <a:off x="3230562" y="6868506"/>
              <a:ext cx="12700" cy="9525"/>
            </a:xfrm>
            <a:custGeom>
              <a:avLst/>
              <a:gdLst>
                <a:gd name="T0" fmla="*/ 2 w 3"/>
                <a:gd name="T1" fmla="*/ 1 h 2"/>
                <a:gd name="T2" fmla="*/ 0 w 3"/>
                <a:gd name="T3" fmla="*/ 0 h 2"/>
                <a:gd name="T4" fmla="*/ 2 w 3"/>
                <a:gd name="T5" fmla="*/ 1 h 2"/>
              </a:gdLst>
              <a:ahLst/>
              <a:cxnLst>
                <a:cxn ang="0">
                  <a:pos x="T0" y="T1"/>
                </a:cxn>
                <a:cxn ang="0">
                  <a:pos x="T2" y="T3"/>
                </a:cxn>
                <a:cxn ang="0">
                  <a:pos x="T4" y="T5"/>
                </a:cxn>
              </a:cxnLst>
              <a:rect l="0" t="0" r="r" b="b"/>
              <a:pathLst>
                <a:path w="3" h="2">
                  <a:moveTo>
                    <a:pt x="2" y="1"/>
                  </a:moveTo>
                  <a:cubicBezTo>
                    <a:pt x="3" y="2"/>
                    <a:pt x="0" y="1"/>
                    <a:pt x="0" y="0"/>
                  </a:cubicBezTo>
                  <a:cubicBezTo>
                    <a:pt x="2" y="0"/>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93" name="Freeform 117478"/>
            <p:cNvSpPr/>
            <p:nvPr>
              <p:custDataLst>
                <p:tags r:id="rId270"/>
              </p:custDataLst>
            </p:nvPr>
          </p:nvSpPr>
          <p:spPr bwMode="auto">
            <a:xfrm>
              <a:off x="3001962" y="6839931"/>
              <a:ext cx="12700" cy="3175"/>
            </a:xfrm>
            <a:custGeom>
              <a:avLst/>
              <a:gdLst>
                <a:gd name="T0" fmla="*/ 3 w 3"/>
                <a:gd name="T1" fmla="*/ 0 h 1"/>
                <a:gd name="T2" fmla="*/ 3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3" y="1"/>
                    <a:pt x="3" y="1"/>
                    <a:pt x="3" y="0"/>
                  </a:cubicBezTo>
                  <a:cubicBezTo>
                    <a:pt x="2" y="1"/>
                    <a:pt x="1" y="1"/>
                    <a:pt x="0" y="1"/>
                  </a:cubicBezTo>
                  <a:cubicBezTo>
                    <a:pt x="0" y="0"/>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94" name="Freeform 117479"/>
            <p:cNvSpPr/>
            <p:nvPr>
              <p:custDataLst>
                <p:tags r:id="rId271"/>
              </p:custDataLst>
            </p:nvPr>
          </p:nvSpPr>
          <p:spPr bwMode="auto">
            <a:xfrm>
              <a:off x="2959100" y="6839931"/>
              <a:ext cx="20637" cy="12700"/>
            </a:xfrm>
            <a:custGeom>
              <a:avLst/>
              <a:gdLst>
                <a:gd name="T0" fmla="*/ 5 w 5"/>
                <a:gd name="T1" fmla="*/ 1 h 3"/>
                <a:gd name="T2" fmla="*/ 0 w 5"/>
                <a:gd name="T3" fmla="*/ 3 h 3"/>
                <a:gd name="T4" fmla="*/ 0 w 5"/>
                <a:gd name="T5" fmla="*/ 1 h 3"/>
                <a:gd name="T6" fmla="*/ 4 w 5"/>
                <a:gd name="T7" fmla="*/ 2 h 3"/>
                <a:gd name="T8" fmla="*/ 5 w 5"/>
                <a:gd name="T9" fmla="*/ 1 h 3"/>
              </a:gdLst>
              <a:ahLst/>
              <a:cxnLst>
                <a:cxn ang="0">
                  <a:pos x="T0" y="T1"/>
                </a:cxn>
                <a:cxn ang="0">
                  <a:pos x="T2" y="T3"/>
                </a:cxn>
                <a:cxn ang="0">
                  <a:pos x="T4" y="T5"/>
                </a:cxn>
                <a:cxn ang="0">
                  <a:pos x="T6" y="T7"/>
                </a:cxn>
                <a:cxn ang="0">
                  <a:pos x="T8" y="T9"/>
                </a:cxn>
              </a:cxnLst>
              <a:rect l="0" t="0" r="r" b="b"/>
              <a:pathLst>
                <a:path w="5" h="3">
                  <a:moveTo>
                    <a:pt x="5" y="1"/>
                  </a:moveTo>
                  <a:cubicBezTo>
                    <a:pt x="5" y="2"/>
                    <a:pt x="2" y="3"/>
                    <a:pt x="0" y="3"/>
                  </a:cubicBezTo>
                  <a:cubicBezTo>
                    <a:pt x="1" y="2"/>
                    <a:pt x="1" y="2"/>
                    <a:pt x="0" y="1"/>
                  </a:cubicBezTo>
                  <a:cubicBezTo>
                    <a:pt x="1" y="1"/>
                    <a:pt x="4" y="0"/>
                    <a:pt x="4" y="2"/>
                  </a:cubicBezTo>
                  <a:cubicBezTo>
                    <a:pt x="4" y="1"/>
                    <a:pt x="5"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95" name="Freeform 117480"/>
            <p:cNvSpPr/>
            <p:nvPr>
              <p:custDataLst>
                <p:tags r:id="rId272"/>
              </p:custDataLst>
            </p:nvPr>
          </p:nvSpPr>
          <p:spPr bwMode="auto">
            <a:xfrm>
              <a:off x="2886075" y="6797069"/>
              <a:ext cx="9525" cy="7938"/>
            </a:xfrm>
            <a:custGeom>
              <a:avLst/>
              <a:gdLst>
                <a:gd name="T0" fmla="*/ 2 w 2"/>
                <a:gd name="T1" fmla="*/ 1 h 2"/>
                <a:gd name="T2" fmla="*/ 0 w 2"/>
                <a:gd name="T3" fmla="*/ 0 h 2"/>
                <a:gd name="T4" fmla="*/ 2 w 2"/>
                <a:gd name="T5" fmla="*/ 1 h 2"/>
              </a:gdLst>
              <a:ahLst/>
              <a:cxnLst>
                <a:cxn ang="0">
                  <a:pos x="T0" y="T1"/>
                </a:cxn>
                <a:cxn ang="0">
                  <a:pos x="T2" y="T3"/>
                </a:cxn>
                <a:cxn ang="0">
                  <a:pos x="T4" y="T5"/>
                </a:cxn>
              </a:cxnLst>
              <a:rect l="0" t="0" r="r" b="b"/>
              <a:pathLst>
                <a:path w="2" h="2">
                  <a:moveTo>
                    <a:pt x="2" y="1"/>
                  </a:moveTo>
                  <a:cubicBezTo>
                    <a:pt x="2" y="1"/>
                    <a:pt x="0" y="2"/>
                    <a:pt x="0" y="0"/>
                  </a:cubicBezTo>
                  <a:cubicBezTo>
                    <a:pt x="1" y="0"/>
                    <a:pt x="1"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96" name="Freeform 117481"/>
            <p:cNvSpPr/>
            <p:nvPr>
              <p:custDataLst>
                <p:tags r:id="rId273"/>
              </p:custDataLst>
            </p:nvPr>
          </p:nvSpPr>
          <p:spPr bwMode="auto">
            <a:xfrm>
              <a:off x="2805112" y="5819169"/>
              <a:ext cx="17462" cy="12700"/>
            </a:xfrm>
            <a:custGeom>
              <a:avLst/>
              <a:gdLst>
                <a:gd name="T0" fmla="*/ 0 w 4"/>
                <a:gd name="T1" fmla="*/ 1 h 3"/>
                <a:gd name="T2" fmla="*/ 3 w 4"/>
                <a:gd name="T3" fmla="*/ 1 h 3"/>
                <a:gd name="T4" fmla="*/ 4 w 4"/>
                <a:gd name="T5" fmla="*/ 3 h 3"/>
                <a:gd name="T6" fmla="*/ 3 w 4"/>
                <a:gd name="T7" fmla="*/ 2 h 3"/>
                <a:gd name="T8" fmla="*/ 1 w 4"/>
                <a:gd name="T9" fmla="*/ 2 h 3"/>
                <a:gd name="T10" fmla="*/ 0 w 4"/>
                <a:gd name="T11" fmla="*/ 1 h 3"/>
              </a:gdLst>
              <a:ahLst/>
              <a:cxnLst>
                <a:cxn ang="0">
                  <a:pos x="T0" y="T1"/>
                </a:cxn>
                <a:cxn ang="0">
                  <a:pos x="T2" y="T3"/>
                </a:cxn>
                <a:cxn ang="0">
                  <a:pos x="T4" y="T5"/>
                </a:cxn>
                <a:cxn ang="0">
                  <a:pos x="T6" y="T7"/>
                </a:cxn>
                <a:cxn ang="0">
                  <a:pos x="T8" y="T9"/>
                </a:cxn>
                <a:cxn ang="0">
                  <a:pos x="T10" y="T11"/>
                </a:cxn>
              </a:cxnLst>
              <a:rect l="0" t="0" r="r" b="b"/>
              <a:pathLst>
                <a:path w="4" h="3">
                  <a:moveTo>
                    <a:pt x="0" y="1"/>
                  </a:moveTo>
                  <a:cubicBezTo>
                    <a:pt x="2" y="0"/>
                    <a:pt x="3" y="2"/>
                    <a:pt x="3" y="1"/>
                  </a:cubicBezTo>
                  <a:cubicBezTo>
                    <a:pt x="4" y="1"/>
                    <a:pt x="3" y="2"/>
                    <a:pt x="4" y="3"/>
                  </a:cubicBezTo>
                  <a:cubicBezTo>
                    <a:pt x="3" y="3"/>
                    <a:pt x="3" y="2"/>
                    <a:pt x="3" y="2"/>
                  </a:cubicBezTo>
                  <a:cubicBezTo>
                    <a:pt x="2" y="3"/>
                    <a:pt x="2" y="2"/>
                    <a:pt x="1" y="2"/>
                  </a:cubicBezTo>
                  <a:cubicBezTo>
                    <a:pt x="1" y="2"/>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97" name="Freeform 117482"/>
            <p:cNvSpPr/>
            <p:nvPr>
              <p:custDataLst>
                <p:tags r:id="rId274"/>
              </p:custDataLst>
            </p:nvPr>
          </p:nvSpPr>
          <p:spPr bwMode="auto">
            <a:xfrm>
              <a:off x="2792412" y="5823931"/>
              <a:ext cx="9525" cy="7938"/>
            </a:xfrm>
            <a:custGeom>
              <a:avLst/>
              <a:gdLst>
                <a:gd name="T0" fmla="*/ 2 w 2"/>
                <a:gd name="T1" fmla="*/ 1 h 2"/>
                <a:gd name="T2" fmla="*/ 0 w 2"/>
                <a:gd name="T3" fmla="*/ 0 h 2"/>
                <a:gd name="T4" fmla="*/ 2 w 2"/>
                <a:gd name="T5" fmla="*/ 1 h 2"/>
              </a:gdLst>
              <a:ahLst/>
              <a:cxnLst>
                <a:cxn ang="0">
                  <a:pos x="T0" y="T1"/>
                </a:cxn>
                <a:cxn ang="0">
                  <a:pos x="T2" y="T3"/>
                </a:cxn>
                <a:cxn ang="0">
                  <a:pos x="T4" y="T5"/>
                </a:cxn>
              </a:cxnLst>
              <a:rect l="0" t="0" r="r" b="b"/>
              <a:pathLst>
                <a:path w="2" h="2">
                  <a:moveTo>
                    <a:pt x="2" y="1"/>
                  </a:moveTo>
                  <a:cubicBezTo>
                    <a:pt x="1" y="0"/>
                    <a:pt x="1" y="2"/>
                    <a:pt x="0" y="0"/>
                  </a:cubicBezTo>
                  <a:cubicBezTo>
                    <a:pt x="1"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98" name="Freeform 117483"/>
            <p:cNvSpPr/>
            <p:nvPr>
              <p:custDataLst>
                <p:tags r:id="rId275"/>
              </p:custDataLst>
            </p:nvPr>
          </p:nvSpPr>
          <p:spPr bwMode="auto">
            <a:xfrm>
              <a:off x="2619375" y="5865206"/>
              <a:ext cx="12700" cy="12700"/>
            </a:xfrm>
            <a:custGeom>
              <a:avLst/>
              <a:gdLst>
                <a:gd name="T0" fmla="*/ 0 w 3"/>
                <a:gd name="T1" fmla="*/ 1 h 3"/>
                <a:gd name="T2" fmla="*/ 2 w 3"/>
                <a:gd name="T3" fmla="*/ 0 h 3"/>
                <a:gd name="T4" fmla="*/ 3 w 3"/>
                <a:gd name="T5" fmla="*/ 2 h 3"/>
                <a:gd name="T6" fmla="*/ 0 w 3"/>
                <a:gd name="T7" fmla="*/ 3 h 3"/>
                <a:gd name="T8" fmla="*/ 0 w 3"/>
                <a:gd name="T9" fmla="*/ 2 h 3"/>
                <a:gd name="T10" fmla="*/ 0 w 3"/>
                <a:gd name="T11" fmla="*/ 1 h 3"/>
              </a:gdLst>
              <a:ahLst/>
              <a:cxnLst>
                <a:cxn ang="0">
                  <a:pos x="T0" y="T1"/>
                </a:cxn>
                <a:cxn ang="0">
                  <a:pos x="T2" y="T3"/>
                </a:cxn>
                <a:cxn ang="0">
                  <a:pos x="T4" y="T5"/>
                </a:cxn>
                <a:cxn ang="0">
                  <a:pos x="T6" y="T7"/>
                </a:cxn>
                <a:cxn ang="0">
                  <a:pos x="T8" y="T9"/>
                </a:cxn>
                <a:cxn ang="0">
                  <a:pos x="T10" y="T11"/>
                </a:cxn>
              </a:cxnLst>
              <a:rect l="0" t="0" r="r" b="b"/>
              <a:pathLst>
                <a:path w="3" h="3">
                  <a:moveTo>
                    <a:pt x="0" y="1"/>
                  </a:moveTo>
                  <a:cubicBezTo>
                    <a:pt x="1" y="2"/>
                    <a:pt x="1" y="1"/>
                    <a:pt x="2" y="0"/>
                  </a:cubicBezTo>
                  <a:cubicBezTo>
                    <a:pt x="1" y="1"/>
                    <a:pt x="2" y="1"/>
                    <a:pt x="3" y="2"/>
                  </a:cubicBezTo>
                  <a:cubicBezTo>
                    <a:pt x="1" y="2"/>
                    <a:pt x="2" y="3"/>
                    <a:pt x="0" y="3"/>
                  </a:cubicBezTo>
                  <a:cubicBezTo>
                    <a:pt x="0" y="3"/>
                    <a:pt x="0" y="2"/>
                    <a:pt x="0" y="2"/>
                  </a:cubicBezTo>
                  <a:cubicBezTo>
                    <a:pt x="2" y="2"/>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299" name="Freeform 117484"/>
            <p:cNvSpPr/>
            <p:nvPr>
              <p:custDataLst>
                <p:tags r:id="rId276"/>
              </p:custDataLst>
            </p:nvPr>
          </p:nvSpPr>
          <p:spPr bwMode="auto">
            <a:xfrm>
              <a:off x="2462212" y="5920769"/>
              <a:ext cx="28575" cy="22225"/>
            </a:xfrm>
            <a:custGeom>
              <a:avLst/>
              <a:gdLst>
                <a:gd name="T0" fmla="*/ 3 w 7"/>
                <a:gd name="T1" fmla="*/ 4 h 5"/>
                <a:gd name="T2" fmla="*/ 0 w 7"/>
                <a:gd name="T3" fmla="*/ 2 h 5"/>
                <a:gd name="T4" fmla="*/ 2 w 7"/>
                <a:gd name="T5" fmla="*/ 2 h 5"/>
                <a:gd name="T6" fmla="*/ 3 w 7"/>
                <a:gd name="T7" fmla="*/ 1 h 5"/>
                <a:gd name="T8" fmla="*/ 4 w 7"/>
                <a:gd name="T9" fmla="*/ 0 h 5"/>
                <a:gd name="T10" fmla="*/ 4 w 7"/>
                <a:gd name="T11" fmla="*/ 2 h 5"/>
                <a:gd name="T12" fmla="*/ 6 w 7"/>
                <a:gd name="T13" fmla="*/ 1 h 5"/>
                <a:gd name="T14" fmla="*/ 4 w 7"/>
                <a:gd name="T15" fmla="*/ 3 h 5"/>
                <a:gd name="T16" fmla="*/ 1 w 7"/>
                <a:gd name="T17" fmla="*/ 5 h 5"/>
                <a:gd name="T18" fmla="*/ 1 w 7"/>
                <a:gd name="T19" fmla="*/ 4 h 5"/>
                <a:gd name="T20" fmla="*/ 3 w 7"/>
                <a:gd name="T21"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5">
                  <a:moveTo>
                    <a:pt x="3" y="4"/>
                  </a:moveTo>
                  <a:cubicBezTo>
                    <a:pt x="2" y="3"/>
                    <a:pt x="2" y="2"/>
                    <a:pt x="0" y="2"/>
                  </a:cubicBezTo>
                  <a:cubicBezTo>
                    <a:pt x="0" y="1"/>
                    <a:pt x="2" y="1"/>
                    <a:pt x="2" y="2"/>
                  </a:cubicBezTo>
                  <a:cubicBezTo>
                    <a:pt x="3" y="2"/>
                    <a:pt x="2" y="1"/>
                    <a:pt x="3" y="1"/>
                  </a:cubicBezTo>
                  <a:cubicBezTo>
                    <a:pt x="3" y="0"/>
                    <a:pt x="3" y="0"/>
                    <a:pt x="4" y="0"/>
                  </a:cubicBezTo>
                  <a:cubicBezTo>
                    <a:pt x="4" y="1"/>
                    <a:pt x="4" y="1"/>
                    <a:pt x="4" y="2"/>
                  </a:cubicBezTo>
                  <a:cubicBezTo>
                    <a:pt x="5" y="2"/>
                    <a:pt x="6" y="1"/>
                    <a:pt x="6" y="1"/>
                  </a:cubicBezTo>
                  <a:cubicBezTo>
                    <a:pt x="7" y="2"/>
                    <a:pt x="5" y="3"/>
                    <a:pt x="4" y="3"/>
                  </a:cubicBezTo>
                  <a:cubicBezTo>
                    <a:pt x="3" y="3"/>
                    <a:pt x="3" y="5"/>
                    <a:pt x="1" y="5"/>
                  </a:cubicBezTo>
                  <a:cubicBezTo>
                    <a:pt x="1" y="5"/>
                    <a:pt x="1" y="4"/>
                    <a:pt x="1" y="4"/>
                  </a:cubicBezTo>
                  <a:cubicBezTo>
                    <a:pt x="2" y="4"/>
                    <a:pt x="2"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300" name="Freeform 117485"/>
            <p:cNvSpPr/>
            <p:nvPr>
              <p:custDataLst>
                <p:tags r:id="rId277"/>
              </p:custDataLst>
            </p:nvPr>
          </p:nvSpPr>
          <p:spPr bwMode="auto">
            <a:xfrm>
              <a:off x="2419350" y="5930294"/>
              <a:ext cx="7937" cy="7938"/>
            </a:xfrm>
            <a:custGeom>
              <a:avLst/>
              <a:gdLst>
                <a:gd name="T0" fmla="*/ 2 w 2"/>
                <a:gd name="T1" fmla="*/ 2 h 2"/>
                <a:gd name="T2" fmla="*/ 0 w 2"/>
                <a:gd name="T3" fmla="*/ 2 h 2"/>
                <a:gd name="T4" fmla="*/ 1 w 2"/>
                <a:gd name="T5" fmla="*/ 1 h 2"/>
                <a:gd name="T6" fmla="*/ 1 w 2"/>
                <a:gd name="T7" fmla="*/ 1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cubicBezTo>
                    <a:pt x="1" y="2"/>
                    <a:pt x="1" y="2"/>
                    <a:pt x="0" y="2"/>
                  </a:cubicBezTo>
                  <a:cubicBezTo>
                    <a:pt x="0" y="2"/>
                    <a:pt x="1" y="1"/>
                    <a:pt x="1" y="1"/>
                  </a:cubicBezTo>
                  <a:cubicBezTo>
                    <a:pt x="1" y="1"/>
                    <a:pt x="1" y="1"/>
                    <a:pt x="1" y="1"/>
                  </a:cubicBezTo>
                  <a:cubicBezTo>
                    <a:pt x="1" y="0"/>
                    <a:pt x="2"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301" name="Freeform 117486"/>
            <p:cNvSpPr/>
            <p:nvPr>
              <p:custDataLst>
                <p:tags r:id="rId278"/>
              </p:custDataLst>
            </p:nvPr>
          </p:nvSpPr>
          <p:spPr bwMode="auto">
            <a:xfrm>
              <a:off x="2389187" y="5963631"/>
              <a:ext cx="7937" cy="0"/>
            </a:xfrm>
            <a:custGeom>
              <a:avLst/>
              <a:gdLst>
                <a:gd name="T0" fmla="*/ 2 w 2"/>
                <a:gd name="T1" fmla="*/ 1 w 2"/>
                <a:gd name="T2" fmla="*/ 0 w 2"/>
                <a:gd name="T3" fmla="*/ 2 w 2"/>
              </a:gdLst>
              <a:ahLst/>
              <a:cxnLst>
                <a:cxn ang="0">
                  <a:pos x="T0" y="0"/>
                </a:cxn>
                <a:cxn ang="0">
                  <a:pos x="T1" y="0"/>
                </a:cxn>
                <a:cxn ang="0">
                  <a:pos x="T2" y="0"/>
                </a:cxn>
                <a:cxn ang="0">
                  <a:pos x="T3" y="0"/>
                </a:cxn>
              </a:cxnLst>
              <a:rect l="0" t="0" r="r" b="b"/>
              <a:pathLst>
                <a:path w="2">
                  <a:moveTo>
                    <a:pt x="2" y="0"/>
                  </a:moveTo>
                  <a:cubicBezTo>
                    <a:pt x="2" y="0"/>
                    <a:pt x="1" y="0"/>
                    <a:pt x="1" y="0"/>
                  </a:cubicBezTo>
                  <a:cubicBezTo>
                    <a:pt x="1" y="0"/>
                    <a:pt x="0" y="0"/>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302" name="Freeform 117487"/>
            <p:cNvSpPr/>
            <p:nvPr>
              <p:custDataLst>
                <p:tags r:id="rId279"/>
              </p:custDataLst>
            </p:nvPr>
          </p:nvSpPr>
          <p:spPr bwMode="auto">
            <a:xfrm>
              <a:off x="2325687" y="5981094"/>
              <a:ext cx="7937" cy="7938"/>
            </a:xfrm>
            <a:custGeom>
              <a:avLst/>
              <a:gdLst>
                <a:gd name="T0" fmla="*/ 2 w 2"/>
                <a:gd name="T1" fmla="*/ 1 h 2"/>
                <a:gd name="T2" fmla="*/ 2 w 2"/>
                <a:gd name="T3" fmla="*/ 1 h 2"/>
                <a:gd name="T4" fmla="*/ 0 w 2"/>
                <a:gd name="T5" fmla="*/ 2 h 2"/>
                <a:gd name="T6" fmla="*/ 2 w 2"/>
                <a:gd name="T7" fmla="*/ 0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2" y="1"/>
                    <a:pt x="2" y="1"/>
                    <a:pt x="2" y="1"/>
                  </a:cubicBezTo>
                  <a:cubicBezTo>
                    <a:pt x="2" y="1"/>
                    <a:pt x="1" y="1"/>
                    <a:pt x="0" y="2"/>
                  </a:cubicBezTo>
                  <a:cubicBezTo>
                    <a:pt x="0" y="1"/>
                    <a:pt x="1" y="0"/>
                    <a:pt x="2" y="0"/>
                  </a:cubicBezTo>
                  <a:cubicBezTo>
                    <a:pt x="2" y="1"/>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303" name="Freeform 117488"/>
            <p:cNvSpPr/>
            <p:nvPr>
              <p:custDataLst>
                <p:tags r:id="rId280"/>
              </p:custDataLst>
            </p:nvPr>
          </p:nvSpPr>
          <p:spPr bwMode="auto">
            <a:xfrm>
              <a:off x="2146300" y="6065231"/>
              <a:ext cx="9525" cy="9525"/>
            </a:xfrm>
            <a:custGeom>
              <a:avLst/>
              <a:gdLst>
                <a:gd name="T0" fmla="*/ 2 w 2"/>
                <a:gd name="T1" fmla="*/ 0 h 2"/>
                <a:gd name="T2" fmla="*/ 2 w 2"/>
                <a:gd name="T3" fmla="*/ 1 h 2"/>
                <a:gd name="T4" fmla="*/ 1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2" y="1"/>
                    <a:pt x="2" y="1"/>
                    <a:pt x="2" y="1"/>
                  </a:cubicBezTo>
                  <a:cubicBezTo>
                    <a:pt x="1" y="2"/>
                    <a:pt x="1" y="0"/>
                    <a:pt x="1"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304" name="Freeform 117489"/>
            <p:cNvSpPr/>
            <p:nvPr>
              <p:custDataLst>
                <p:tags r:id="rId281"/>
              </p:custDataLst>
            </p:nvPr>
          </p:nvSpPr>
          <p:spPr bwMode="auto">
            <a:xfrm>
              <a:off x="2898775" y="5796944"/>
              <a:ext cx="17462" cy="9525"/>
            </a:xfrm>
            <a:custGeom>
              <a:avLst/>
              <a:gdLst>
                <a:gd name="T0" fmla="*/ 4 w 4"/>
                <a:gd name="T1" fmla="*/ 1 h 2"/>
                <a:gd name="T2" fmla="*/ 2 w 4"/>
                <a:gd name="T3" fmla="*/ 1 h 2"/>
                <a:gd name="T4" fmla="*/ 1 w 4"/>
                <a:gd name="T5" fmla="*/ 2 h 2"/>
                <a:gd name="T6" fmla="*/ 0 w 4"/>
                <a:gd name="T7" fmla="*/ 2 h 2"/>
                <a:gd name="T8" fmla="*/ 1 w 4"/>
                <a:gd name="T9" fmla="*/ 0 h 2"/>
                <a:gd name="T10" fmla="*/ 4 w 4"/>
                <a:gd name="T11" fmla="*/ 1 h 2"/>
              </a:gdLst>
              <a:ahLst/>
              <a:cxnLst>
                <a:cxn ang="0">
                  <a:pos x="T0" y="T1"/>
                </a:cxn>
                <a:cxn ang="0">
                  <a:pos x="T2" y="T3"/>
                </a:cxn>
                <a:cxn ang="0">
                  <a:pos x="T4" y="T5"/>
                </a:cxn>
                <a:cxn ang="0">
                  <a:pos x="T6" y="T7"/>
                </a:cxn>
                <a:cxn ang="0">
                  <a:pos x="T8" y="T9"/>
                </a:cxn>
                <a:cxn ang="0">
                  <a:pos x="T10" y="T11"/>
                </a:cxn>
              </a:cxnLst>
              <a:rect l="0" t="0" r="r" b="b"/>
              <a:pathLst>
                <a:path w="4" h="2">
                  <a:moveTo>
                    <a:pt x="4" y="1"/>
                  </a:moveTo>
                  <a:cubicBezTo>
                    <a:pt x="3" y="1"/>
                    <a:pt x="3" y="0"/>
                    <a:pt x="2" y="1"/>
                  </a:cubicBezTo>
                  <a:cubicBezTo>
                    <a:pt x="2" y="2"/>
                    <a:pt x="3" y="2"/>
                    <a:pt x="1" y="2"/>
                  </a:cubicBezTo>
                  <a:cubicBezTo>
                    <a:pt x="2" y="1"/>
                    <a:pt x="1" y="2"/>
                    <a:pt x="0" y="2"/>
                  </a:cubicBezTo>
                  <a:cubicBezTo>
                    <a:pt x="0" y="0"/>
                    <a:pt x="1" y="1"/>
                    <a:pt x="1" y="0"/>
                  </a:cubicBezTo>
                  <a:cubicBezTo>
                    <a:pt x="2" y="0"/>
                    <a:pt x="3"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305" name="Freeform 117490"/>
            <p:cNvSpPr/>
            <p:nvPr>
              <p:custDataLst>
                <p:tags r:id="rId282"/>
              </p:custDataLst>
            </p:nvPr>
          </p:nvSpPr>
          <p:spPr bwMode="auto">
            <a:xfrm>
              <a:off x="2439987" y="6665306"/>
              <a:ext cx="22225" cy="17463"/>
            </a:xfrm>
            <a:custGeom>
              <a:avLst/>
              <a:gdLst>
                <a:gd name="T0" fmla="*/ 5 w 5"/>
                <a:gd name="T1" fmla="*/ 1 h 4"/>
                <a:gd name="T2" fmla="*/ 0 w 5"/>
                <a:gd name="T3" fmla="*/ 3 h 4"/>
                <a:gd name="T4" fmla="*/ 2 w 5"/>
                <a:gd name="T5" fmla="*/ 0 h 4"/>
                <a:gd name="T6" fmla="*/ 5 w 5"/>
                <a:gd name="T7" fmla="*/ 1 h 4"/>
              </a:gdLst>
              <a:ahLst/>
              <a:cxnLst>
                <a:cxn ang="0">
                  <a:pos x="T0" y="T1"/>
                </a:cxn>
                <a:cxn ang="0">
                  <a:pos x="T2" y="T3"/>
                </a:cxn>
                <a:cxn ang="0">
                  <a:pos x="T4" y="T5"/>
                </a:cxn>
                <a:cxn ang="0">
                  <a:pos x="T6" y="T7"/>
                </a:cxn>
              </a:cxnLst>
              <a:rect l="0" t="0" r="r" b="b"/>
              <a:pathLst>
                <a:path w="5" h="4">
                  <a:moveTo>
                    <a:pt x="5" y="1"/>
                  </a:moveTo>
                  <a:cubicBezTo>
                    <a:pt x="5" y="3"/>
                    <a:pt x="2" y="4"/>
                    <a:pt x="0" y="3"/>
                  </a:cubicBezTo>
                  <a:cubicBezTo>
                    <a:pt x="0" y="1"/>
                    <a:pt x="2" y="1"/>
                    <a:pt x="2" y="0"/>
                  </a:cubicBezTo>
                  <a:cubicBezTo>
                    <a:pt x="3" y="0"/>
                    <a:pt x="4"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sp>
          <p:nvSpPr>
            <p:cNvPr id="306" name="Freeform 117491"/>
            <p:cNvSpPr/>
            <p:nvPr>
              <p:custDataLst>
                <p:tags r:id="rId283"/>
              </p:custDataLst>
            </p:nvPr>
          </p:nvSpPr>
          <p:spPr bwMode="auto">
            <a:xfrm>
              <a:off x="2252662" y="5996969"/>
              <a:ext cx="12700" cy="12700"/>
            </a:xfrm>
            <a:custGeom>
              <a:avLst/>
              <a:gdLst>
                <a:gd name="T0" fmla="*/ 3 w 3"/>
                <a:gd name="T1" fmla="*/ 1 h 3"/>
                <a:gd name="T2" fmla="*/ 1 w 3"/>
                <a:gd name="T3" fmla="*/ 3 h 3"/>
                <a:gd name="T4" fmla="*/ 1 w 3"/>
                <a:gd name="T5" fmla="*/ 1 h 3"/>
                <a:gd name="T6" fmla="*/ 3 w 3"/>
                <a:gd name="T7" fmla="*/ 1 h 3"/>
              </a:gdLst>
              <a:ahLst/>
              <a:cxnLst>
                <a:cxn ang="0">
                  <a:pos x="T0" y="T1"/>
                </a:cxn>
                <a:cxn ang="0">
                  <a:pos x="T2" y="T3"/>
                </a:cxn>
                <a:cxn ang="0">
                  <a:pos x="T4" y="T5"/>
                </a:cxn>
                <a:cxn ang="0">
                  <a:pos x="T6" y="T7"/>
                </a:cxn>
              </a:cxnLst>
              <a:rect l="0" t="0" r="r" b="b"/>
              <a:pathLst>
                <a:path w="3" h="3">
                  <a:moveTo>
                    <a:pt x="3" y="1"/>
                  </a:moveTo>
                  <a:cubicBezTo>
                    <a:pt x="3" y="1"/>
                    <a:pt x="2" y="2"/>
                    <a:pt x="1" y="3"/>
                  </a:cubicBezTo>
                  <a:cubicBezTo>
                    <a:pt x="2" y="2"/>
                    <a:pt x="0" y="2"/>
                    <a:pt x="1" y="1"/>
                  </a:cubicBezTo>
                  <a:cubicBezTo>
                    <a:pt x="2" y="1"/>
                    <a:pt x="2"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0186" tIns="40093" rIns="80186" bIns="40093" numCol="1" anchor="t" anchorCtr="0" compatLnSpc="1"/>
            <a:p>
              <a:endParaRPr lang="zh-CN" altLang="en-US" sz="1580" dirty="0">
                <a:latin typeface="MiSans Light" panose="00000400000000000000" pitchFamily="2" charset="-122"/>
                <a:ea typeface="MiSans Light" panose="00000400000000000000" pitchFamily="2" charset="-122"/>
              </a:endParaRPr>
            </a:p>
          </p:txBody>
        </p:sp>
      </p:grpSp>
      <p:pic>
        <p:nvPicPr>
          <p:cNvPr id="310" name="图片 309" descr="D:/云金地/02楚雄市/02大河口乡镇规划/03过程数据/07公示稿/收集照片/森林照片/古树村貌森林照片 - 副本/978399393c3ad12f435d9473cbfc651.jpg978399393c3ad12f435d9473cbfc651"/>
          <p:cNvPicPr>
            <a:picLocks noChangeAspect="1"/>
          </p:cNvPicPr>
          <p:nvPr>
            <p:custDataLst>
              <p:tags r:id="rId284"/>
            </p:custDataLst>
          </p:nvPr>
        </p:nvPicPr>
        <p:blipFill>
          <a:blip r:embed="rId285"/>
          <a:srcRect/>
          <a:stretch>
            <a:fillRect/>
          </a:stretch>
        </p:blipFill>
        <p:spPr>
          <a:xfrm>
            <a:off x="4651032" y="9352208"/>
            <a:ext cx="6056607" cy="5767684"/>
          </a:xfrm>
          <a:custGeom>
            <a:avLst/>
            <a:gdLst>
              <a:gd name="connsiteX0" fmla="*/ 224542 w 6906625"/>
              <a:gd name="connsiteY0" fmla="*/ 6507168 h 6577154"/>
              <a:gd name="connsiteX1" fmla="*/ 228910 w 6906625"/>
              <a:gd name="connsiteY1" fmla="*/ 6512126 h 6577154"/>
              <a:gd name="connsiteX2" fmla="*/ 225124 w 6906625"/>
              <a:gd name="connsiteY2" fmla="*/ 6515041 h 6577154"/>
              <a:gd name="connsiteX3" fmla="*/ 214931 w 6906625"/>
              <a:gd name="connsiteY3" fmla="*/ 6512417 h 6577154"/>
              <a:gd name="connsiteX4" fmla="*/ 224542 w 6906625"/>
              <a:gd name="connsiteY4" fmla="*/ 6507168 h 6577154"/>
              <a:gd name="connsiteX5" fmla="*/ 168042 w 6906625"/>
              <a:gd name="connsiteY5" fmla="*/ 6500753 h 6577154"/>
              <a:gd name="connsiteX6" fmla="*/ 170955 w 6906625"/>
              <a:gd name="connsiteY6" fmla="*/ 6572488 h 6577154"/>
              <a:gd name="connsiteX7" fmla="*/ 170955 w 6906625"/>
              <a:gd name="connsiteY7" fmla="*/ 6577154 h 6577154"/>
              <a:gd name="connsiteX8" fmla="*/ 0 w 6906625"/>
              <a:gd name="connsiteY8" fmla="*/ 6577154 h 6577154"/>
              <a:gd name="connsiteX9" fmla="*/ 0 w 6906625"/>
              <a:gd name="connsiteY9" fmla="*/ 6532246 h 6577154"/>
              <a:gd name="connsiteX10" fmla="*/ 27667 w 6906625"/>
              <a:gd name="connsiteY10" fmla="*/ 6547993 h 6577154"/>
              <a:gd name="connsiteX11" fmla="*/ 56791 w 6906625"/>
              <a:gd name="connsiteY11" fmla="*/ 6515334 h 6577154"/>
              <a:gd name="connsiteX12" fmla="*/ 144161 w 6906625"/>
              <a:gd name="connsiteY12" fmla="*/ 6527873 h 6577154"/>
              <a:gd name="connsiteX13" fmla="*/ 168042 w 6906625"/>
              <a:gd name="connsiteY13" fmla="*/ 6500753 h 6577154"/>
              <a:gd name="connsiteX14" fmla="*/ 132803 w 6906625"/>
              <a:gd name="connsiteY14" fmla="*/ 6494046 h 6577154"/>
              <a:gd name="connsiteX15" fmla="*/ 140666 w 6906625"/>
              <a:gd name="connsiteY15" fmla="*/ 6501045 h 6577154"/>
              <a:gd name="connsiteX16" fmla="*/ 134259 w 6906625"/>
              <a:gd name="connsiteY16" fmla="*/ 6506002 h 6577154"/>
              <a:gd name="connsiteX17" fmla="*/ 126978 w 6906625"/>
              <a:gd name="connsiteY17" fmla="*/ 6504252 h 6577154"/>
              <a:gd name="connsiteX18" fmla="*/ 170081 w 6906625"/>
              <a:gd name="connsiteY18" fmla="*/ 6459345 h 6577154"/>
              <a:gd name="connsiteX19" fmla="*/ 175905 w 6906625"/>
              <a:gd name="connsiteY19" fmla="*/ 6462845 h 6577154"/>
              <a:gd name="connsiteX20" fmla="*/ 172702 w 6906625"/>
              <a:gd name="connsiteY20" fmla="*/ 6470426 h 6577154"/>
              <a:gd name="connsiteX21" fmla="*/ 168042 w 6906625"/>
              <a:gd name="connsiteY21" fmla="*/ 6467801 h 6577154"/>
              <a:gd name="connsiteX22" fmla="*/ 170081 w 6906625"/>
              <a:gd name="connsiteY22" fmla="*/ 6459345 h 6577154"/>
              <a:gd name="connsiteX23" fmla="*/ 994565 w 6906625"/>
              <a:gd name="connsiteY23" fmla="*/ 6410065 h 6577154"/>
              <a:gd name="connsiteX24" fmla="*/ 985537 w 6906625"/>
              <a:gd name="connsiteY24" fmla="*/ 6424645 h 6577154"/>
              <a:gd name="connsiteX25" fmla="*/ 985537 w 6906625"/>
              <a:gd name="connsiteY25" fmla="*/ 6432810 h 6577154"/>
              <a:gd name="connsiteX26" fmla="*/ 989323 w 6906625"/>
              <a:gd name="connsiteY26" fmla="*/ 6432810 h 6577154"/>
              <a:gd name="connsiteX27" fmla="*/ 989323 w 6906625"/>
              <a:gd name="connsiteY27" fmla="*/ 6431644 h 6577154"/>
              <a:gd name="connsiteX28" fmla="*/ 1000098 w 6906625"/>
              <a:gd name="connsiteY28" fmla="*/ 6413856 h 6577154"/>
              <a:gd name="connsiteX29" fmla="*/ 994565 w 6906625"/>
              <a:gd name="connsiteY29" fmla="*/ 6410065 h 6577154"/>
              <a:gd name="connsiteX30" fmla="*/ 940978 w 6906625"/>
              <a:gd name="connsiteY30" fmla="*/ 6217605 h 6577154"/>
              <a:gd name="connsiteX31" fmla="*/ 951171 w 6906625"/>
              <a:gd name="connsiteY31" fmla="*/ 6250265 h 6577154"/>
              <a:gd name="connsiteX32" fmla="*/ 958743 w 6906625"/>
              <a:gd name="connsiteY32" fmla="*/ 6245891 h 6577154"/>
              <a:gd name="connsiteX33" fmla="*/ 958161 w 6906625"/>
              <a:gd name="connsiteY33" fmla="*/ 6245891 h 6577154"/>
              <a:gd name="connsiteX34" fmla="*/ 960782 w 6906625"/>
              <a:gd name="connsiteY34" fmla="*/ 6238017 h 6577154"/>
              <a:gd name="connsiteX35" fmla="*/ 940978 w 6906625"/>
              <a:gd name="connsiteY35" fmla="*/ 6217605 h 6577154"/>
              <a:gd name="connsiteX36" fmla="*/ 644210 w 6906625"/>
              <a:gd name="connsiteY36" fmla="*/ 6208273 h 6577154"/>
              <a:gd name="connsiteX37" fmla="*/ 660228 w 6906625"/>
              <a:gd name="connsiteY37" fmla="*/ 6240350 h 6577154"/>
              <a:gd name="connsiteX38" fmla="*/ 675954 w 6906625"/>
              <a:gd name="connsiteY38" fmla="*/ 6256680 h 6577154"/>
              <a:gd name="connsiteX39" fmla="*/ 660228 w 6906625"/>
              <a:gd name="connsiteY39" fmla="*/ 6240350 h 6577154"/>
              <a:gd name="connsiteX40" fmla="*/ 696923 w 6906625"/>
              <a:gd name="connsiteY40" fmla="*/ 6237434 h 6577154"/>
              <a:gd name="connsiteX41" fmla="*/ 644210 w 6906625"/>
              <a:gd name="connsiteY41" fmla="*/ 6208273 h 6577154"/>
              <a:gd name="connsiteX42" fmla="*/ 958743 w 6906625"/>
              <a:gd name="connsiteY42" fmla="*/ 6202150 h 6577154"/>
              <a:gd name="connsiteX43" fmla="*/ 947968 w 6906625"/>
              <a:gd name="connsiteY43" fmla="*/ 6206232 h 6577154"/>
              <a:gd name="connsiteX44" fmla="*/ 952045 w 6906625"/>
              <a:gd name="connsiteY44" fmla="*/ 6215272 h 6577154"/>
              <a:gd name="connsiteX45" fmla="*/ 958743 w 6906625"/>
              <a:gd name="connsiteY45" fmla="*/ 6213231 h 6577154"/>
              <a:gd name="connsiteX46" fmla="*/ 417047 w 6906625"/>
              <a:gd name="connsiteY46" fmla="*/ 6165115 h 6577154"/>
              <a:gd name="connsiteX47" fmla="*/ 430735 w 6906625"/>
              <a:gd name="connsiteY47" fmla="*/ 6171822 h 6577154"/>
              <a:gd name="connsiteX48" fmla="*/ 430735 w 6906625"/>
              <a:gd name="connsiteY48" fmla="*/ 6178529 h 6577154"/>
              <a:gd name="connsiteX49" fmla="*/ 422289 w 6906625"/>
              <a:gd name="connsiteY49" fmla="*/ 6179112 h 6577154"/>
              <a:gd name="connsiteX50" fmla="*/ 417047 w 6906625"/>
              <a:gd name="connsiteY50" fmla="*/ 6165115 h 6577154"/>
              <a:gd name="connsiteX51" fmla="*/ 1116592 w 6906625"/>
              <a:gd name="connsiteY51" fmla="*/ 6128665 h 6577154"/>
              <a:gd name="connsiteX52" fmla="*/ 1118631 w 6906625"/>
              <a:gd name="connsiteY52" fmla="*/ 6145870 h 6577154"/>
              <a:gd name="connsiteX53" fmla="*/ 1126203 w 6906625"/>
              <a:gd name="connsiteY53" fmla="*/ 6153743 h 6577154"/>
              <a:gd name="connsiteX54" fmla="*/ 1126203 w 6906625"/>
              <a:gd name="connsiteY54" fmla="*/ 6152868 h 6577154"/>
              <a:gd name="connsiteX55" fmla="*/ 1132319 w 6906625"/>
              <a:gd name="connsiteY55" fmla="*/ 6135081 h 6577154"/>
              <a:gd name="connsiteX56" fmla="*/ 1116592 w 6906625"/>
              <a:gd name="connsiteY56" fmla="*/ 6128665 h 6577154"/>
              <a:gd name="connsiteX57" fmla="*/ 431026 w 6906625"/>
              <a:gd name="connsiteY57" fmla="*/ 6128082 h 6577154"/>
              <a:gd name="connsiteX58" fmla="*/ 417630 w 6906625"/>
              <a:gd name="connsiteY58" fmla="*/ 6163949 h 6577154"/>
              <a:gd name="connsiteX59" fmla="*/ 390836 w 6906625"/>
              <a:gd name="connsiteY59" fmla="*/ 6189319 h 6577154"/>
              <a:gd name="connsiteX60" fmla="*/ 404815 w 6906625"/>
              <a:gd name="connsiteY60" fmla="*/ 6189319 h 6577154"/>
              <a:gd name="connsiteX61" fmla="*/ 417630 w 6906625"/>
              <a:gd name="connsiteY61" fmla="*/ 6207690 h 6577154"/>
              <a:gd name="connsiteX62" fmla="*/ 398991 w 6906625"/>
              <a:gd name="connsiteY62" fmla="*/ 6228394 h 6577154"/>
              <a:gd name="connsiteX63" fmla="*/ 355597 w 6906625"/>
              <a:gd name="connsiteY63" fmla="*/ 6165407 h 6577154"/>
              <a:gd name="connsiteX64" fmla="*/ 348607 w 6906625"/>
              <a:gd name="connsiteY64" fmla="*/ 6167157 h 6577154"/>
              <a:gd name="connsiteX65" fmla="*/ 355597 w 6906625"/>
              <a:gd name="connsiteY65" fmla="*/ 6164532 h 6577154"/>
              <a:gd name="connsiteX66" fmla="*/ 398408 w 6906625"/>
              <a:gd name="connsiteY66" fmla="*/ 6164532 h 6577154"/>
              <a:gd name="connsiteX67" fmla="*/ 431026 w 6906625"/>
              <a:gd name="connsiteY67" fmla="*/ 6128082 h 6577154"/>
              <a:gd name="connsiteX68" fmla="*/ 917679 w 6906625"/>
              <a:gd name="connsiteY68" fmla="*/ 6077634 h 6577154"/>
              <a:gd name="connsiteX69" fmla="*/ 938648 w 6906625"/>
              <a:gd name="connsiteY69" fmla="*/ 6077634 h 6577154"/>
              <a:gd name="connsiteX70" fmla="*/ 962238 w 6906625"/>
              <a:gd name="connsiteY70" fmla="*/ 6083758 h 6577154"/>
              <a:gd name="connsiteX71" fmla="*/ 986119 w 6906625"/>
              <a:gd name="connsiteY71" fmla="*/ 6079675 h 6577154"/>
              <a:gd name="connsiteX72" fmla="*/ 913602 w 6906625"/>
              <a:gd name="connsiteY72" fmla="*/ 6094547 h 6577154"/>
              <a:gd name="connsiteX73" fmla="*/ 910398 w 6906625"/>
              <a:gd name="connsiteY73" fmla="*/ 6087548 h 6577154"/>
              <a:gd name="connsiteX74" fmla="*/ 917679 w 6906625"/>
              <a:gd name="connsiteY74" fmla="*/ 6077634 h 6577154"/>
              <a:gd name="connsiteX75" fmla="*/ 470052 w 6906625"/>
              <a:gd name="connsiteY75" fmla="*/ 6077050 h 6577154"/>
              <a:gd name="connsiteX76" fmla="*/ 477332 w 6906625"/>
              <a:gd name="connsiteY76" fmla="*/ 6077050 h 6577154"/>
              <a:gd name="connsiteX77" fmla="*/ 473255 w 6906625"/>
              <a:gd name="connsiteY77" fmla="*/ 6083465 h 6577154"/>
              <a:gd name="connsiteX78" fmla="*/ 465683 w 6906625"/>
              <a:gd name="connsiteY78" fmla="*/ 6083465 h 6577154"/>
              <a:gd name="connsiteX79" fmla="*/ 470052 w 6906625"/>
              <a:gd name="connsiteY79" fmla="*/ 6077050 h 6577154"/>
              <a:gd name="connsiteX80" fmla="*/ 886518 w 6906625"/>
              <a:gd name="connsiteY80" fmla="*/ 6032726 h 6577154"/>
              <a:gd name="connsiteX81" fmla="*/ 926417 w 6906625"/>
              <a:gd name="connsiteY81" fmla="*/ 6046140 h 6577154"/>
              <a:gd name="connsiteX82" fmla="*/ 905157 w 6906625"/>
              <a:gd name="connsiteY82" fmla="*/ 6057512 h 6577154"/>
              <a:gd name="connsiteX83" fmla="*/ 873121 w 6906625"/>
              <a:gd name="connsiteY83" fmla="*/ 6044099 h 6577154"/>
              <a:gd name="connsiteX84" fmla="*/ 444423 w 6906625"/>
              <a:gd name="connsiteY84" fmla="*/ 6031414 h 6577154"/>
              <a:gd name="connsiteX85" fmla="*/ 445879 w 6906625"/>
              <a:gd name="connsiteY85" fmla="*/ 6047306 h 6577154"/>
              <a:gd name="connsiteX86" fmla="*/ 430735 w 6906625"/>
              <a:gd name="connsiteY86" fmla="*/ 6033892 h 6577154"/>
              <a:gd name="connsiteX87" fmla="*/ 444423 w 6906625"/>
              <a:gd name="connsiteY87" fmla="*/ 6031414 h 6577154"/>
              <a:gd name="connsiteX88" fmla="*/ 950298 w 6906625"/>
              <a:gd name="connsiteY88" fmla="*/ 5980820 h 6577154"/>
              <a:gd name="connsiteX89" fmla="*/ 937484 w 6906625"/>
              <a:gd name="connsiteY89" fmla="*/ 5992193 h 6577154"/>
              <a:gd name="connsiteX90" fmla="*/ 923504 w 6906625"/>
              <a:gd name="connsiteY90" fmla="*/ 6011730 h 6577154"/>
              <a:gd name="connsiteX91" fmla="*/ 908360 w 6906625"/>
              <a:gd name="connsiteY91" fmla="*/ 6000066 h 6577154"/>
              <a:gd name="connsiteX92" fmla="*/ 950298 w 6906625"/>
              <a:gd name="connsiteY92" fmla="*/ 5980820 h 6577154"/>
              <a:gd name="connsiteX93" fmla="*/ 1190566 w 6906625"/>
              <a:gd name="connsiteY93" fmla="*/ 5973823 h 6577154"/>
              <a:gd name="connsiteX94" fmla="*/ 1178625 w 6906625"/>
              <a:gd name="connsiteY94" fmla="*/ 5977322 h 6577154"/>
              <a:gd name="connsiteX95" fmla="*/ 1263374 w 6906625"/>
              <a:gd name="connsiteY95" fmla="*/ 6030394 h 6577154"/>
              <a:gd name="connsiteX96" fmla="*/ 1263374 w 6906625"/>
              <a:gd name="connsiteY96" fmla="*/ 6029227 h 6577154"/>
              <a:gd name="connsiteX97" fmla="*/ 1263957 w 6906625"/>
              <a:gd name="connsiteY97" fmla="*/ 6026603 h 6577154"/>
              <a:gd name="connsiteX98" fmla="*/ 1190566 w 6906625"/>
              <a:gd name="connsiteY98" fmla="*/ 5973823 h 6577154"/>
              <a:gd name="connsiteX99" fmla="*/ 1466947 w 6906625"/>
              <a:gd name="connsiteY99" fmla="*/ 5893340 h 6577154"/>
              <a:gd name="connsiteX100" fmla="*/ 1460540 w 6906625"/>
              <a:gd name="connsiteY100" fmla="*/ 5895672 h 6577154"/>
              <a:gd name="connsiteX101" fmla="*/ 1460540 w 6906625"/>
              <a:gd name="connsiteY101" fmla="*/ 5902379 h 6577154"/>
              <a:gd name="connsiteX102" fmla="*/ 1476849 w 6906625"/>
              <a:gd name="connsiteY102" fmla="*/ 5907628 h 6577154"/>
              <a:gd name="connsiteX103" fmla="*/ 1477723 w 6906625"/>
              <a:gd name="connsiteY103" fmla="*/ 5907628 h 6577154"/>
              <a:gd name="connsiteX104" fmla="*/ 1480635 w 6906625"/>
              <a:gd name="connsiteY104" fmla="*/ 5903545 h 6577154"/>
              <a:gd name="connsiteX105" fmla="*/ 1466947 w 6906625"/>
              <a:gd name="connsiteY105" fmla="*/ 5893340 h 6577154"/>
              <a:gd name="connsiteX106" fmla="*/ 1313685 w 6906625"/>
              <a:gd name="connsiteY106" fmla="*/ 5865674 h 6577154"/>
              <a:gd name="connsiteX107" fmla="*/ 1305895 w 6906625"/>
              <a:gd name="connsiteY107" fmla="*/ 5868261 h 6577154"/>
              <a:gd name="connsiteX108" fmla="*/ 1305895 w 6906625"/>
              <a:gd name="connsiteY108" fmla="*/ 5881675 h 6577154"/>
              <a:gd name="connsiteX109" fmla="*/ 1320456 w 6906625"/>
              <a:gd name="connsiteY109" fmla="*/ 5883133 h 6577154"/>
              <a:gd name="connsiteX110" fmla="*/ 1320456 w 6906625"/>
              <a:gd name="connsiteY110" fmla="*/ 5881967 h 6577154"/>
              <a:gd name="connsiteX111" fmla="*/ 1322786 w 6906625"/>
              <a:gd name="connsiteY111" fmla="*/ 5871177 h 6577154"/>
              <a:gd name="connsiteX112" fmla="*/ 1313685 w 6906625"/>
              <a:gd name="connsiteY112" fmla="*/ 5865674 h 6577154"/>
              <a:gd name="connsiteX113" fmla="*/ 1527233 w 6906625"/>
              <a:gd name="connsiteY113" fmla="*/ 5865054 h 6577154"/>
              <a:gd name="connsiteX114" fmla="*/ 1554609 w 6906625"/>
              <a:gd name="connsiteY114" fmla="*/ 5896547 h 6577154"/>
              <a:gd name="connsiteX115" fmla="*/ 1555483 w 6906625"/>
              <a:gd name="connsiteY115" fmla="*/ 5896547 h 6577154"/>
              <a:gd name="connsiteX116" fmla="*/ 1527233 w 6906625"/>
              <a:gd name="connsiteY116" fmla="*/ 5865054 h 6577154"/>
              <a:gd name="connsiteX117" fmla="*/ 770315 w 6906625"/>
              <a:gd name="connsiteY117" fmla="*/ 5842016 h 6577154"/>
              <a:gd name="connsiteX118" fmla="*/ 780799 w 6906625"/>
              <a:gd name="connsiteY118" fmla="*/ 5852222 h 6577154"/>
              <a:gd name="connsiteX119" fmla="*/ 750220 w 6906625"/>
              <a:gd name="connsiteY119" fmla="*/ 5829769 h 6577154"/>
              <a:gd name="connsiteX120" fmla="*/ 767694 w 6906625"/>
              <a:gd name="connsiteY120" fmla="*/ 5840850 h 6577154"/>
              <a:gd name="connsiteX121" fmla="*/ 750220 w 6906625"/>
              <a:gd name="connsiteY121" fmla="*/ 5829769 h 6577154"/>
              <a:gd name="connsiteX122" fmla="*/ 1263374 w 6906625"/>
              <a:gd name="connsiteY122" fmla="*/ 5826562 h 6577154"/>
              <a:gd name="connsiteX123" fmla="*/ 1263374 w 6906625"/>
              <a:gd name="connsiteY123" fmla="*/ 5833852 h 6577154"/>
              <a:gd name="connsiteX124" fmla="*/ 1272403 w 6906625"/>
              <a:gd name="connsiteY124" fmla="*/ 5838517 h 6577154"/>
              <a:gd name="connsiteX125" fmla="*/ 1272403 w 6906625"/>
              <a:gd name="connsiteY125" fmla="*/ 5837351 h 6577154"/>
              <a:gd name="connsiteX126" fmla="*/ 1272985 w 6906625"/>
              <a:gd name="connsiteY126" fmla="*/ 5833560 h 6577154"/>
              <a:gd name="connsiteX127" fmla="*/ 1270364 w 6906625"/>
              <a:gd name="connsiteY127" fmla="*/ 5826562 h 6577154"/>
              <a:gd name="connsiteX128" fmla="*/ 931950 w 6906625"/>
              <a:gd name="connsiteY128" fmla="*/ 5748120 h 6577154"/>
              <a:gd name="connsiteX129" fmla="*/ 933138 w 6906625"/>
              <a:gd name="connsiteY129" fmla="*/ 5748144 h 6577154"/>
              <a:gd name="connsiteX130" fmla="*/ 946793 w 6906625"/>
              <a:gd name="connsiteY130" fmla="*/ 5762240 h 6577154"/>
              <a:gd name="connsiteX131" fmla="*/ 966315 w 6906625"/>
              <a:gd name="connsiteY131" fmla="*/ 5764449 h 6577154"/>
              <a:gd name="connsiteX132" fmla="*/ 944773 w 6906625"/>
              <a:gd name="connsiteY132" fmla="*/ 5748375 h 6577154"/>
              <a:gd name="connsiteX133" fmla="*/ 933138 w 6906625"/>
              <a:gd name="connsiteY133" fmla="*/ 5748144 h 6577154"/>
              <a:gd name="connsiteX134" fmla="*/ 933115 w 6906625"/>
              <a:gd name="connsiteY134" fmla="*/ 5748120 h 6577154"/>
              <a:gd name="connsiteX135" fmla="*/ 1397488 w 6906625"/>
              <a:gd name="connsiteY135" fmla="*/ 5740757 h 6577154"/>
              <a:gd name="connsiteX136" fmla="*/ 1386858 w 6906625"/>
              <a:gd name="connsiteY136" fmla="*/ 5751327 h 6577154"/>
              <a:gd name="connsiteX137" fmla="*/ 1415981 w 6906625"/>
              <a:gd name="connsiteY137" fmla="*/ 5800900 h 6577154"/>
              <a:gd name="connsiteX138" fmla="*/ 1430834 w 6906625"/>
              <a:gd name="connsiteY138" fmla="*/ 5814314 h 6577154"/>
              <a:gd name="connsiteX139" fmla="*/ 1468112 w 6906625"/>
              <a:gd name="connsiteY139" fmla="*/ 5837643 h 6577154"/>
              <a:gd name="connsiteX140" fmla="*/ 1468986 w 6906625"/>
              <a:gd name="connsiteY140" fmla="*/ 5837643 h 6577154"/>
              <a:gd name="connsiteX141" fmla="*/ 1489955 w 6906625"/>
              <a:gd name="connsiteY141" fmla="*/ 5823937 h 6577154"/>
              <a:gd name="connsiteX142" fmla="*/ 1408992 w 6906625"/>
              <a:gd name="connsiteY142" fmla="*/ 5741996 h 6577154"/>
              <a:gd name="connsiteX143" fmla="*/ 1397488 w 6906625"/>
              <a:gd name="connsiteY143" fmla="*/ 5740757 h 6577154"/>
              <a:gd name="connsiteX144" fmla="*/ 1385001 w 6906625"/>
              <a:gd name="connsiteY144" fmla="*/ 5719469 h 6577154"/>
              <a:gd name="connsiteX145" fmla="*/ 1374917 w 6906625"/>
              <a:gd name="connsiteY145" fmla="*/ 5725083 h 6577154"/>
              <a:gd name="connsiteX146" fmla="*/ 1375791 w 6906625"/>
              <a:gd name="connsiteY146" fmla="*/ 5725082 h 6577154"/>
              <a:gd name="connsiteX147" fmla="*/ 1373170 w 6906625"/>
              <a:gd name="connsiteY147" fmla="*/ 5736455 h 6577154"/>
              <a:gd name="connsiteX148" fmla="*/ 1388314 w 6906625"/>
              <a:gd name="connsiteY148" fmla="*/ 5730623 h 6577154"/>
              <a:gd name="connsiteX149" fmla="*/ 1391809 w 6906625"/>
              <a:gd name="connsiteY149" fmla="*/ 5723041 h 6577154"/>
              <a:gd name="connsiteX150" fmla="*/ 1385001 w 6906625"/>
              <a:gd name="connsiteY150" fmla="*/ 5719469 h 6577154"/>
              <a:gd name="connsiteX151" fmla="*/ 877198 w 6906625"/>
              <a:gd name="connsiteY151" fmla="*/ 5687174 h 6577154"/>
              <a:gd name="connsiteX152" fmla="*/ 866131 w 6906625"/>
              <a:gd name="connsiteY152" fmla="*/ 5694756 h 6577154"/>
              <a:gd name="connsiteX153" fmla="*/ 864502 w 6906625"/>
              <a:gd name="connsiteY153" fmla="*/ 5696971 h 6577154"/>
              <a:gd name="connsiteX154" fmla="*/ 869625 w 6906625"/>
              <a:gd name="connsiteY154" fmla="*/ 5717793 h 6577154"/>
              <a:gd name="connsiteX155" fmla="*/ 880110 w 6906625"/>
              <a:gd name="connsiteY155" fmla="*/ 5723625 h 6577154"/>
              <a:gd name="connsiteX156" fmla="*/ 892050 w 6906625"/>
              <a:gd name="connsiteY156" fmla="*/ 5726249 h 6577154"/>
              <a:gd name="connsiteX157" fmla="*/ 907195 w 6906625"/>
              <a:gd name="connsiteY157" fmla="*/ 5731790 h 6577154"/>
              <a:gd name="connsiteX158" fmla="*/ 917097 w 6906625"/>
              <a:gd name="connsiteY158" fmla="*/ 5735872 h 6577154"/>
              <a:gd name="connsiteX159" fmla="*/ 920300 w 6906625"/>
              <a:gd name="connsiteY159" fmla="*/ 5730332 h 6577154"/>
              <a:gd name="connsiteX160" fmla="*/ 877198 w 6906625"/>
              <a:gd name="connsiteY160" fmla="*/ 5687174 h 6577154"/>
              <a:gd name="connsiteX161" fmla="*/ 1352783 w 6906625"/>
              <a:gd name="connsiteY161" fmla="*/ 5675801 h 6577154"/>
              <a:gd name="connsiteX162" fmla="*/ 1349871 w 6906625"/>
              <a:gd name="connsiteY162" fmla="*/ 5679592 h 6577154"/>
              <a:gd name="connsiteX163" fmla="*/ 1369966 w 6906625"/>
              <a:gd name="connsiteY163" fmla="*/ 5701463 h 6577154"/>
              <a:gd name="connsiteX164" fmla="*/ 1381907 w 6906625"/>
              <a:gd name="connsiteY164" fmla="*/ 5700296 h 6577154"/>
              <a:gd name="connsiteX165" fmla="*/ 1378412 w 6906625"/>
              <a:gd name="connsiteY165" fmla="*/ 5689507 h 6577154"/>
              <a:gd name="connsiteX166" fmla="*/ 1352783 w 6906625"/>
              <a:gd name="connsiteY166" fmla="*/ 5675801 h 6577154"/>
              <a:gd name="connsiteX167" fmla="*/ 1303274 w 6906625"/>
              <a:gd name="connsiteY167" fmla="*/ 5663845 h 6577154"/>
              <a:gd name="connsiteX168" fmla="*/ 1302400 w 6906625"/>
              <a:gd name="connsiteY168" fmla="*/ 5665012 h 6577154"/>
              <a:gd name="connsiteX169" fmla="*/ 1303704 w 6906625"/>
              <a:gd name="connsiteY169" fmla="*/ 5665050 h 6577154"/>
              <a:gd name="connsiteX170" fmla="*/ 1313248 w 6906625"/>
              <a:gd name="connsiteY170" fmla="*/ 5691767 h 6577154"/>
              <a:gd name="connsiteX171" fmla="*/ 1334144 w 6906625"/>
              <a:gd name="connsiteY171" fmla="*/ 5705253 h 6577154"/>
              <a:gd name="connsiteX172" fmla="*/ 1319874 w 6906625"/>
              <a:gd name="connsiteY172" fmla="*/ 5667636 h 6577154"/>
              <a:gd name="connsiteX173" fmla="*/ 1313758 w 6906625"/>
              <a:gd name="connsiteY173" fmla="*/ 5665340 h 6577154"/>
              <a:gd name="connsiteX174" fmla="*/ 1303704 w 6906625"/>
              <a:gd name="connsiteY174" fmla="*/ 5665050 h 6577154"/>
              <a:gd name="connsiteX175" fmla="*/ 1336183 w 6906625"/>
              <a:gd name="connsiteY175" fmla="*/ 5659180 h 6577154"/>
              <a:gd name="connsiteX176" fmla="*/ 1338804 w 6906625"/>
              <a:gd name="connsiteY176" fmla="*/ 5666762 h 6577154"/>
              <a:gd name="connsiteX177" fmla="*/ 1345503 w 6906625"/>
              <a:gd name="connsiteY177" fmla="*/ 5667053 h 6577154"/>
              <a:gd name="connsiteX178" fmla="*/ 1345503 w 6906625"/>
              <a:gd name="connsiteY178" fmla="*/ 5659180 h 6577154"/>
              <a:gd name="connsiteX179" fmla="*/ 1336183 w 6906625"/>
              <a:gd name="connsiteY179" fmla="*/ 5659180 h 6577154"/>
              <a:gd name="connsiteX180" fmla="*/ 1074072 w 6906625"/>
              <a:gd name="connsiteY180" fmla="*/ 5655680 h 6577154"/>
              <a:gd name="connsiteX181" fmla="*/ 1093876 w 6906625"/>
              <a:gd name="connsiteY181" fmla="*/ 5682507 h 6577154"/>
              <a:gd name="connsiteX182" fmla="*/ 1074072 w 6906625"/>
              <a:gd name="connsiteY182" fmla="*/ 5655680 h 6577154"/>
              <a:gd name="connsiteX183" fmla="*/ 551015 w 6906625"/>
              <a:gd name="connsiteY183" fmla="*/ 5638475 h 6577154"/>
              <a:gd name="connsiteX184" fmla="*/ 571401 w 6906625"/>
              <a:gd name="connsiteY184" fmla="*/ 5647223 h 6577154"/>
              <a:gd name="connsiteX185" fmla="*/ 571763 w 6906625"/>
              <a:gd name="connsiteY185" fmla="*/ 5648845 h 6577154"/>
              <a:gd name="connsiteX186" fmla="*/ 559752 w 6906625"/>
              <a:gd name="connsiteY186" fmla="*/ 5665594 h 6577154"/>
              <a:gd name="connsiteX187" fmla="*/ 551015 w 6906625"/>
              <a:gd name="connsiteY187" fmla="*/ 5638475 h 6577154"/>
              <a:gd name="connsiteX188" fmla="*/ 594117 w 6906625"/>
              <a:gd name="connsiteY188" fmla="*/ 5629435 h 6577154"/>
              <a:gd name="connsiteX189" fmla="*/ 596156 w 6906625"/>
              <a:gd name="connsiteY189" fmla="*/ 5636142 h 6577154"/>
              <a:gd name="connsiteX190" fmla="*/ 588584 w 6906625"/>
              <a:gd name="connsiteY190" fmla="*/ 5636142 h 6577154"/>
              <a:gd name="connsiteX191" fmla="*/ 588584 w 6906625"/>
              <a:gd name="connsiteY191" fmla="*/ 5632643 h 6577154"/>
              <a:gd name="connsiteX192" fmla="*/ 629648 w 6906625"/>
              <a:gd name="connsiteY192" fmla="*/ 5589486 h 6577154"/>
              <a:gd name="connsiteX193" fmla="*/ 644792 w 6906625"/>
              <a:gd name="connsiteY193" fmla="*/ 5591236 h 6577154"/>
              <a:gd name="connsiteX194" fmla="*/ 641880 w 6906625"/>
              <a:gd name="connsiteY194" fmla="*/ 5603774 h 6577154"/>
              <a:gd name="connsiteX195" fmla="*/ 629648 w 6906625"/>
              <a:gd name="connsiteY195" fmla="*/ 5602025 h 6577154"/>
              <a:gd name="connsiteX196" fmla="*/ 581886 w 6906625"/>
              <a:gd name="connsiteY196" fmla="*/ 5567907 h 6577154"/>
              <a:gd name="connsiteX197" fmla="*/ 584216 w 6906625"/>
              <a:gd name="connsiteY197" fmla="*/ 5586570 h 6577154"/>
              <a:gd name="connsiteX198" fmla="*/ 571110 w 6906625"/>
              <a:gd name="connsiteY198" fmla="*/ 5611939 h 6577154"/>
              <a:gd name="connsiteX199" fmla="*/ 539948 w 6906625"/>
              <a:gd name="connsiteY199" fmla="*/ 5623895 h 6577154"/>
              <a:gd name="connsiteX200" fmla="*/ 548103 w 6906625"/>
              <a:gd name="connsiteY200" fmla="*/ 5580738 h 6577154"/>
              <a:gd name="connsiteX201" fmla="*/ 1262209 w 6906625"/>
              <a:gd name="connsiteY201" fmla="*/ 5555660 h 6577154"/>
              <a:gd name="connsiteX202" fmla="*/ 1291333 w 6906625"/>
              <a:gd name="connsiteY202" fmla="*/ 5616022 h 6577154"/>
              <a:gd name="connsiteX203" fmla="*/ 1311137 w 6906625"/>
              <a:gd name="connsiteY203" fmla="*/ 5597359 h 6577154"/>
              <a:gd name="connsiteX204" fmla="*/ 1262209 w 6906625"/>
              <a:gd name="connsiteY204" fmla="*/ 5555660 h 6577154"/>
              <a:gd name="connsiteX205" fmla="*/ 540239 w 6906625"/>
              <a:gd name="connsiteY205" fmla="*/ 5532914 h 6577154"/>
              <a:gd name="connsiteX206" fmla="*/ 541695 w 6906625"/>
              <a:gd name="connsiteY206" fmla="*/ 5536121 h 6577154"/>
              <a:gd name="connsiteX207" fmla="*/ 525677 w 6906625"/>
              <a:gd name="connsiteY207" fmla="*/ 5549827 h 6577154"/>
              <a:gd name="connsiteX208" fmla="*/ 518979 w 6906625"/>
              <a:gd name="connsiteY208" fmla="*/ 5549827 h 6577154"/>
              <a:gd name="connsiteX209" fmla="*/ 522183 w 6906625"/>
              <a:gd name="connsiteY209" fmla="*/ 5542828 h 6577154"/>
              <a:gd name="connsiteX210" fmla="*/ 540239 w 6906625"/>
              <a:gd name="connsiteY210" fmla="*/ 5532914 h 6577154"/>
              <a:gd name="connsiteX211" fmla="*/ 1842640 w 6906625"/>
              <a:gd name="connsiteY211" fmla="*/ 5498797 h 6577154"/>
              <a:gd name="connsiteX212" fmla="*/ 1842640 w 6906625"/>
              <a:gd name="connsiteY212" fmla="*/ 5506379 h 6577154"/>
              <a:gd name="connsiteX213" fmla="*/ 1841475 w 6906625"/>
              <a:gd name="connsiteY213" fmla="*/ 5506670 h 6577154"/>
              <a:gd name="connsiteX214" fmla="*/ 1850212 w 6906625"/>
              <a:gd name="connsiteY214" fmla="*/ 5506379 h 6577154"/>
              <a:gd name="connsiteX215" fmla="*/ 1850212 w 6906625"/>
              <a:gd name="connsiteY215" fmla="*/ 5498797 h 6577154"/>
              <a:gd name="connsiteX216" fmla="*/ 962821 w 6906625"/>
              <a:gd name="connsiteY216" fmla="*/ 5429977 h 6577154"/>
              <a:gd name="connsiteX217" fmla="*/ 1005632 w 6906625"/>
              <a:gd name="connsiteY217" fmla="*/ 5466136 h 6577154"/>
              <a:gd name="connsiteX218" fmla="*/ 1014661 w 6906625"/>
              <a:gd name="connsiteY218" fmla="*/ 5483632 h 6577154"/>
              <a:gd name="connsiteX219" fmla="*/ 981460 w 6906625"/>
              <a:gd name="connsiteY219" fmla="*/ 5479258 h 6577154"/>
              <a:gd name="connsiteX220" fmla="*/ 950589 w 6906625"/>
              <a:gd name="connsiteY220" fmla="*/ 5475467 h 6577154"/>
              <a:gd name="connsiteX221" fmla="*/ 952045 w 6906625"/>
              <a:gd name="connsiteY221" fmla="*/ 5468177 h 6577154"/>
              <a:gd name="connsiteX222" fmla="*/ 969810 w 6906625"/>
              <a:gd name="connsiteY222" fmla="*/ 5462345 h 6577154"/>
              <a:gd name="connsiteX223" fmla="*/ 963112 w 6906625"/>
              <a:gd name="connsiteY223" fmla="*/ 5444557 h 6577154"/>
              <a:gd name="connsiteX224" fmla="*/ 951171 w 6906625"/>
              <a:gd name="connsiteY224" fmla="*/ 5432309 h 6577154"/>
              <a:gd name="connsiteX225" fmla="*/ 962821 w 6906625"/>
              <a:gd name="connsiteY225" fmla="*/ 5429977 h 6577154"/>
              <a:gd name="connsiteX226" fmla="*/ 841085 w 6906625"/>
              <a:gd name="connsiteY226" fmla="*/ 5387403 h 6577154"/>
              <a:gd name="connsiteX227" fmla="*/ 863510 w 6906625"/>
              <a:gd name="connsiteY227" fmla="*/ 5398776 h 6577154"/>
              <a:gd name="connsiteX228" fmla="*/ 854773 w 6906625"/>
              <a:gd name="connsiteY228" fmla="*/ 5416564 h 6577154"/>
              <a:gd name="connsiteX229" fmla="*/ 936319 w 6906625"/>
              <a:gd name="connsiteY229" fmla="*/ 5385944 h 6577154"/>
              <a:gd name="connsiteX230" fmla="*/ 949424 w 6906625"/>
              <a:gd name="connsiteY230" fmla="*/ 5392359 h 6577154"/>
              <a:gd name="connsiteX231" fmla="*/ 949424 w 6906625"/>
              <a:gd name="connsiteY231" fmla="*/ 5396442 h 6577154"/>
              <a:gd name="connsiteX232" fmla="*/ 940396 w 6906625"/>
              <a:gd name="connsiteY232" fmla="*/ 5399067 h 6577154"/>
              <a:gd name="connsiteX233" fmla="*/ 931659 w 6906625"/>
              <a:gd name="connsiteY233" fmla="*/ 5392943 h 6577154"/>
              <a:gd name="connsiteX234" fmla="*/ 936319 w 6906625"/>
              <a:gd name="connsiteY234" fmla="*/ 5385944 h 6577154"/>
              <a:gd name="connsiteX235" fmla="*/ 898458 w 6906625"/>
              <a:gd name="connsiteY235" fmla="*/ 5375739 h 6577154"/>
              <a:gd name="connsiteX236" fmla="*/ 905739 w 6906625"/>
              <a:gd name="connsiteY236" fmla="*/ 5377489 h 6577154"/>
              <a:gd name="connsiteX237" fmla="*/ 902535 w 6906625"/>
              <a:gd name="connsiteY237" fmla="*/ 5384487 h 6577154"/>
              <a:gd name="connsiteX238" fmla="*/ 894672 w 6906625"/>
              <a:gd name="connsiteY238" fmla="*/ 5384487 h 6577154"/>
              <a:gd name="connsiteX239" fmla="*/ 971849 w 6906625"/>
              <a:gd name="connsiteY239" fmla="*/ 5317126 h 6577154"/>
              <a:gd name="connsiteX240" fmla="*/ 984663 w 6906625"/>
              <a:gd name="connsiteY240" fmla="*/ 5317126 h 6577154"/>
              <a:gd name="connsiteX241" fmla="*/ 984663 w 6906625"/>
              <a:gd name="connsiteY241" fmla="*/ 5328498 h 6577154"/>
              <a:gd name="connsiteX242" fmla="*/ 971849 w 6906625"/>
              <a:gd name="connsiteY242" fmla="*/ 5328790 h 6577154"/>
              <a:gd name="connsiteX243" fmla="*/ 971849 w 6906625"/>
              <a:gd name="connsiteY243" fmla="*/ 5317126 h 6577154"/>
              <a:gd name="connsiteX244" fmla="*/ 897584 w 6906625"/>
              <a:gd name="connsiteY244" fmla="*/ 5305170 h 6577154"/>
              <a:gd name="connsiteX245" fmla="*/ 903991 w 6906625"/>
              <a:gd name="connsiteY245" fmla="*/ 5306337 h 6577154"/>
              <a:gd name="connsiteX246" fmla="*/ 903991 w 6906625"/>
              <a:gd name="connsiteY246" fmla="*/ 5316834 h 6577154"/>
              <a:gd name="connsiteX247" fmla="*/ 900205 w 6906625"/>
              <a:gd name="connsiteY247" fmla="*/ 5316834 h 6577154"/>
              <a:gd name="connsiteX248" fmla="*/ 897584 w 6906625"/>
              <a:gd name="connsiteY248" fmla="*/ 5305170 h 6577154"/>
              <a:gd name="connsiteX249" fmla="*/ 1325407 w 6906625"/>
              <a:gd name="connsiteY249" fmla="*/ 5291465 h 6577154"/>
              <a:gd name="connsiteX250" fmla="*/ 1319000 w 6906625"/>
              <a:gd name="connsiteY250" fmla="*/ 5297589 h 6577154"/>
              <a:gd name="connsiteX251" fmla="*/ 1333562 w 6906625"/>
              <a:gd name="connsiteY251" fmla="*/ 5312169 h 6577154"/>
              <a:gd name="connsiteX252" fmla="*/ 1337639 w 6906625"/>
              <a:gd name="connsiteY252" fmla="*/ 5308086 h 6577154"/>
              <a:gd name="connsiteX253" fmla="*/ 1365307 w 6906625"/>
              <a:gd name="connsiteY253" fmla="*/ 5289424 h 6577154"/>
              <a:gd name="connsiteX254" fmla="*/ 1360647 w 6906625"/>
              <a:gd name="connsiteY254" fmla="*/ 5310419 h 6577154"/>
              <a:gd name="connsiteX255" fmla="*/ 1370840 w 6906625"/>
              <a:gd name="connsiteY255" fmla="*/ 5308086 h 6577154"/>
              <a:gd name="connsiteX256" fmla="*/ 1373461 w 6906625"/>
              <a:gd name="connsiteY256" fmla="*/ 5292048 h 6577154"/>
              <a:gd name="connsiteX257" fmla="*/ 1374335 w 6906625"/>
              <a:gd name="connsiteY257" fmla="*/ 5290882 h 6577154"/>
              <a:gd name="connsiteX258" fmla="*/ 1365307 w 6906625"/>
              <a:gd name="connsiteY258" fmla="*/ 5289424 h 6577154"/>
              <a:gd name="connsiteX259" fmla="*/ 1004467 w 6906625"/>
              <a:gd name="connsiteY259" fmla="*/ 5285341 h 6577154"/>
              <a:gd name="connsiteX260" fmla="*/ 986993 w 6906625"/>
              <a:gd name="connsiteY260" fmla="*/ 5295547 h 6577154"/>
              <a:gd name="connsiteX261" fmla="*/ 982916 w 6906625"/>
              <a:gd name="connsiteY261" fmla="*/ 5295547 h 6577154"/>
              <a:gd name="connsiteX262" fmla="*/ 986993 w 6906625"/>
              <a:gd name="connsiteY262" fmla="*/ 5287674 h 6577154"/>
              <a:gd name="connsiteX263" fmla="*/ 1004467 w 6906625"/>
              <a:gd name="connsiteY263" fmla="*/ 5285341 h 6577154"/>
              <a:gd name="connsiteX264" fmla="*/ 1702847 w 6906625"/>
              <a:gd name="connsiteY264" fmla="*/ 5280967 h 6577154"/>
              <a:gd name="connsiteX265" fmla="*/ 1699352 w 6906625"/>
              <a:gd name="connsiteY265" fmla="*/ 5290299 h 6577154"/>
              <a:gd name="connsiteX266" fmla="*/ 1706933 w 6906625"/>
              <a:gd name="connsiteY266" fmla="*/ 5295179 h 6577154"/>
              <a:gd name="connsiteX267" fmla="*/ 1706342 w 6906625"/>
              <a:gd name="connsiteY267" fmla="*/ 5295839 h 6577154"/>
              <a:gd name="connsiteX268" fmla="*/ 1707507 w 6906625"/>
              <a:gd name="connsiteY268" fmla="*/ 5295548 h 6577154"/>
              <a:gd name="connsiteX269" fmla="*/ 1706933 w 6906625"/>
              <a:gd name="connsiteY269" fmla="*/ 5295179 h 6577154"/>
              <a:gd name="connsiteX270" fmla="*/ 1709764 w 6906625"/>
              <a:gd name="connsiteY270" fmla="*/ 5292012 h 6577154"/>
              <a:gd name="connsiteX271" fmla="*/ 1711002 w 6906625"/>
              <a:gd name="connsiteY271" fmla="*/ 5287966 h 6577154"/>
              <a:gd name="connsiteX272" fmla="*/ 1702847 w 6906625"/>
              <a:gd name="connsiteY272" fmla="*/ 5280967 h 6577154"/>
              <a:gd name="connsiteX273" fmla="*/ 1294245 w 6906625"/>
              <a:gd name="connsiteY273" fmla="*/ 5261721 h 6577154"/>
              <a:gd name="connsiteX274" fmla="*/ 1290750 w 6906625"/>
              <a:gd name="connsiteY274" fmla="*/ 5269011 h 6577154"/>
              <a:gd name="connsiteX275" fmla="*/ 1297449 w 6906625"/>
              <a:gd name="connsiteY275" fmla="*/ 5270761 h 6577154"/>
              <a:gd name="connsiteX276" fmla="*/ 1300944 w 6906625"/>
              <a:gd name="connsiteY276" fmla="*/ 5263762 h 6577154"/>
              <a:gd name="connsiteX277" fmla="*/ 922630 w 6906625"/>
              <a:gd name="connsiteY277" fmla="*/ 5209523 h 6577154"/>
              <a:gd name="connsiteX278" fmla="*/ 935736 w 6906625"/>
              <a:gd name="connsiteY278" fmla="*/ 5222646 h 6577154"/>
              <a:gd name="connsiteX279" fmla="*/ 932824 w 6906625"/>
              <a:gd name="connsiteY279" fmla="*/ 5226145 h 6577154"/>
              <a:gd name="connsiteX280" fmla="*/ 919718 w 6906625"/>
              <a:gd name="connsiteY280" fmla="*/ 5213023 h 6577154"/>
              <a:gd name="connsiteX281" fmla="*/ 1467239 w 6906625"/>
              <a:gd name="connsiteY281" fmla="*/ 5192027 h 6577154"/>
              <a:gd name="connsiteX282" fmla="*/ 1453259 w 6906625"/>
              <a:gd name="connsiteY282" fmla="*/ 5202817 h 6577154"/>
              <a:gd name="connsiteX283" fmla="*/ 1461414 w 6906625"/>
              <a:gd name="connsiteY283" fmla="*/ 5210398 h 6577154"/>
              <a:gd name="connsiteX284" fmla="*/ 1463467 w 6906625"/>
              <a:gd name="connsiteY284" fmla="*/ 5211918 h 6577154"/>
              <a:gd name="connsiteX285" fmla="*/ 1484713 w 6906625"/>
              <a:gd name="connsiteY285" fmla="*/ 5206899 h 6577154"/>
              <a:gd name="connsiteX286" fmla="*/ 1484713 w 6906625"/>
              <a:gd name="connsiteY286" fmla="*/ 5198734 h 6577154"/>
              <a:gd name="connsiteX287" fmla="*/ 1466074 w 6906625"/>
              <a:gd name="connsiteY287" fmla="*/ 5193194 h 6577154"/>
              <a:gd name="connsiteX288" fmla="*/ 1412195 w 6906625"/>
              <a:gd name="connsiteY288" fmla="*/ 5190278 h 6577154"/>
              <a:gd name="connsiteX289" fmla="*/ 1402585 w 6906625"/>
              <a:gd name="connsiteY289" fmla="*/ 5194944 h 6577154"/>
              <a:gd name="connsiteX290" fmla="*/ 1405497 w 6906625"/>
              <a:gd name="connsiteY290" fmla="*/ 5207483 h 6577154"/>
              <a:gd name="connsiteX291" fmla="*/ 1482965 w 6906625"/>
              <a:gd name="connsiteY291" fmla="*/ 5261430 h 6577154"/>
              <a:gd name="connsiteX292" fmla="*/ 1491411 w 6906625"/>
              <a:gd name="connsiteY292" fmla="*/ 5261430 h 6577154"/>
              <a:gd name="connsiteX293" fmla="*/ 1500148 w 6906625"/>
              <a:gd name="connsiteY293" fmla="*/ 5250932 h 6577154"/>
              <a:gd name="connsiteX294" fmla="*/ 1501022 w 6906625"/>
              <a:gd name="connsiteY294" fmla="*/ 5250932 h 6577154"/>
              <a:gd name="connsiteX295" fmla="*/ 1481218 w 6906625"/>
              <a:gd name="connsiteY295" fmla="*/ 5222354 h 6577154"/>
              <a:gd name="connsiteX296" fmla="*/ 1463744 w 6906625"/>
              <a:gd name="connsiteY296" fmla="*/ 5241600 h 6577154"/>
              <a:gd name="connsiteX297" fmla="*/ 1099118 w 6906625"/>
              <a:gd name="connsiteY297" fmla="*/ 5189986 h 6577154"/>
              <a:gd name="connsiteX298" fmla="*/ 1094167 w 6906625"/>
              <a:gd name="connsiteY298" fmla="*/ 5221771 h 6577154"/>
              <a:gd name="connsiteX299" fmla="*/ 1073198 w 6906625"/>
              <a:gd name="connsiteY299" fmla="*/ 5238976 h 6577154"/>
              <a:gd name="connsiteX300" fmla="*/ 1085139 w 6906625"/>
              <a:gd name="connsiteY300" fmla="*/ 5280384 h 6577154"/>
              <a:gd name="connsiteX301" fmla="*/ 1086886 w 6906625"/>
              <a:gd name="connsiteY301" fmla="*/ 5297589 h 6577154"/>
              <a:gd name="connsiteX302" fmla="*/ 1112224 w 6906625"/>
              <a:gd name="connsiteY302" fmla="*/ 5345995 h 6577154"/>
              <a:gd name="connsiteX303" fmla="*/ 1139017 w 6906625"/>
              <a:gd name="connsiteY303" fmla="*/ 5370199 h 6577154"/>
              <a:gd name="connsiteX304" fmla="*/ 1154744 w 6906625"/>
              <a:gd name="connsiteY304" fmla="*/ 5365533 h 6577154"/>
              <a:gd name="connsiteX305" fmla="*/ 1154744 w 6906625"/>
              <a:gd name="connsiteY305" fmla="*/ 5363783 h 6577154"/>
              <a:gd name="connsiteX306" fmla="*/ 1159404 w 6906625"/>
              <a:gd name="connsiteY306" fmla="*/ 5348911 h 6577154"/>
              <a:gd name="connsiteX307" fmla="*/ 1140182 w 6906625"/>
              <a:gd name="connsiteY307" fmla="*/ 5322083 h 6577154"/>
              <a:gd name="connsiteX308" fmla="*/ 1134649 w 6906625"/>
              <a:gd name="connsiteY308" fmla="*/ 5311294 h 6577154"/>
              <a:gd name="connsiteX309" fmla="*/ 1150375 w 6906625"/>
              <a:gd name="connsiteY309" fmla="*/ 5271052 h 6577154"/>
              <a:gd name="connsiteX310" fmla="*/ 1099118 w 6906625"/>
              <a:gd name="connsiteY310" fmla="*/ 5189986 h 6577154"/>
              <a:gd name="connsiteX311" fmla="*/ 1320456 w 6906625"/>
              <a:gd name="connsiteY311" fmla="*/ 5187070 h 6577154"/>
              <a:gd name="connsiteX312" fmla="*/ 1300652 w 6906625"/>
              <a:gd name="connsiteY312" fmla="*/ 5211274 h 6577154"/>
              <a:gd name="connsiteX313" fmla="*/ 1378995 w 6906625"/>
              <a:gd name="connsiteY313" fmla="*/ 5257639 h 6577154"/>
              <a:gd name="connsiteX314" fmla="*/ 1384819 w 6906625"/>
              <a:gd name="connsiteY314" fmla="*/ 5246849 h 6577154"/>
              <a:gd name="connsiteX315" fmla="*/ 1376665 w 6906625"/>
              <a:gd name="connsiteY315" fmla="*/ 5227895 h 6577154"/>
              <a:gd name="connsiteX316" fmla="*/ 1320456 w 6906625"/>
              <a:gd name="connsiteY316" fmla="*/ 5187070 h 6577154"/>
              <a:gd name="connsiteX317" fmla="*/ 1637611 w 6906625"/>
              <a:gd name="connsiteY317" fmla="*/ 5175698 h 6577154"/>
              <a:gd name="connsiteX318" fmla="*/ 1648678 w 6906625"/>
              <a:gd name="connsiteY318" fmla="*/ 5204858 h 6577154"/>
              <a:gd name="connsiteX319" fmla="*/ 1649551 w 6906625"/>
              <a:gd name="connsiteY319" fmla="*/ 5204858 h 6577154"/>
              <a:gd name="connsiteX320" fmla="*/ 1666734 w 6906625"/>
              <a:gd name="connsiteY320" fmla="*/ 5186778 h 6577154"/>
              <a:gd name="connsiteX321" fmla="*/ 1286383 w 6906625"/>
              <a:gd name="connsiteY321" fmla="*/ 5146244 h 6577154"/>
              <a:gd name="connsiteX322" fmla="*/ 1289877 w 6906625"/>
              <a:gd name="connsiteY322" fmla="*/ 5146244 h 6577154"/>
              <a:gd name="connsiteX323" fmla="*/ 1291042 w 6906625"/>
              <a:gd name="connsiteY323" fmla="*/ 5153826 h 6577154"/>
              <a:gd name="connsiteX324" fmla="*/ 1282597 w 6906625"/>
              <a:gd name="connsiteY324" fmla="*/ 5161408 h 6577154"/>
              <a:gd name="connsiteX325" fmla="*/ 1280623 w 6906625"/>
              <a:gd name="connsiteY325" fmla="*/ 5158114 h 6577154"/>
              <a:gd name="connsiteX326" fmla="*/ 1286383 w 6906625"/>
              <a:gd name="connsiteY326" fmla="*/ 5146244 h 6577154"/>
              <a:gd name="connsiteX327" fmla="*/ 1799209 w 6906625"/>
              <a:gd name="connsiteY327" fmla="*/ 5119673 h 6577154"/>
              <a:gd name="connsiteX328" fmla="*/ 1783228 w 6906625"/>
              <a:gd name="connsiteY328" fmla="*/ 5120292 h 6577154"/>
              <a:gd name="connsiteX329" fmla="*/ 1779151 w 6906625"/>
              <a:gd name="connsiteY329" fmla="*/ 5130790 h 6577154"/>
              <a:gd name="connsiteX330" fmla="*/ 1804197 w 6906625"/>
              <a:gd name="connsiteY330" fmla="*/ 5141580 h 6577154"/>
              <a:gd name="connsiteX331" fmla="*/ 1811769 w 6906625"/>
              <a:gd name="connsiteY331" fmla="*/ 5136914 h 6577154"/>
              <a:gd name="connsiteX332" fmla="*/ 1810604 w 6906625"/>
              <a:gd name="connsiteY332" fmla="*/ 5137205 h 6577154"/>
              <a:gd name="connsiteX333" fmla="*/ 1812351 w 6906625"/>
              <a:gd name="connsiteY333" fmla="*/ 5128457 h 6577154"/>
              <a:gd name="connsiteX334" fmla="*/ 1799209 w 6906625"/>
              <a:gd name="connsiteY334" fmla="*/ 5119673 h 6577154"/>
              <a:gd name="connsiteX335" fmla="*/ 1039998 w 6906625"/>
              <a:gd name="connsiteY335" fmla="*/ 5117084 h 6577154"/>
              <a:gd name="connsiteX336" fmla="*/ 1051647 w 6906625"/>
              <a:gd name="connsiteY336" fmla="*/ 5120875 h 6577154"/>
              <a:gd name="connsiteX337" fmla="*/ 1051647 w 6906625"/>
              <a:gd name="connsiteY337" fmla="*/ 5143037 h 6577154"/>
              <a:gd name="connsiteX338" fmla="*/ 1038250 w 6906625"/>
              <a:gd name="connsiteY338" fmla="*/ 5129331 h 6577154"/>
              <a:gd name="connsiteX339" fmla="*/ 1039998 w 6906625"/>
              <a:gd name="connsiteY339" fmla="*/ 5117084 h 6577154"/>
              <a:gd name="connsiteX340" fmla="*/ 1526141 w 6906625"/>
              <a:gd name="connsiteY340" fmla="*/ 5070646 h 6577154"/>
              <a:gd name="connsiteX341" fmla="*/ 1540339 w 6906625"/>
              <a:gd name="connsiteY341" fmla="*/ 5074510 h 6577154"/>
              <a:gd name="connsiteX342" fmla="*/ 1531019 w 6906625"/>
              <a:gd name="connsiteY342" fmla="*/ 5084716 h 6577154"/>
              <a:gd name="connsiteX343" fmla="*/ 1510633 w 6906625"/>
              <a:gd name="connsiteY343" fmla="*/ 5077718 h 6577154"/>
              <a:gd name="connsiteX344" fmla="*/ 1526141 w 6906625"/>
              <a:gd name="connsiteY344" fmla="*/ 5070646 h 6577154"/>
              <a:gd name="connsiteX345" fmla="*/ 2711611 w 6906625"/>
              <a:gd name="connsiteY345" fmla="*/ 5038643 h 6577154"/>
              <a:gd name="connsiteX346" fmla="*/ 2697995 w 6906625"/>
              <a:gd name="connsiteY346" fmla="*/ 5043892 h 6577154"/>
              <a:gd name="connsiteX347" fmla="*/ 2697995 w 6906625"/>
              <a:gd name="connsiteY347" fmla="*/ 5046808 h 6577154"/>
              <a:gd name="connsiteX348" fmla="*/ 2721294 w 6906625"/>
              <a:gd name="connsiteY348" fmla="*/ 5046516 h 6577154"/>
              <a:gd name="connsiteX349" fmla="*/ 2711611 w 6906625"/>
              <a:gd name="connsiteY349" fmla="*/ 5038643 h 6577154"/>
              <a:gd name="connsiteX350" fmla="*/ 1690324 w 6906625"/>
              <a:gd name="connsiteY350" fmla="*/ 5033102 h 6577154"/>
              <a:gd name="connsiteX351" fmla="*/ 1698770 w 6906625"/>
              <a:gd name="connsiteY351" fmla="*/ 5041267 h 6577154"/>
              <a:gd name="connsiteX352" fmla="*/ 1701682 w 6906625"/>
              <a:gd name="connsiteY352" fmla="*/ 5036018 h 6577154"/>
              <a:gd name="connsiteX353" fmla="*/ 2482191 w 6906625"/>
              <a:gd name="connsiteY353" fmla="*/ 4996652 h 6577154"/>
              <a:gd name="connsiteX354" fmla="*/ 2482191 w 6906625"/>
              <a:gd name="connsiteY354" fmla="*/ 5007732 h 6577154"/>
              <a:gd name="connsiteX355" fmla="*/ 2496461 w 6906625"/>
              <a:gd name="connsiteY355" fmla="*/ 5007732 h 6577154"/>
              <a:gd name="connsiteX356" fmla="*/ 2496461 w 6906625"/>
              <a:gd name="connsiteY356" fmla="*/ 5006274 h 6577154"/>
              <a:gd name="connsiteX357" fmla="*/ 2496753 w 6906625"/>
              <a:gd name="connsiteY357" fmla="*/ 5000443 h 6577154"/>
              <a:gd name="connsiteX358" fmla="*/ 2482191 w 6906625"/>
              <a:gd name="connsiteY358" fmla="*/ 4996652 h 6577154"/>
              <a:gd name="connsiteX359" fmla="*/ 2663630 w 6906625"/>
              <a:gd name="connsiteY359" fmla="*/ 4981197 h 6577154"/>
              <a:gd name="connsiteX360" fmla="*/ 2660363 w 6906625"/>
              <a:gd name="connsiteY360" fmla="*/ 4991553 h 6577154"/>
              <a:gd name="connsiteX361" fmla="*/ 2660135 w 6906625"/>
              <a:gd name="connsiteY361" fmla="*/ 4990819 h 6577154"/>
              <a:gd name="connsiteX362" fmla="*/ 2660135 w 6906625"/>
              <a:gd name="connsiteY362" fmla="*/ 4992277 h 6577154"/>
              <a:gd name="connsiteX363" fmla="*/ 2660363 w 6906625"/>
              <a:gd name="connsiteY363" fmla="*/ 4991553 h 6577154"/>
              <a:gd name="connsiteX364" fmla="*/ 2663229 w 6906625"/>
              <a:gd name="connsiteY364" fmla="*/ 5000771 h 6577154"/>
              <a:gd name="connsiteX365" fmla="*/ 2674406 w 6906625"/>
              <a:gd name="connsiteY365" fmla="*/ 5005691 h 6577154"/>
              <a:gd name="connsiteX366" fmla="*/ 2670037 w 6906625"/>
              <a:gd name="connsiteY366" fmla="*/ 4984696 h 6577154"/>
              <a:gd name="connsiteX367" fmla="*/ 2663630 w 6906625"/>
              <a:gd name="connsiteY367" fmla="*/ 4981197 h 6577154"/>
              <a:gd name="connsiteX368" fmla="*/ 1652755 w 6906625"/>
              <a:gd name="connsiteY368" fmla="*/ 4947954 h 6577154"/>
              <a:gd name="connsiteX369" fmla="*/ 1652755 w 6906625"/>
              <a:gd name="connsiteY369" fmla="*/ 4955535 h 6577154"/>
              <a:gd name="connsiteX370" fmla="*/ 1655959 w 6906625"/>
              <a:gd name="connsiteY370" fmla="*/ 4957285 h 6577154"/>
              <a:gd name="connsiteX371" fmla="*/ 1659162 w 6906625"/>
              <a:gd name="connsiteY371" fmla="*/ 4951744 h 6577154"/>
              <a:gd name="connsiteX372" fmla="*/ 1692945 w 6906625"/>
              <a:gd name="connsiteY372" fmla="*/ 4939788 h 6577154"/>
              <a:gd name="connsiteX373" fmla="*/ 1691780 w 6906625"/>
              <a:gd name="connsiteY373" fmla="*/ 4940080 h 6577154"/>
              <a:gd name="connsiteX374" fmla="*/ 1711293 w 6906625"/>
              <a:gd name="connsiteY374" fmla="*/ 4958160 h 6577154"/>
              <a:gd name="connsiteX375" fmla="*/ 2703251 w 6906625"/>
              <a:gd name="connsiteY375" fmla="*/ 4916228 h 6577154"/>
              <a:gd name="connsiteX376" fmla="*/ 2693762 w 6906625"/>
              <a:gd name="connsiteY376" fmla="*/ 4920023 h 6577154"/>
              <a:gd name="connsiteX377" fmla="*/ 2692462 w 6906625"/>
              <a:gd name="connsiteY377" fmla="*/ 4919084 h 6577154"/>
              <a:gd name="connsiteX378" fmla="*/ 2692462 w 6906625"/>
              <a:gd name="connsiteY378" fmla="*/ 4920543 h 6577154"/>
              <a:gd name="connsiteX379" fmla="*/ 2693762 w 6906625"/>
              <a:gd name="connsiteY379" fmla="*/ 4920023 h 6577154"/>
              <a:gd name="connsiteX380" fmla="*/ 2703966 w 6906625"/>
              <a:gd name="connsiteY380" fmla="*/ 4927395 h 6577154"/>
              <a:gd name="connsiteX381" fmla="*/ 2725080 w 6906625"/>
              <a:gd name="connsiteY381" fmla="*/ 4922584 h 6577154"/>
              <a:gd name="connsiteX382" fmla="*/ 2703251 w 6906625"/>
              <a:gd name="connsiteY382" fmla="*/ 4916228 h 6577154"/>
              <a:gd name="connsiteX383" fmla="*/ 1601313 w 6906625"/>
              <a:gd name="connsiteY383" fmla="*/ 4906257 h 6577154"/>
              <a:gd name="connsiteX384" fmla="*/ 1622176 w 6906625"/>
              <a:gd name="connsiteY384" fmla="*/ 4911794 h 6577154"/>
              <a:gd name="connsiteX385" fmla="*/ 1593052 w 6906625"/>
              <a:gd name="connsiteY385" fmla="*/ 4922292 h 6577154"/>
              <a:gd name="connsiteX386" fmla="*/ 1580238 w 6906625"/>
              <a:gd name="connsiteY386" fmla="*/ 4910919 h 6577154"/>
              <a:gd name="connsiteX387" fmla="*/ 1601313 w 6906625"/>
              <a:gd name="connsiteY387" fmla="*/ 4906257 h 6577154"/>
              <a:gd name="connsiteX388" fmla="*/ 1570918 w 6906625"/>
              <a:gd name="connsiteY388" fmla="*/ 4906180 h 6577154"/>
              <a:gd name="connsiteX389" fmla="*/ 1577034 w 6906625"/>
              <a:gd name="connsiteY389" fmla="*/ 4910335 h 6577154"/>
              <a:gd name="connsiteX390" fmla="*/ 1559560 w 6906625"/>
              <a:gd name="connsiteY390" fmla="*/ 4910335 h 6577154"/>
              <a:gd name="connsiteX391" fmla="*/ 1570918 w 6906625"/>
              <a:gd name="connsiteY391" fmla="*/ 4906180 h 6577154"/>
              <a:gd name="connsiteX392" fmla="*/ 2362493 w 6906625"/>
              <a:gd name="connsiteY392" fmla="*/ 4895756 h 6577154"/>
              <a:gd name="connsiteX393" fmla="*/ 2364241 w 6906625"/>
              <a:gd name="connsiteY393" fmla="*/ 4903921 h 6577154"/>
              <a:gd name="connsiteX394" fmla="*/ 2371813 w 6906625"/>
              <a:gd name="connsiteY394" fmla="*/ 4903629 h 6577154"/>
              <a:gd name="connsiteX395" fmla="*/ 2370065 w 6906625"/>
              <a:gd name="connsiteY395" fmla="*/ 4895756 h 6577154"/>
              <a:gd name="connsiteX396" fmla="*/ 2362493 w 6906625"/>
              <a:gd name="connsiteY396" fmla="*/ 4895756 h 6577154"/>
              <a:gd name="connsiteX397" fmla="*/ 2162124 w 6906625"/>
              <a:gd name="connsiteY397" fmla="*/ 4868637 h 6577154"/>
              <a:gd name="connsiteX398" fmla="*/ 2162124 w 6906625"/>
              <a:gd name="connsiteY398" fmla="*/ 4890507 h 6577154"/>
              <a:gd name="connsiteX399" fmla="*/ 2216876 w 6906625"/>
              <a:gd name="connsiteY399" fmla="*/ 4907712 h 6577154"/>
              <a:gd name="connsiteX400" fmla="*/ 2162124 w 6906625"/>
              <a:gd name="connsiteY400" fmla="*/ 4868637 h 6577154"/>
              <a:gd name="connsiteX401" fmla="*/ 1651008 w 6906625"/>
              <a:gd name="connsiteY401" fmla="*/ 4856680 h 6577154"/>
              <a:gd name="connsiteX402" fmla="*/ 1666152 w 6906625"/>
              <a:gd name="connsiteY402" fmla="*/ 4871844 h 6577154"/>
              <a:gd name="connsiteX403" fmla="*/ 1659454 w 6906625"/>
              <a:gd name="connsiteY403" fmla="*/ 4873593 h 6577154"/>
              <a:gd name="connsiteX404" fmla="*/ 1651008 w 6906625"/>
              <a:gd name="connsiteY404" fmla="*/ 4856680 h 6577154"/>
              <a:gd name="connsiteX405" fmla="*/ 1581403 w 6906625"/>
              <a:gd name="connsiteY405" fmla="*/ 4856097 h 6577154"/>
              <a:gd name="connsiteX406" fmla="*/ 1570918 w 6906625"/>
              <a:gd name="connsiteY406" fmla="*/ 4869803 h 6577154"/>
              <a:gd name="connsiteX407" fmla="*/ 1564220 w 6906625"/>
              <a:gd name="connsiteY407" fmla="*/ 4869803 h 6577154"/>
              <a:gd name="connsiteX408" fmla="*/ 1566550 w 6906625"/>
              <a:gd name="connsiteY408" fmla="*/ 4865429 h 6577154"/>
              <a:gd name="connsiteX409" fmla="*/ 1617516 w 6906625"/>
              <a:gd name="connsiteY409" fmla="*/ 4851431 h 6577154"/>
              <a:gd name="connsiteX410" fmla="*/ 1584024 w 6906625"/>
              <a:gd name="connsiteY410" fmla="*/ 4854056 h 6577154"/>
              <a:gd name="connsiteX411" fmla="*/ 1617516 w 6906625"/>
              <a:gd name="connsiteY411" fmla="*/ 4851431 h 6577154"/>
              <a:gd name="connsiteX412" fmla="*/ 2696831 w 6906625"/>
              <a:gd name="connsiteY412" fmla="*/ 4817606 h 6577154"/>
              <a:gd name="connsiteX413" fmla="*/ 2693341 w 6906625"/>
              <a:gd name="connsiteY413" fmla="*/ 4822497 h 6577154"/>
              <a:gd name="connsiteX414" fmla="*/ 2691880 w 6906625"/>
              <a:gd name="connsiteY414" fmla="*/ 4822271 h 6577154"/>
              <a:gd name="connsiteX415" fmla="*/ 2692462 w 6906625"/>
              <a:gd name="connsiteY415" fmla="*/ 4823729 h 6577154"/>
              <a:gd name="connsiteX416" fmla="*/ 2693341 w 6906625"/>
              <a:gd name="connsiteY416" fmla="*/ 4822497 h 6577154"/>
              <a:gd name="connsiteX417" fmla="*/ 2699452 w 6906625"/>
              <a:gd name="connsiteY417" fmla="*/ 4823438 h 6577154"/>
              <a:gd name="connsiteX418" fmla="*/ 2703820 w 6906625"/>
              <a:gd name="connsiteY418" fmla="*/ 4817606 h 6577154"/>
              <a:gd name="connsiteX419" fmla="*/ 1717118 w 6906625"/>
              <a:gd name="connsiteY419" fmla="*/ 4817313 h 6577154"/>
              <a:gd name="connsiteX420" fmla="*/ 1709254 w 6906625"/>
              <a:gd name="connsiteY420" fmla="*/ 4828686 h 6577154"/>
              <a:gd name="connsiteX421" fmla="*/ 1705468 w 6906625"/>
              <a:gd name="connsiteY421" fmla="*/ 4828686 h 6577154"/>
              <a:gd name="connsiteX422" fmla="*/ 1706924 w 6906625"/>
              <a:gd name="connsiteY422" fmla="*/ 4823728 h 6577154"/>
              <a:gd name="connsiteX423" fmla="*/ 1717118 w 6906625"/>
              <a:gd name="connsiteY423" fmla="*/ 4817313 h 6577154"/>
              <a:gd name="connsiteX424" fmla="*/ 1813516 w 6906625"/>
              <a:gd name="connsiteY424" fmla="*/ 4802150 h 6577154"/>
              <a:gd name="connsiteX425" fmla="*/ 1788179 w 6906625"/>
              <a:gd name="connsiteY425" fmla="*/ 4860471 h 6577154"/>
              <a:gd name="connsiteX426" fmla="*/ 1811478 w 6906625"/>
              <a:gd name="connsiteY426" fmla="*/ 4889632 h 6577154"/>
              <a:gd name="connsiteX427" fmla="*/ 1806818 w 6906625"/>
              <a:gd name="connsiteY427" fmla="*/ 4933373 h 6577154"/>
              <a:gd name="connsiteX428" fmla="*/ 1842349 w 6906625"/>
              <a:gd name="connsiteY428" fmla="*/ 4952036 h 6577154"/>
              <a:gd name="connsiteX429" fmla="*/ 1861861 w 6906625"/>
              <a:gd name="connsiteY429" fmla="*/ 4935123 h 6577154"/>
              <a:gd name="connsiteX430" fmla="*/ 1860696 w 6906625"/>
              <a:gd name="connsiteY430" fmla="*/ 4935414 h 6577154"/>
              <a:gd name="connsiteX431" fmla="*/ 1854872 w 6906625"/>
              <a:gd name="connsiteY431" fmla="*/ 4888757 h 6577154"/>
              <a:gd name="connsiteX432" fmla="*/ 1838271 w 6906625"/>
              <a:gd name="connsiteY432" fmla="*/ 4883509 h 6577154"/>
              <a:gd name="connsiteX433" fmla="*/ 1849629 w 6906625"/>
              <a:gd name="connsiteY433" fmla="*/ 4859014 h 6577154"/>
              <a:gd name="connsiteX434" fmla="*/ 1822545 w 6906625"/>
              <a:gd name="connsiteY434" fmla="*/ 4807983 h 6577154"/>
              <a:gd name="connsiteX435" fmla="*/ 1813516 w 6906625"/>
              <a:gd name="connsiteY435" fmla="*/ 4802150 h 6577154"/>
              <a:gd name="connsiteX436" fmla="*/ 1827787 w 6906625"/>
              <a:gd name="connsiteY436" fmla="*/ 4774156 h 6577154"/>
              <a:gd name="connsiteX437" fmla="*/ 1816720 w 6906625"/>
              <a:gd name="connsiteY437" fmla="*/ 4780280 h 6577154"/>
              <a:gd name="connsiteX438" fmla="*/ 1815555 w 6906625"/>
              <a:gd name="connsiteY438" fmla="*/ 4780572 h 6577154"/>
              <a:gd name="connsiteX439" fmla="*/ 1817302 w 6906625"/>
              <a:gd name="connsiteY439" fmla="*/ 4800401 h 6577154"/>
              <a:gd name="connsiteX440" fmla="*/ 1834485 w 6906625"/>
              <a:gd name="connsiteY440" fmla="*/ 4787862 h 6577154"/>
              <a:gd name="connsiteX441" fmla="*/ 1834485 w 6906625"/>
              <a:gd name="connsiteY441" fmla="*/ 4775906 h 6577154"/>
              <a:gd name="connsiteX442" fmla="*/ 1827787 w 6906625"/>
              <a:gd name="connsiteY442" fmla="*/ 4774156 h 6577154"/>
              <a:gd name="connsiteX443" fmla="*/ 1637028 w 6906625"/>
              <a:gd name="connsiteY443" fmla="*/ 4761033 h 6577154"/>
              <a:gd name="connsiteX444" fmla="*/ 1644601 w 6906625"/>
              <a:gd name="connsiteY444" fmla="*/ 4778238 h 6577154"/>
              <a:gd name="connsiteX445" fmla="*/ 1598003 w 6906625"/>
              <a:gd name="connsiteY445" fmla="*/ 4778238 h 6577154"/>
              <a:gd name="connsiteX446" fmla="*/ 1637028 w 6906625"/>
              <a:gd name="connsiteY446" fmla="*/ 4761033 h 6577154"/>
              <a:gd name="connsiteX447" fmla="*/ 3495978 w 6906625"/>
              <a:gd name="connsiteY447" fmla="*/ 4755494 h 6577154"/>
              <a:gd name="connsiteX448" fmla="*/ 3495978 w 6906625"/>
              <a:gd name="connsiteY448" fmla="*/ 4756077 h 6577154"/>
              <a:gd name="connsiteX449" fmla="*/ 3509375 w 6906625"/>
              <a:gd name="connsiteY449" fmla="*/ 4770949 h 6577154"/>
              <a:gd name="connsiteX450" fmla="*/ 1999615 w 6906625"/>
              <a:gd name="connsiteY450" fmla="*/ 4746162 h 6577154"/>
              <a:gd name="connsiteX451" fmla="*/ 2052037 w 6906625"/>
              <a:gd name="connsiteY451" fmla="*/ 4847641 h 6577154"/>
              <a:gd name="connsiteX452" fmla="*/ 2078831 w 6906625"/>
              <a:gd name="connsiteY452" fmla="*/ 4828978 h 6577154"/>
              <a:gd name="connsiteX453" fmla="*/ 2071841 w 6906625"/>
              <a:gd name="connsiteY453" fmla="*/ 4813231 h 6577154"/>
              <a:gd name="connsiteX454" fmla="*/ 2017672 w 6906625"/>
              <a:gd name="connsiteY454" fmla="*/ 4751703 h 6577154"/>
              <a:gd name="connsiteX455" fmla="*/ 1999615 w 6906625"/>
              <a:gd name="connsiteY455" fmla="*/ 4746162 h 6577154"/>
              <a:gd name="connsiteX456" fmla="*/ 1579073 w 6906625"/>
              <a:gd name="connsiteY456" fmla="*/ 4744120 h 6577154"/>
              <a:gd name="connsiteX457" fmla="*/ 1587519 w 6906625"/>
              <a:gd name="connsiteY457" fmla="*/ 4755201 h 6577154"/>
              <a:gd name="connsiteX458" fmla="*/ 1569462 w 6906625"/>
              <a:gd name="connsiteY458" fmla="*/ 4768906 h 6577154"/>
              <a:gd name="connsiteX459" fmla="*/ 1566841 w 6906625"/>
              <a:gd name="connsiteY459" fmla="*/ 4763949 h 6577154"/>
              <a:gd name="connsiteX460" fmla="*/ 1579073 w 6906625"/>
              <a:gd name="connsiteY460" fmla="*/ 4744120 h 6577154"/>
              <a:gd name="connsiteX461" fmla="*/ 3525101 w 6906625"/>
              <a:gd name="connsiteY461" fmla="*/ 4733623 h 6577154"/>
              <a:gd name="connsiteX462" fmla="*/ 3525101 w 6906625"/>
              <a:gd name="connsiteY462" fmla="*/ 4737122 h 6577154"/>
              <a:gd name="connsiteX463" fmla="*/ 3537042 w 6906625"/>
              <a:gd name="connsiteY463" fmla="*/ 4743246 h 6577154"/>
              <a:gd name="connsiteX464" fmla="*/ 3539372 w 6906625"/>
              <a:gd name="connsiteY464" fmla="*/ 4741788 h 6577154"/>
              <a:gd name="connsiteX465" fmla="*/ 3528887 w 6906625"/>
              <a:gd name="connsiteY465" fmla="*/ 4733623 h 6577154"/>
              <a:gd name="connsiteX466" fmla="*/ 3525101 w 6906625"/>
              <a:gd name="connsiteY466" fmla="*/ 4733623 h 6577154"/>
              <a:gd name="connsiteX467" fmla="*/ 2678483 w 6906625"/>
              <a:gd name="connsiteY467" fmla="*/ 4726042 h 6577154"/>
              <a:gd name="connsiteX468" fmla="*/ 2673532 w 6906625"/>
              <a:gd name="connsiteY468" fmla="*/ 4735373 h 6577154"/>
              <a:gd name="connsiteX469" fmla="*/ 2683142 w 6906625"/>
              <a:gd name="connsiteY469" fmla="*/ 4739164 h 6577154"/>
              <a:gd name="connsiteX470" fmla="*/ 2688094 w 6906625"/>
              <a:gd name="connsiteY470" fmla="*/ 4728666 h 6577154"/>
              <a:gd name="connsiteX471" fmla="*/ 1698974 w 6906625"/>
              <a:gd name="connsiteY471" fmla="*/ 4686437 h 6577154"/>
              <a:gd name="connsiteX472" fmla="*/ 1727602 w 6906625"/>
              <a:gd name="connsiteY472" fmla="*/ 4703004 h 6577154"/>
              <a:gd name="connsiteX473" fmla="*/ 1685664 w 6906625"/>
              <a:gd name="connsiteY473" fmla="*/ 4795151 h 6577154"/>
              <a:gd name="connsiteX474" fmla="*/ 1667899 w 6906625"/>
              <a:gd name="connsiteY474" fmla="*/ 4761325 h 6577154"/>
              <a:gd name="connsiteX475" fmla="*/ 1702847 w 6906625"/>
              <a:gd name="connsiteY475" fmla="*/ 4726624 h 6577154"/>
              <a:gd name="connsiteX476" fmla="*/ 1685664 w 6906625"/>
              <a:gd name="connsiteY476" fmla="*/ 4694839 h 6577154"/>
              <a:gd name="connsiteX477" fmla="*/ 1698974 w 6906625"/>
              <a:gd name="connsiteY477" fmla="*/ 4686437 h 6577154"/>
              <a:gd name="connsiteX478" fmla="*/ 1976316 w 6906625"/>
              <a:gd name="connsiteY478" fmla="*/ 4684925 h 6577154"/>
              <a:gd name="connsiteX479" fmla="*/ 1968453 w 6906625"/>
              <a:gd name="connsiteY479" fmla="*/ 4689882 h 6577154"/>
              <a:gd name="connsiteX480" fmla="*/ 1965250 w 6906625"/>
              <a:gd name="connsiteY480" fmla="*/ 4698631 h 6577154"/>
              <a:gd name="connsiteX481" fmla="*/ 1971839 w 6906625"/>
              <a:gd name="connsiteY481" fmla="*/ 4698631 h 6577154"/>
              <a:gd name="connsiteX482" fmla="*/ 1971657 w 6906625"/>
              <a:gd name="connsiteY482" fmla="*/ 4698922 h 6577154"/>
              <a:gd name="connsiteX483" fmla="*/ 1972822 w 6906625"/>
              <a:gd name="connsiteY483" fmla="*/ 4698631 h 6577154"/>
              <a:gd name="connsiteX484" fmla="*/ 1971839 w 6906625"/>
              <a:gd name="connsiteY484" fmla="*/ 4698631 h 6577154"/>
              <a:gd name="connsiteX485" fmla="*/ 1979520 w 6906625"/>
              <a:gd name="connsiteY485" fmla="*/ 4686383 h 6577154"/>
              <a:gd name="connsiteX486" fmla="*/ 1976316 w 6906625"/>
              <a:gd name="connsiteY486" fmla="*/ 4684925 h 6577154"/>
              <a:gd name="connsiteX487" fmla="*/ 1252891 w 6906625"/>
              <a:gd name="connsiteY487" fmla="*/ 4683174 h 6577154"/>
              <a:gd name="connsiteX488" fmla="*/ 1254929 w 6906625"/>
              <a:gd name="connsiteY488" fmla="*/ 4685215 h 6577154"/>
              <a:gd name="connsiteX489" fmla="*/ 1252599 w 6906625"/>
              <a:gd name="connsiteY489" fmla="*/ 4685215 h 6577154"/>
              <a:gd name="connsiteX490" fmla="*/ 1245901 w 6906625"/>
              <a:gd name="connsiteY490" fmla="*/ 4690173 h 6577154"/>
              <a:gd name="connsiteX491" fmla="*/ 2709645 w 6906625"/>
              <a:gd name="connsiteY491" fmla="*/ 4682300 h 6577154"/>
              <a:gd name="connsiteX492" fmla="*/ 2709645 w 6906625"/>
              <a:gd name="connsiteY492" fmla="*/ 4688132 h 6577154"/>
              <a:gd name="connsiteX493" fmla="*/ 2705568 w 6906625"/>
              <a:gd name="connsiteY493" fmla="*/ 4688715 h 6577154"/>
              <a:gd name="connsiteX494" fmla="*/ 2705568 w 6906625"/>
              <a:gd name="connsiteY494" fmla="*/ 4684924 h 6577154"/>
              <a:gd name="connsiteX495" fmla="*/ 2170861 w 6906625"/>
              <a:gd name="connsiteY495" fmla="*/ 4675593 h 6577154"/>
              <a:gd name="connsiteX496" fmla="*/ 2170861 w 6906625"/>
              <a:gd name="connsiteY496" fmla="*/ 4682009 h 6577154"/>
              <a:gd name="connsiteX497" fmla="*/ 2176395 w 6906625"/>
              <a:gd name="connsiteY497" fmla="*/ 4686383 h 6577154"/>
              <a:gd name="connsiteX498" fmla="*/ 2176395 w 6906625"/>
              <a:gd name="connsiteY498" fmla="*/ 4678218 h 6577154"/>
              <a:gd name="connsiteX499" fmla="*/ 2170861 w 6906625"/>
              <a:gd name="connsiteY499" fmla="*/ 4675593 h 6577154"/>
              <a:gd name="connsiteX500" fmla="*/ 2752165 w 6906625"/>
              <a:gd name="connsiteY500" fmla="*/ 4644975 h 6577154"/>
              <a:gd name="connsiteX501" fmla="*/ 2737603 w 6906625"/>
              <a:gd name="connsiteY501" fmla="*/ 4665970 h 6577154"/>
              <a:gd name="connsiteX502" fmla="*/ 2694501 w 6906625"/>
              <a:gd name="connsiteY502" fmla="*/ 4648766 h 6577154"/>
              <a:gd name="connsiteX503" fmla="*/ 2644117 w 6906625"/>
              <a:gd name="connsiteY503" fmla="*/ 4680843 h 6577154"/>
              <a:gd name="connsiteX504" fmla="*/ 2702364 w 6906625"/>
              <a:gd name="connsiteY504" fmla="*/ 4712336 h 6577154"/>
              <a:gd name="connsiteX505" fmla="*/ 2731487 w 6906625"/>
              <a:gd name="connsiteY505" fmla="*/ 4722251 h 6577154"/>
              <a:gd name="connsiteX506" fmla="*/ 2794685 w 6906625"/>
              <a:gd name="connsiteY506" fmla="*/ 4737997 h 6577154"/>
              <a:gd name="connsiteX507" fmla="*/ 2794103 w 6906625"/>
              <a:gd name="connsiteY507" fmla="*/ 4736539 h 6577154"/>
              <a:gd name="connsiteX508" fmla="*/ 2794394 w 6906625"/>
              <a:gd name="connsiteY508" fmla="*/ 4706795 h 6577154"/>
              <a:gd name="connsiteX509" fmla="*/ 2808082 w 6906625"/>
              <a:gd name="connsiteY509" fmla="*/ 4660722 h 6577154"/>
              <a:gd name="connsiteX510" fmla="*/ 2763815 w 6906625"/>
              <a:gd name="connsiteY510" fmla="*/ 4655472 h 6577154"/>
              <a:gd name="connsiteX511" fmla="*/ 2763208 w 6906625"/>
              <a:gd name="connsiteY511" fmla="*/ 4654925 h 6577154"/>
              <a:gd name="connsiteX512" fmla="*/ 2760902 w 6906625"/>
              <a:gd name="connsiteY512" fmla="*/ 4658388 h 6577154"/>
              <a:gd name="connsiteX513" fmla="*/ 2760902 w 6906625"/>
              <a:gd name="connsiteY513" fmla="*/ 4654889 h 6577154"/>
              <a:gd name="connsiteX514" fmla="*/ 2763168 w 6906625"/>
              <a:gd name="connsiteY514" fmla="*/ 4654889 h 6577154"/>
              <a:gd name="connsiteX515" fmla="*/ 2682560 w 6906625"/>
              <a:gd name="connsiteY515" fmla="*/ 4619021 h 6577154"/>
              <a:gd name="connsiteX516" fmla="*/ 2683434 w 6906625"/>
              <a:gd name="connsiteY516" fmla="*/ 4619021 h 6577154"/>
              <a:gd name="connsiteX517" fmla="*/ 2684307 w 6906625"/>
              <a:gd name="connsiteY517" fmla="*/ 4619021 h 6577154"/>
              <a:gd name="connsiteX518" fmla="*/ 2682560 w 6906625"/>
              <a:gd name="connsiteY518" fmla="*/ 4621646 h 6577154"/>
              <a:gd name="connsiteX519" fmla="*/ 2680230 w 6906625"/>
              <a:gd name="connsiteY519" fmla="*/ 4621646 h 6577154"/>
              <a:gd name="connsiteX520" fmla="*/ 2712557 w 6906625"/>
              <a:gd name="connsiteY520" fmla="*/ 4609107 h 6577154"/>
              <a:gd name="connsiteX521" fmla="*/ 2683434 w 6906625"/>
              <a:gd name="connsiteY521" fmla="*/ 4619021 h 6577154"/>
              <a:gd name="connsiteX522" fmla="*/ 2712557 w 6906625"/>
              <a:gd name="connsiteY522" fmla="*/ 4609107 h 6577154"/>
              <a:gd name="connsiteX523" fmla="*/ 2715761 w 6906625"/>
              <a:gd name="connsiteY523" fmla="*/ 4607357 h 6577154"/>
              <a:gd name="connsiteX524" fmla="*/ 2715470 w 6906625"/>
              <a:gd name="connsiteY524" fmla="*/ 4608815 h 6577154"/>
              <a:gd name="connsiteX525" fmla="*/ 2714014 w 6906625"/>
              <a:gd name="connsiteY525" fmla="*/ 4608815 h 6577154"/>
              <a:gd name="connsiteX526" fmla="*/ 1972531 w 6906625"/>
              <a:gd name="connsiteY526" fmla="*/ 4581404 h 6577154"/>
              <a:gd name="connsiteX527" fmla="*/ 1972822 w 6906625"/>
              <a:gd name="connsiteY527" fmla="*/ 4581404 h 6577154"/>
              <a:gd name="connsiteX528" fmla="*/ 1978355 w 6906625"/>
              <a:gd name="connsiteY528" fmla="*/ 4589860 h 6577154"/>
              <a:gd name="connsiteX529" fmla="*/ 2620237 w 6906625"/>
              <a:gd name="connsiteY529" fmla="*/ 4560409 h 6577154"/>
              <a:gd name="connsiteX530" fmla="*/ 2618780 w 6906625"/>
              <a:gd name="connsiteY530" fmla="*/ 4563617 h 6577154"/>
              <a:gd name="connsiteX531" fmla="*/ 2617033 w 6906625"/>
              <a:gd name="connsiteY531" fmla="*/ 4561575 h 6577154"/>
              <a:gd name="connsiteX532" fmla="*/ 2429186 w 6906625"/>
              <a:gd name="connsiteY532" fmla="*/ 4546412 h 6577154"/>
              <a:gd name="connsiteX533" fmla="*/ 2453941 w 6906625"/>
              <a:gd name="connsiteY533" fmla="*/ 4599776 h 6577154"/>
              <a:gd name="connsiteX534" fmla="*/ 2453941 w 6906625"/>
              <a:gd name="connsiteY534" fmla="*/ 4598318 h 6577154"/>
              <a:gd name="connsiteX535" fmla="*/ 2467920 w 6906625"/>
              <a:gd name="connsiteY535" fmla="*/ 4595985 h 6577154"/>
              <a:gd name="connsiteX536" fmla="*/ 2429186 w 6906625"/>
              <a:gd name="connsiteY536" fmla="*/ 4546412 h 6577154"/>
              <a:gd name="connsiteX537" fmla="*/ 2188044 w 6906625"/>
              <a:gd name="connsiteY537" fmla="*/ 4541163 h 6577154"/>
              <a:gd name="connsiteX538" fmla="*/ 2184840 w 6906625"/>
              <a:gd name="connsiteY538" fmla="*/ 4551953 h 6577154"/>
              <a:gd name="connsiteX539" fmla="*/ 2194160 w 6906625"/>
              <a:gd name="connsiteY539" fmla="*/ 4554869 h 6577154"/>
              <a:gd name="connsiteX540" fmla="*/ 2194160 w 6906625"/>
              <a:gd name="connsiteY540" fmla="*/ 4542621 h 6577154"/>
              <a:gd name="connsiteX541" fmla="*/ 2188044 w 6906625"/>
              <a:gd name="connsiteY541" fmla="*/ 4541163 h 6577154"/>
              <a:gd name="connsiteX542" fmla="*/ 2102712 w 6906625"/>
              <a:gd name="connsiteY542" fmla="*/ 4537372 h 6577154"/>
              <a:gd name="connsiteX543" fmla="*/ 2111449 w 6906625"/>
              <a:gd name="connsiteY543" fmla="*/ 4549036 h 6577154"/>
              <a:gd name="connsiteX544" fmla="*/ 2115526 w 6906625"/>
              <a:gd name="connsiteY544" fmla="*/ 4548162 h 6577154"/>
              <a:gd name="connsiteX545" fmla="*/ 2112614 w 6906625"/>
              <a:gd name="connsiteY545" fmla="*/ 4537372 h 6577154"/>
              <a:gd name="connsiteX546" fmla="*/ 2102712 w 6906625"/>
              <a:gd name="connsiteY546" fmla="*/ 4537372 h 6577154"/>
              <a:gd name="connsiteX547" fmla="*/ 2049707 w 6906625"/>
              <a:gd name="connsiteY547" fmla="*/ 4522792 h 6577154"/>
              <a:gd name="connsiteX548" fmla="*/ 2055824 w 6906625"/>
              <a:gd name="connsiteY548" fmla="*/ 4535039 h 6577154"/>
              <a:gd name="connsiteX549" fmla="*/ 2032525 w 6906625"/>
              <a:gd name="connsiteY549" fmla="*/ 4559243 h 6577154"/>
              <a:gd name="connsiteX550" fmla="*/ 2049707 w 6906625"/>
              <a:gd name="connsiteY550" fmla="*/ 4522792 h 6577154"/>
              <a:gd name="connsiteX551" fmla="*/ 2580337 w 6906625"/>
              <a:gd name="connsiteY551" fmla="*/ 4490715 h 6577154"/>
              <a:gd name="connsiteX552" fmla="*/ 2582958 w 6906625"/>
              <a:gd name="connsiteY552" fmla="*/ 4493047 h 6577154"/>
              <a:gd name="connsiteX553" fmla="*/ 2581270 w 6906625"/>
              <a:gd name="connsiteY553" fmla="*/ 4499805 h 6577154"/>
              <a:gd name="connsiteX554" fmla="*/ 2582958 w 6906625"/>
              <a:gd name="connsiteY554" fmla="*/ 4501212 h 6577154"/>
              <a:gd name="connsiteX555" fmla="*/ 2581210 w 6906625"/>
              <a:gd name="connsiteY555" fmla="*/ 4501212 h 6577154"/>
              <a:gd name="connsiteX556" fmla="*/ 2581210 w 6906625"/>
              <a:gd name="connsiteY556" fmla="*/ 4500046 h 6577154"/>
              <a:gd name="connsiteX557" fmla="*/ 2577133 w 6906625"/>
              <a:gd name="connsiteY557" fmla="*/ 4496547 h 6577154"/>
              <a:gd name="connsiteX558" fmla="*/ 2580337 w 6906625"/>
              <a:gd name="connsiteY558" fmla="*/ 4490715 h 6577154"/>
              <a:gd name="connsiteX559" fmla="*/ 2532866 w 6906625"/>
              <a:gd name="connsiteY559" fmla="*/ 4483425 h 6577154"/>
              <a:gd name="connsiteX560" fmla="*/ 2546262 w 6906625"/>
              <a:gd name="connsiteY560" fmla="*/ 4504712 h 6577154"/>
              <a:gd name="connsiteX561" fmla="*/ 2463261 w 6906625"/>
              <a:gd name="connsiteY561" fmla="*/ 4470303 h 6577154"/>
              <a:gd name="connsiteX562" fmla="*/ 2459183 w 6906625"/>
              <a:gd name="connsiteY562" fmla="*/ 4478760 h 6577154"/>
              <a:gd name="connsiteX563" fmla="*/ 2468794 w 6906625"/>
              <a:gd name="connsiteY563" fmla="*/ 4490424 h 6577154"/>
              <a:gd name="connsiteX564" fmla="*/ 2468794 w 6906625"/>
              <a:gd name="connsiteY564" fmla="*/ 4488966 h 6577154"/>
              <a:gd name="connsiteX565" fmla="*/ 2475492 w 6906625"/>
              <a:gd name="connsiteY565" fmla="*/ 4488091 h 6577154"/>
              <a:gd name="connsiteX566" fmla="*/ 2473454 w 6906625"/>
              <a:gd name="connsiteY566" fmla="*/ 4472344 h 6577154"/>
              <a:gd name="connsiteX567" fmla="*/ 2463261 w 6906625"/>
              <a:gd name="connsiteY567" fmla="*/ 4470303 h 6577154"/>
              <a:gd name="connsiteX568" fmla="*/ 2662756 w 6906625"/>
              <a:gd name="connsiteY568" fmla="*/ 4468844 h 6577154"/>
              <a:gd name="connsiteX569" fmla="*/ 2654601 w 6906625"/>
              <a:gd name="connsiteY569" fmla="*/ 4498005 h 6577154"/>
              <a:gd name="connsiteX570" fmla="*/ 2662756 w 6906625"/>
              <a:gd name="connsiteY570" fmla="*/ 4468844 h 6577154"/>
              <a:gd name="connsiteX571" fmla="*/ 2119021 w 6906625"/>
              <a:gd name="connsiteY571" fmla="*/ 4463012 h 6577154"/>
              <a:gd name="connsiteX572" fmla="*/ 2117565 w 6906625"/>
              <a:gd name="connsiteY572" fmla="*/ 4465345 h 6577154"/>
              <a:gd name="connsiteX573" fmla="*/ 2116400 w 6906625"/>
              <a:gd name="connsiteY573" fmla="*/ 4463595 h 6577154"/>
              <a:gd name="connsiteX574" fmla="*/ 2511314 w 6906625"/>
              <a:gd name="connsiteY574" fmla="*/ 4439393 h 6577154"/>
              <a:gd name="connsiteX575" fmla="*/ 2503742 w 6906625"/>
              <a:gd name="connsiteY575" fmla="*/ 4442017 h 6577154"/>
              <a:gd name="connsiteX576" fmla="*/ 2503451 w 6906625"/>
              <a:gd name="connsiteY576" fmla="*/ 4442017 h 6577154"/>
              <a:gd name="connsiteX577" fmla="*/ 2504033 w 6906625"/>
              <a:gd name="connsiteY577" fmla="*/ 4453390 h 6577154"/>
              <a:gd name="connsiteX578" fmla="*/ 2527041 w 6906625"/>
              <a:gd name="connsiteY578" fmla="*/ 4448724 h 6577154"/>
              <a:gd name="connsiteX579" fmla="*/ 2511314 w 6906625"/>
              <a:gd name="connsiteY579" fmla="*/ 4439393 h 6577154"/>
              <a:gd name="connsiteX580" fmla="*/ 2048543 w 6906625"/>
              <a:gd name="connsiteY580" fmla="*/ 4436767 h 6577154"/>
              <a:gd name="connsiteX581" fmla="*/ 2051746 w 6906625"/>
              <a:gd name="connsiteY581" fmla="*/ 4436767 h 6577154"/>
              <a:gd name="connsiteX582" fmla="*/ 2047669 w 6906625"/>
              <a:gd name="connsiteY582" fmla="*/ 4441433 h 6577154"/>
              <a:gd name="connsiteX583" fmla="*/ 2047669 w 6906625"/>
              <a:gd name="connsiteY583" fmla="*/ 4437934 h 6577154"/>
              <a:gd name="connsiteX584" fmla="*/ 2048543 w 6906625"/>
              <a:gd name="connsiteY584" fmla="*/ 4436767 h 6577154"/>
              <a:gd name="connsiteX585" fmla="*/ 2780997 w 6906625"/>
              <a:gd name="connsiteY585" fmla="*/ 4414315 h 6577154"/>
              <a:gd name="connsiteX586" fmla="*/ 2777503 w 6906625"/>
              <a:gd name="connsiteY586" fmla="*/ 4439101 h 6577154"/>
              <a:gd name="connsiteX587" fmla="*/ 2789152 w 6906625"/>
              <a:gd name="connsiteY587" fmla="*/ 4455139 h 6577154"/>
              <a:gd name="connsiteX588" fmla="*/ 2788569 w 6906625"/>
              <a:gd name="connsiteY588" fmla="*/ 4453681 h 6577154"/>
              <a:gd name="connsiteX589" fmla="*/ 2794210 w 6906625"/>
              <a:gd name="connsiteY589" fmla="*/ 4456457 h 6577154"/>
              <a:gd name="connsiteX590" fmla="*/ 2814198 w 6906625"/>
              <a:gd name="connsiteY590" fmla="*/ 4444933 h 6577154"/>
              <a:gd name="connsiteX591" fmla="*/ 2799345 w 6906625"/>
              <a:gd name="connsiteY591" fmla="*/ 4432978 h 6577154"/>
              <a:gd name="connsiteX592" fmla="*/ 2780997 w 6906625"/>
              <a:gd name="connsiteY592" fmla="*/ 4414315 h 6577154"/>
              <a:gd name="connsiteX593" fmla="*/ 2524711 w 6906625"/>
              <a:gd name="connsiteY593" fmla="*/ 4390403 h 6577154"/>
              <a:gd name="connsiteX594" fmla="*/ 2530827 w 6906625"/>
              <a:gd name="connsiteY594" fmla="*/ 4395943 h 6577154"/>
              <a:gd name="connsiteX595" fmla="*/ 2524711 w 6906625"/>
              <a:gd name="connsiteY595" fmla="*/ 4390555 h 6577154"/>
              <a:gd name="connsiteX596" fmla="*/ 2937099 w 6906625"/>
              <a:gd name="connsiteY596" fmla="*/ 4388944 h 6577154"/>
              <a:gd name="connsiteX597" fmla="*/ 2940303 w 6906625"/>
              <a:gd name="connsiteY597" fmla="*/ 4390402 h 6577154"/>
              <a:gd name="connsiteX598" fmla="*/ 2940303 w 6906625"/>
              <a:gd name="connsiteY598" fmla="*/ 4393026 h 6577154"/>
              <a:gd name="connsiteX599" fmla="*/ 2937099 w 6906625"/>
              <a:gd name="connsiteY599" fmla="*/ 4393026 h 6577154"/>
              <a:gd name="connsiteX600" fmla="*/ 2937099 w 6906625"/>
              <a:gd name="connsiteY600" fmla="*/ 4388944 h 6577154"/>
              <a:gd name="connsiteX601" fmla="*/ 3099608 w 6906625"/>
              <a:gd name="connsiteY601" fmla="*/ 4375239 h 6577154"/>
              <a:gd name="connsiteX602" fmla="*/ 3102229 w 6906625"/>
              <a:gd name="connsiteY602" fmla="*/ 4375239 h 6577154"/>
              <a:gd name="connsiteX603" fmla="*/ 3102229 w 6906625"/>
              <a:gd name="connsiteY603" fmla="*/ 4376989 h 6577154"/>
              <a:gd name="connsiteX604" fmla="*/ 3095239 w 6906625"/>
              <a:gd name="connsiteY604" fmla="*/ 4374072 h 6577154"/>
              <a:gd name="connsiteX605" fmla="*/ 3100481 w 6906625"/>
              <a:gd name="connsiteY605" fmla="*/ 4377571 h 6577154"/>
              <a:gd name="connsiteX606" fmla="*/ 3095822 w 6906625"/>
              <a:gd name="connsiteY606" fmla="*/ 4377571 h 6577154"/>
              <a:gd name="connsiteX607" fmla="*/ 3095239 w 6906625"/>
              <a:gd name="connsiteY607" fmla="*/ 4374072 h 6577154"/>
              <a:gd name="connsiteX608" fmla="*/ 2456854 w 6906625"/>
              <a:gd name="connsiteY608" fmla="*/ 4367949 h 6577154"/>
              <a:gd name="connsiteX609" fmla="*/ 2460639 w 6906625"/>
              <a:gd name="connsiteY609" fmla="*/ 4370865 h 6577154"/>
              <a:gd name="connsiteX610" fmla="*/ 2460639 w 6906625"/>
              <a:gd name="connsiteY610" fmla="*/ 4378155 h 6577154"/>
              <a:gd name="connsiteX611" fmla="*/ 2456854 w 6906625"/>
              <a:gd name="connsiteY611" fmla="*/ 4374364 h 6577154"/>
              <a:gd name="connsiteX612" fmla="*/ 2456854 w 6906625"/>
              <a:gd name="connsiteY612" fmla="*/ 4367949 h 6577154"/>
              <a:gd name="connsiteX613" fmla="*/ 3227168 w 6906625"/>
              <a:gd name="connsiteY613" fmla="*/ 4366491 h 6577154"/>
              <a:gd name="connsiteX614" fmla="*/ 3228953 w 6906625"/>
              <a:gd name="connsiteY614" fmla="*/ 4374086 h 6577154"/>
              <a:gd name="connsiteX615" fmla="*/ 3228916 w 6906625"/>
              <a:gd name="connsiteY615" fmla="*/ 4374073 h 6577154"/>
              <a:gd name="connsiteX616" fmla="*/ 3229498 w 6906625"/>
              <a:gd name="connsiteY616" fmla="*/ 4376406 h 6577154"/>
              <a:gd name="connsiteX617" fmla="*/ 3228953 w 6906625"/>
              <a:gd name="connsiteY617" fmla="*/ 4374086 h 6577154"/>
              <a:gd name="connsiteX618" fmla="*/ 3244643 w 6906625"/>
              <a:gd name="connsiteY618" fmla="*/ 4379614 h 6577154"/>
              <a:gd name="connsiteX619" fmla="*/ 3238235 w 6906625"/>
              <a:gd name="connsiteY619" fmla="*/ 4366491 h 6577154"/>
              <a:gd name="connsiteX620" fmla="*/ 3227168 w 6906625"/>
              <a:gd name="connsiteY620" fmla="*/ 4366491 h 6577154"/>
              <a:gd name="connsiteX621" fmla="*/ 2755369 w 6906625"/>
              <a:gd name="connsiteY621" fmla="*/ 4363575 h 6577154"/>
              <a:gd name="connsiteX622" fmla="*/ 2760320 w 6906625"/>
              <a:gd name="connsiteY622" fmla="*/ 4366199 h 6577154"/>
              <a:gd name="connsiteX623" fmla="*/ 2751874 w 6906625"/>
              <a:gd name="connsiteY623" fmla="*/ 4369116 h 6577154"/>
              <a:gd name="connsiteX624" fmla="*/ 2751874 w 6906625"/>
              <a:gd name="connsiteY624" fmla="*/ 4366199 h 6577154"/>
              <a:gd name="connsiteX625" fmla="*/ 2755369 w 6906625"/>
              <a:gd name="connsiteY625" fmla="*/ 4363575 h 6577154"/>
              <a:gd name="connsiteX626" fmla="*/ 3191929 w 6906625"/>
              <a:gd name="connsiteY626" fmla="*/ 4354826 h 6577154"/>
              <a:gd name="connsiteX627" fmla="*/ 3185813 w 6906625"/>
              <a:gd name="connsiteY627" fmla="*/ 4357742 h 6577154"/>
              <a:gd name="connsiteX628" fmla="*/ 2132063 w 6906625"/>
              <a:gd name="connsiteY628" fmla="*/ 4343071 h 6577154"/>
              <a:gd name="connsiteX629" fmla="*/ 2145815 w 6906625"/>
              <a:gd name="connsiteY629" fmla="*/ 4344912 h 6577154"/>
              <a:gd name="connsiteX630" fmla="*/ 2137661 w 6906625"/>
              <a:gd name="connsiteY630" fmla="*/ 4395359 h 6577154"/>
              <a:gd name="connsiteX631" fmla="*/ 2120187 w 6906625"/>
              <a:gd name="connsiteY631" fmla="*/ 4395359 h 6577154"/>
              <a:gd name="connsiteX632" fmla="*/ 2122808 w 6906625"/>
              <a:gd name="connsiteY632" fmla="*/ 4433852 h 6577154"/>
              <a:gd name="connsiteX633" fmla="*/ 2121732 w 6906625"/>
              <a:gd name="connsiteY633" fmla="*/ 4436229 h 6577154"/>
              <a:gd name="connsiteX634" fmla="*/ 2091063 w 6906625"/>
              <a:gd name="connsiteY634" fmla="*/ 4445808 h 6577154"/>
              <a:gd name="connsiteX635" fmla="*/ 2067473 w 6906625"/>
              <a:gd name="connsiteY635" fmla="*/ 4409940 h 6577154"/>
              <a:gd name="connsiteX636" fmla="*/ 2096596 w 6906625"/>
              <a:gd name="connsiteY636" fmla="*/ 4366199 h 6577154"/>
              <a:gd name="connsiteX637" fmla="*/ 2132063 w 6906625"/>
              <a:gd name="connsiteY637" fmla="*/ 4343071 h 6577154"/>
              <a:gd name="connsiteX638" fmla="*/ 2855262 w 6906625"/>
              <a:gd name="connsiteY638" fmla="*/ 4332081 h 6577154"/>
              <a:gd name="connsiteX639" fmla="*/ 2857673 w 6906625"/>
              <a:gd name="connsiteY639" fmla="*/ 4333423 h 6577154"/>
              <a:gd name="connsiteX640" fmla="*/ 2857592 w 6906625"/>
              <a:gd name="connsiteY640" fmla="*/ 4333539 h 6577154"/>
              <a:gd name="connsiteX641" fmla="*/ 2859631 w 6906625"/>
              <a:gd name="connsiteY641" fmla="*/ 4330623 h 6577154"/>
              <a:gd name="connsiteX642" fmla="*/ 2859631 w 6906625"/>
              <a:gd name="connsiteY642" fmla="*/ 4335872 h 6577154"/>
              <a:gd name="connsiteX643" fmla="*/ 2857883 w 6906625"/>
              <a:gd name="connsiteY643" fmla="*/ 4333539 h 6577154"/>
              <a:gd name="connsiteX644" fmla="*/ 2857673 w 6906625"/>
              <a:gd name="connsiteY644" fmla="*/ 4333423 h 6577154"/>
              <a:gd name="connsiteX645" fmla="*/ 2449864 w 6906625"/>
              <a:gd name="connsiteY645" fmla="*/ 4329166 h 6577154"/>
              <a:gd name="connsiteX646" fmla="*/ 2413751 w 6906625"/>
              <a:gd name="connsiteY646" fmla="*/ 4348703 h 6577154"/>
              <a:gd name="connsiteX647" fmla="*/ 2457727 w 6906625"/>
              <a:gd name="connsiteY647" fmla="*/ 4381363 h 6577154"/>
              <a:gd name="connsiteX648" fmla="*/ 2457727 w 6906625"/>
              <a:gd name="connsiteY648" fmla="*/ 4379905 h 6577154"/>
              <a:gd name="connsiteX649" fmla="*/ 2459475 w 6906625"/>
              <a:gd name="connsiteY649" fmla="*/ 4381363 h 6577154"/>
              <a:gd name="connsiteX650" fmla="*/ 2476075 w 6906625"/>
              <a:gd name="connsiteY650" fmla="*/ 4397985 h 6577154"/>
              <a:gd name="connsiteX651" fmla="*/ 2481608 w 6906625"/>
              <a:gd name="connsiteY651" fmla="*/ 4382238 h 6577154"/>
              <a:gd name="connsiteX652" fmla="*/ 2465299 w 6906625"/>
              <a:gd name="connsiteY652" fmla="*/ 4355410 h 6577154"/>
              <a:gd name="connsiteX653" fmla="*/ 2449864 w 6906625"/>
              <a:gd name="connsiteY653" fmla="*/ 4329166 h 6577154"/>
              <a:gd name="connsiteX654" fmla="*/ 2651398 w 6906625"/>
              <a:gd name="connsiteY654" fmla="*/ 4323333 h 6577154"/>
              <a:gd name="connsiteX655" fmla="*/ 2736438 w 6906625"/>
              <a:gd name="connsiteY655" fmla="*/ 4354826 h 6577154"/>
              <a:gd name="connsiteX656" fmla="*/ 2709936 w 6906625"/>
              <a:gd name="connsiteY656" fmla="*/ 4369407 h 6577154"/>
              <a:gd name="connsiteX657" fmla="*/ 2726828 w 6906625"/>
              <a:gd name="connsiteY657" fmla="*/ 4395068 h 6577154"/>
              <a:gd name="connsiteX658" fmla="*/ 2663339 w 6906625"/>
              <a:gd name="connsiteY658" fmla="*/ 4346953 h 6577154"/>
              <a:gd name="connsiteX659" fmla="*/ 2651398 w 6906625"/>
              <a:gd name="connsiteY659" fmla="*/ 4323333 h 6577154"/>
              <a:gd name="connsiteX660" fmla="*/ 2649069 w 6906625"/>
              <a:gd name="connsiteY660" fmla="*/ 4322167 h 6577154"/>
              <a:gd name="connsiteX661" fmla="*/ 2649069 w 6906625"/>
              <a:gd name="connsiteY661" fmla="*/ 4324208 h 6577154"/>
              <a:gd name="connsiteX662" fmla="*/ 2645574 w 6906625"/>
              <a:gd name="connsiteY662" fmla="*/ 4324208 h 6577154"/>
              <a:gd name="connsiteX663" fmla="*/ 2539273 w 6906625"/>
              <a:gd name="connsiteY663" fmla="*/ 4321876 h 6577154"/>
              <a:gd name="connsiteX664" fmla="*/ 2542185 w 6906625"/>
              <a:gd name="connsiteY664" fmla="*/ 4327708 h 6577154"/>
              <a:gd name="connsiteX665" fmla="*/ 2548301 w 6906625"/>
              <a:gd name="connsiteY665" fmla="*/ 4325083 h 6577154"/>
              <a:gd name="connsiteX666" fmla="*/ 2543059 w 6906625"/>
              <a:gd name="connsiteY666" fmla="*/ 4321876 h 6577154"/>
              <a:gd name="connsiteX667" fmla="*/ 2542767 w 6906625"/>
              <a:gd name="connsiteY667" fmla="*/ 4321876 h 6577154"/>
              <a:gd name="connsiteX668" fmla="*/ 2539273 w 6906625"/>
              <a:gd name="connsiteY668" fmla="*/ 4321876 h 6577154"/>
              <a:gd name="connsiteX669" fmla="*/ 2632395 w 6906625"/>
              <a:gd name="connsiteY669" fmla="*/ 4321766 h 6577154"/>
              <a:gd name="connsiteX670" fmla="*/ 2646738 w 6906625"/>
              <a:gd name="connsiteY670" fmla="*/ 4324500 h 6577154"/>
              <a:gd name="connsiteX671" fmla="*/ 2617615 w 6906625"/>
              <a:gd name="connsiteY671" fmla="*/ 4324500 h 6577154"/>
              <a:gd name="connsiteX672" fmla="*/ 2632395 w 6906625"/>
              <a:gd name="connsiteY672" fmla="*/ 4321766 h 6577154"/>
              <a:gd name="connsiteX673" fmla="*/ 2827413 w 6906625"/>
              <a:gd name="connsiteY673" fmla="*/ 4319871 h 6577154"/>
              <a:gd name="connsiteX674" fmla="*/ 2830216 w 6906625"/>
              <a:gd name="connsiteY674" fmla="*/ 4330041 h 6577154"/>
              <a:gd name="connsiteX675" fmla="*/ 2818276 w 6906625"/>
              <a:gd name="connsiteY675" fmla="*/ 4320418 h 6577154"/>
              <a:gd name="connsiteX676" fmla="*/ 2827413 w 6906625"/>
              <a:gd name="connsiteY676" fmla="*/ 4319871 h 6577154"/>
              <a:gd name="connsiteX677" fmla="*/ 3311627 w 6906625"/>
              <a:gd name="connsiteY677" fmla="*/ 4313127 h 6577154"/>
              <a:gd name="connsiteX678" fmla="*/ 3313957 w 6906625"/>
              <a:gd name="connsiteY678" fmla="*/ 4313127 h 6577154"/>
              <a:gd name="connsiteX679" fmla="*/ 3311627 w 6906625"/>
              <a:gd name="connsiteY679" fmla="*/ 4315751 h 6577154"/>
              <a:gd name="connsiteX680" fmla="*/ 2894579 w 6906625"/>
              <a:gd name="connsiteY680" fmla="*/ 4312252 h 6577154"/>
              <a:gd name="connsiteX681" fmla="*/ 2894870 w 6906625"/>
              <a:gd name="connsiteY681" fmla="*/ 4314293 h 6577154"/>
              <a:gd name="connsiteX682" fmla="*/ 2894579 w 6906625"/>
              <a:gd name="connsiteY682" fmla="*/ 4314293 h 6577154"/>
              <a:gd name="connsiteX683" fmla="*/ 3010490 w 6906625"/>
              <a:gd name="connsiteY683" fmla="*/ 4310503 h 6577154"/>
              <a:gd name="connsiteX684" fmla="*/ 3023887 w 6906625"/>
              <a:gd name="connsiteY684" fmla="*/ 4323917 h 6577154"/>
              <a:gd name="connsiteX685" fmla="*/ 2916422 w 6906625"/>
              <a:gd name="connsiteY685" fmla="*/ 4308461 h 6577154"/>
              <a:gd name="connsiteX686" fmla="*/ 2928071 w 6906625"/>
              <a:gd name="connsiteY686" fmla="*/ 4317209 h 6577154"/>
              <a:gd name="connsiteX687" fmla="*/ 2898074 w 6906625"/>
              <a:gd name="connsiteY687" fmla="*/ 4313710 h 6577154"/>
              <a:gd name="connsiteX688" fmla="*/ 2916422 w 6906625"/>
              <a:gd name="connsiteY688" fmla="*/ 4308461 h 6577154"/>
              <a:gd name="connsiteX689" fmla="*/ 3101938 w 6906625"/>
              <a:gd name="connsiteY689" fmla="*/ 4303795 h 6577154"/>
              <a:gd name="connsiteX690" fmla="*/ 3101938 w 6906625"/>
              <a:gd name="connsiteY690" fmla="*/ 4307295 h 6577154"/>
              <a:gd name="connsiteX691" fmla="*/ 3097570 w 6906625"/>
              <a:gd name="connsiteY691" fmla="*/ 4309627 h 6577154"/>
              <a:gd name="connsiteX692" fmla="*/ 3092910 w 6906625"/>
              <a:gd name="connsiteY692" fmla="*/ 4306128 h 6577154"/>
              <a:gd name="connsiteX693" fmla="*/ 3108636 w 6906625"/>
              <a:gd name="connsiteY693" fmla="*/ 4302629 h 6577154"/>
              <a:gd name="connsiteX694" fmla="*/ 3121450 w 6906625"/>
              <a:gd name="connsiteY694" fmla="*/ 4315751 h 6577154"/>
              <a:gd name="connsiteX695" fmla="*/ 3119994 w 6906625"/>
              <a:gd name="connsiteY695" fmla="*/ 4317793 h 6577154"/>
              <a:gd name="connsiteX696" fmla="*/ 3106015 w 6906625"/>
              <a:gd name="connsiteY696" fmla="*/ 4305837 h 6577154"/>
              <a:gd name="connsiteX697" fmla="*/ 2126011 w 6906625"/>
              <a:gd name="connsiteY697" fmla="*/ 4301754 h 6577154"/>
              <a:gd name="connsiteX698" fmla="*/ 2110867 w 6906625"/>
              <a:gd name="connsiteY698" fmla="*/ 4323624 h 6577154"/>
              <a:gd name="connsiteX699" fmla="*/ 2103586 w 6906625"/>
              <a:gd name="connsiteY699" fmla="*/ 4323624 h 6577154"/>
              <a:gd name="connsiteX700" fmla="*/ 2103586 w 6906625"/>
              <a:gd name="connsiteY700" fmla="*/ 4315751 h 6577154"/>
              <a:gd name="connsiteX701" fmla="*/ 2126011 w 6906625"/>
              <a:gd name="connsiteY701" fmla="*/ 4301754 h 6577154"/>
              <a:gd name="connsiteX702" fmla="*/ 2991560 w 6906625"/>
              <a:gd name="connsiteY702" fmla="*/ 4298838 h 6577154"/>
              <a:gd name="connsiteX703" fmla="*/ 3007287 w 6906625"/>
              <a:gd name="connsiteY703" fmla="*/ 4309336 h 6577154"/>
              <a:gd name="connsiteX704" fmla="*/ 2991560 w 6906625"/>
              <a:gd name="connsiteY704" fmla="*/ 4298838 h 6577154"/>
              <a:gd name="connsiteX705" fmla="*/ 2476475 w 6906625"/>
              <a:gd name="connsiteY705" fmla="*/ 4289836 h 6577154"/>
              <a:gd name="connsiteX706" fmla="*/ 2475492 w 6906625"/>
              <a:gd name="connsiteY706" fmla="*/ 4291549 h 6577154"/>
              <a:gd name="connsiteX707" fmla="*/ 2476949 w 6906625"/>
              <a:gd name="connsiteY707" fmla="*/ 4297381 h 6577154"/>
              <a:gd name="connsiteX708" fmla="*/ 2486850 w 6906625"/>
              <a:gd name="connsiteY708" fmla="*/ 4297381 h 6577154"/>
              <a:gd name="connsiteX709" fmla="*/ 2478987 w 6906625"/>
              <a:gd name="connsiteY709" fmla="*/ 4291549 h 6577154"/>
              <a:gd name="connsiteX710" fmla="*/ 2478987 w 6906625"/>
              <a:gd name="connsiteY710" fmla="*/ 4290090 h 6577154"/>
              <a:gd name="connsiteX711" fmla="*/ 2476475 w 6906625"/>
              <a:gd name="connsiteY711" fmla="*/ 4289836 h 6577154"/>
              <a:gd name="connsiteX712" fmla="*/ 2877396 w 6906625"/>
              <a:gd name="connsiteY712" fmla="*/ 4286882 h 6577154"/>
              <a:gd name="connsiteX713" fmla="*/ 2894579 w 6906625"/>
              <a:gd name="connsiteY713" fmla="*/ 4312252 h 6577154"/>
              <a:gd name="connsiteX714" fmla="*/ 2862543 w 6906625"/>
              <a:gd name="connsiteY714" fmla="*/ 4307586 h 6577154"/>
              <a:gd name="connsiteX715" fmla="*/ 2913801 w 6906625"/>
              <a:gd name="connsiteY715" fmla="*/ 4259763 h 6577154"/>
              <a:gd name="connsiteX716" fmla="*/ 2932440 w 6906625"/>
              <a:gd name="connsiteY716" fmla="*/ 4281342 h 6577154"/>
              <a:gd name="connsiteX717" fmla="*/ 2913801 w 6906625"/>
              <a:gd name="connsiteY717" fmla="*/ 4259763 h 6577154"/>
              <a:gd name="connsiteX718" fmla="*/ 2913509 w 6906625"/>
              <a:gd name="connsiteY718" fmla="*/ 4257430 h 6577154"/>
              <a:gd name="connsiteX719" fmla="*/ 2914965 w 6906625"/>
              <a:gd name="connsiteY719" fmla="*/ 4257430 h 6577154"/>
              <a:gd name="connsiteX720" fmla="*/ 2914965 w 6906625"/>
              <a:gd name="connsiteY720" fmla="*/ 4258888 h 6577154"/>
              <a:gd name="connsiteX721" fmla="*/ 2320847 w 6906625"/>
              <a:gd name="connsiteY721" fmla="*/ 4255972 h 6577154"/>
              <a:gd name="connsiteX722" fmla="*/ 2339486 w 6906625"/>
              <a:gd name="connsiteY722" fmla="*/ 4277842 h 6577154"/>
              <a:gd name="connsiteX723" fmla="*/ 2299296 w 6906625"/>
              <a:gd name="connsiteY723" fmla="*/ 4307003 h 6577154"/>
              <a:gd name="connsiteX724" fmla="*/ 2313858 w 6906625"/>
              <a:gd name="connsiteY724" fmla="*/ 4280467 h 6577154"/>
              <a:gd name="connsiteX725" fmla="*/ 2320847 w 6906625"/>
              <a:gd name="connsiteY725" fmla="*/ 4255972 h 6577154"/>
              <a:gd name="connsiteX726" fmla="*/ 2319391 w 6906625"/>
              <a:gd name="connsiteY726" fmla="*/ 4251890 h 6577154"/>
              <a:gd name="connsiteX727" fmla="*/ 2320847 w 6906625"/>
              <a:gd name="connsiteY727" fmla="*/ 4253348 h 6577154"/>
              <a:gd name="connsiteX728" fmla="*/ 2320847 w 6906625"/>
              <a:gd name="connsiteY728" fmla="*/ 4255389 h 6577154"/>
              <a:gd name="connsiteX729" fmla="*/ 2319391 w 6906625"/>
              <a:gd name="connsiteY729" fmla="*/ 4253640 h 6577154"/>
              <a:gd name="connsiteX730" fmla="*/ 2231146 w 6906625"/>
              <a:gd name="connsiteY730" fmla="*/ 4245474 h 6577154"/>
              <a:gd name="connsiteX731" fmla="*/ 2219206 w 6906625"/>
              <a:gd name="connsiteY731" fmla="*/ 4289215 h 6577154"/>
              <a:gd name="connsiteX732" fmla="*/ 2191830 w 6906625"/>
              <a:gd name="connsiteY732" fmla="*/ 4302046 h 6577154"/>
              <a:gd name="connsiteX733" fmla="*/ 2231146 w 6906625"/>
              <a:gd name="connsiteY733" fmla="*/ 4245474 h 6577154"/>
              <a:gd name="connsiteX734" fmla="*/ 2261727 w 6906625"/>
              <a:gd name="connsiteY734" fmla="*/ 4235560 h 6577154"/>
              <a:gd name="connsiteX735" fmla="*/ 2261727 w 6906625"/>
              <a:gd name="connsiteY735" fmla="*/ 4264721 h 6577154"/>
              <a:gd name="connsiteX736" fmla="*/ 2261727 w 6906625"/>
              <a:gd name="connsiteY736" fmla="*/ 4250432 h 6577154"/>
              <a:gd name="connsiteX737" fmla="*/ 2261727 w 6906625"/>
              <a:gd name="connsiteY737" fmla="*/ 4235560 h 6577154"/>
              <a:gd name="connsiteX738" fmla="*/ 2884386 w 6906625"/>
              <a:gd name="connsiteY738" fmla="*/ 4230894 h 6577154"/>
              <a:gd name="connsiteX739" fmla="*/ 2918460 w 6906625"/>
              <a:gd name="connsiteY739" fmla="*/ 4237018 h 6577154"/>
              <a:gd name="connsiteX740" fmla="*/ 2912053 w 6906625"/>
              <a:gd name="connsiteY740" fmla="*/ 4257139 h 6577154"/>
              <a:gd name="connsiteX741" fmla="*/ 2888463 w 6906625"/>
              <a:gd name="connsiteY741" fmla="*/ 4240226 h 6577154"/>
              <a:gd name="connsiteX742" fmla="*/ 2884386 w 6906625"/>
              <a:gd name="connsiteY742" fmla="*/ 4230894 h 6577154"/>
              <a:gd name="connsiteX743" fmla="*/ 2319391 w 6906625"/>
              <a:gd name="connsiteY743" fmla="*/ 4229728 h 6577154"/>
              <a:gd name="connsiteX744" fmla="*/ 2319391 w 6906625"/>
              <a:gd name="connsiteY744" fmla="*/ 4251890 h 6577154"/>
              <a:gd name="connsiteX745" fmla="*/ 2319391 w 6906625"/>
              <a:gd name="connsiteY745" fmla="*/ 4229728 h 6577154"/>
              <a:gd name="connsiteX746" fmla="*/ 2545971 w 6906625"/>
              <a:gd name="connsiteY746" fmla="*/ 4213398 h 6577154"/>
              <a:gd name="connsiteX747" fmla="*/ 2543641 w 6906625"/>
              <a:gd name="connsiteY747" fmla="*/ 4233810 h 6577154"/>
              <a:gd name="connsiteX748" fmla="*/ 2527332 w 6906625"/>
              <a:gd name="connsiteY748" fmla="*/ 4230019 h 6577154"/>
              <a:gd name="connsiteX749" fmla="*/ 2508693 w 6906625"/>
              <a:gd name="connsiteY749" fmla="*/ 4227978 h 6577154"/>
              <a:gd name="connsiteX750" fmla="*/ 2622274 w 6906625"/>
              <a:gd name="connsiteY750" fmla="*/ 4194152 h 6577154"/>
              <a:gd name="connsiteX751" fmla="*/ 2633341 w 6906625"/>
              <a:gd name="connsiteY751" fmla="*/ 4203191 h 6577154"/>
              <a:gd name="connsiteX752" fmla="*/ 2642078 w 6906625"/>
              <a:gd name="connsiteY752" fmla="*/ 4241392 h 6577154"/>
              <a:gd name="connsiteX753" fmla="*/ 2651398 w 6906625"/>
              <a:gd name="connsiteY753" fmla="*/ 4299713 h 6577154"/>
              <a:gd name="connsiteX754" fmla="*/ 2638583 w 6906625"/>
              <a:gd name="connsiteY754" fmla="*/ 4290965 h 6577154"/>
              <a:gd name="connsiteX755" fmla="*/ 2604509 w 6906625"/>
              <a:gd name="connsiteY755" fmla="*/ 4200858 h 6577154"/>
              <a:gd name="connsiteX756" fmla="*/ 2622274 w 6906625"/>
              <a:gd name="connsiteY756" fmla="*/ 4194152 h 6577154"/>
              <a:gd name="connsiteX757" fmla="*/ 2582375 w 6906625"/>
              <a:gd name="connsiteY757" fmla="*/ 4181612 h 6577154"/>
              <a:gd name="connsiteX758" fmla="*/ 2578881 w 6906625"/>
              <a:gd name="connsiteY758" fmla="*/ 4239933 h 6577154"/>
              <a:gd name="connsiteX759" fmla="*/ 2578880 w 6906625"/>
              <a:gd name="connsiteY759" fmla="*/ 4239933 h 6577154"/>
              <a:gd name="connsiteX760" fmla="*/ 2571017 w 6906625"/>
              <a:gd name="connsiteY760" fmla="*/ 4210773 h 6577154"/>
              <a:gd name="connsiteX761" fmla="*/ 2582375 w 6906625"/>
              <a:gd name="connsiteY761" fmla="*/ 4181612 h 6577154"/>
              <a:gd name="connsiteX762" fmla="*/ 2197946 w 6906625"/>
              <a:gd name="connsiteY762" fmla="*/ 4169948 h 6577154"/>
              <a:gd name="connsiteX763" fmla="*/ 2206392 w 6906625"/>
              <a:gd name="connsiteY763" fmla="*/ 4171114 h 6577154"/>
              <a:gd name="connsiteX764" fmla="*/ 2208430 w 6906625"/>
              <a:gd name="connsiteY764" fmla="*/ 4171114 h 6577154"/>
              <a:gd name="connsiteX765" fmla="*/ 2206100 w 6906625"/>
              <a:gd name="connsiteY765" fmla="*/ 4171115 h 6577154"/>
              <a:gd name="connsiteX766" fmla="*/ 2198528 w 6906625"/>
              <a:gd name="connsiteY766" fmla="*/ 4176072 h 6577154"/>
              <a:gd name="connsiteX767" fmla="*/ 2192121 w 6906625"/>
              <a:gd name="connsiteY767" fmla="*/ 4176072 h 6577154"/>
              <a:gd name="connsiteX768" fmla="*/ 2197946 w 6906625"/>
              <a:gd name="connsiteY768" fmla="*/ 4169948 h 6577154"/>
              <a:gd name="connsiteX769" fmla="*/ 3038158 w 6906625"/>
              <a:gd name="connsiteY769" fmla="*/ 4163533 h 6577154"/>
              <a:gd name="connsiteX770" fmla="*/ 3067572 w 6906625"/>
              <a:gd name="connsiteY770" fmla="*/ 4219813 h 6577154"/>
              <a:gd name="connsiteX771" fmla="*/ 3032333 w 6906625"/>
              <a:gd name="connsiteY771" fmla="*/ 4190653 h 6577154"/>
              <a:gd name="connsiteX772" fmla="*/ 3038158 w 6906625"/>
              <a:gd name="connsiteY772" fmla="*/ 4163533 h 6577154"/>
              <a:gd name="connsiteX773" fmla="*/ 2293180 w 6906625"/>
              <a:gd name="connsiteY773" fmla="*/ 4157118 h 6577154"/>
              <a:gd name="connsiteX774" fmla="*/ 2294928 w 6906625"/>
              <a:gd name="connsiteY774" fmla="*/ 4157118 h 6577154"/>
              <a:gd name="connsiteX775" fmla="*/ 2298131 w 6906625"/>
              <a:gd name="connsiteY775" fmla="*/ 4157118 h 6577154"/>
              <a:gd name="connsiteX776" fmla="*/ 2294928 w 6906625"/>
              <a:gd name="connsiteY776" fmla="*/ 4158868 h 6577154"/>
              <a:gd name="connsiteX777" fmla="*/ 2724316 w 6906625"/>
              <a:gd name="connsiteY777" fmla="*/ 4155041 h 6577154"/>
              <a:gd name="connsiteX778" fmla="*/ 2753621 w 6906625"/>
              <a:gd name="connsiteY778" fmla="*/ 4155952 h 6577154"/>
              <a:gd name="connsiteX779" fmla="*/ 2753622 w 6906625"/>
              <a:gd name="connsiteY779" fmla="*/ 4155955 h 6577154"/>
              <a:gd name="connsiteX780" fmla="*/ 2762856 w 6906625"/>
              <a:gd name="connsiteY780" fmla="*/ 4177893 h 6577154"/>
              <a:gd name="connsiteX781" fmla="*/ 2782745 w 6906625"/>
              <a:gd name="connsiteY781" fmla="*/ 4190945 h 6577154"/>
              <a:gd name="connsiteX782" fmla="*/ 2805752 w 6906625"/>
              <a:gd name="connsiteY782" fmla="*/ 4214856 h 6577154"/>
              <a:gd name="connsiteX783" fmla="*/ 2820023 w 6906625"/>
              <a:gd name="connsiteY783" fmla="*/ 4237893 h 6577154"/>
              <a:gd name="connsiteX784" fmla="*/ 2827304 w 6906625"/>
              <a:gd name="connsiteY784" fmla="*/ 4245183 h 6577154"/>
              <a:gd name="connsiteX785" fmla="*/ 2838079 w 6906625"/>
              <a:gd name="connsiteY785" fmla="*/ 4260930 h 6577154"/>
              <a:gd name="connsiteX786" fmla="*/ 2812742 w 6906625"/>
              <a:gd name="connsiteY786" fmla="*/ 4269387 h 6577154"/>
              <a:gd name="connsiteX787" fmla="*/ 2775173 w 6906625"/>
              <a:gd name="connsiteY787" fmla="*/ 4211065 h 6577154"/>
              <a:gd name="connsiteX788" fmla="*/ 2718964 w 6906625"/>
              <a:gd name="connsiteY788" fmla="*/ 4223021 h 6577154"/>
              <a:gd name="connsiteX789" fmla="*/ 2697413 w 6906625"/>
              <a:gd name="connsiteY789" fmla="*/ 4178405 h 6577154"/>
              <a:gd name="connsiteX790" fmla="*/ 2724316 w 6906625"/>
              <a:gd name="connsiteY790" fmla="*/ 4155041 h 6577154"/>
              <a:gd name="connsiteX791" fmla="*/ 2303664 w 6906625"/>
              <a:gd name="connsiteY791" fmla="*/ 4152452 h 6577154"/>
              <a:gd name="connsiteX792" fmla="*/ 2302791 w 6906625"/>
              <a:gd name="connsiteY792" fmla="*/ 4155660 h 6577154"/>
              <a:gd name="connsiteX793" fmla="*/ 2298131 w 6906625"/>
              <a:gd name="connsiteY793" fmla="*/ 4157118 h 6577154"/>
              <a:gd name="connsiteX794" fmla="*/ 2463261 w 6906625"/>
              <a:gd name="connsiteY794" fmla="*/ 4147495 h 6577154"/>
              <a:gd name="connsiteX795" fmla="*/ 2460349 w 6906625"/>
              <a:gd name="connsiteY795" fmla="*/ 4171990 h 6577154"/>
              <a:gd name="connsiteX796" fmla="*/ 2455689 w 6906625"/>
              <a:gd name="connsiteY796" fmla="*/ 4171990 h 6577154"/>
              <a:gd name="connsiteX797" fmla="*/ 2455689 w 6906625"/>
              <a:gd name="connsiteY797" fmla="*/ 4148370 h 6577154"/>
              <a:gd name="connsiteX798" fmla="*/ 2123390 w 6906625"/>
              <a:gd name="connsiteY798" fmla="*/ 4137580 h 6577154"/>
              <a:gd name="connsiteX799" fmla="*/ 2127176 w 6906625"/>
              <a:gd name="connsiteY799" fmla="*/ 4137580 h 6577154"/>
              <a:gd name="connsiteX800" fmla="*/ 2127176 w 6906625"/>
              <a:gd name="connsiteY800" fmla="*/ 4140788 h 6577154"/>
              <a:gd name="connsiteX801" fmla="*/ 2123390 w 6906625"/>
              <a:gd name="connsiteY801" fmla="*/ 4141371 h 6577154"/>
              <a:gd name="connsiteX802" fmla="*/ 2123390 w 6906625"/>
              <a:gd name="connsiteY802" fmla="*/ 4137580 h 6577154"/>
              <a:gd name="connsiteX803" fmla="*/ 2153096 w 6906625"/>
              <a:gd name="connsiteY803" fmla="*/ 4136414 h 6577154"/>
              <a:gd name="connsiteX804" fmla="*/ 2150475 w 6906625"/>
              <a:gd name="connsiteY804" fmla="*/ 4140788 h 6577154"/>
              <a:gd name="connsiteX805" fmla="*/ 2148436 w 6906625"/>
              <a:gd name="connsiteY805" fmla="*/ 4140788 h 6577154"/>
              <a:gd name="connsiteX806" fmla="*/ 2835458 w 6906625"/>
              <a:gd name="connsiteY806" fmla="*/ 4130581 h 6577154"/>
              <a:gd name="connsiteX807" fmla="*/ 2838953 w 6906625"/>
              <a:gd name="connsiteY807" fmla="*/ 4132331 h 6577154"/>
              <a:gd name="connsiteX808" fmla="*/ 2838953 w 6906625"/>
              <a:gd name="connsiteY808" fmla="*/ 4134955 h 6577154"/>
              <a:gd name="connsiteX809" fmla="*/ 2577133 w 6906625"/>
              <a:gd name="connsiteY809" fmla="*/ 4128832 h 6577154"/>
              <a:gd name="connsiteX810" fmla="*/ 2579463 w 6906625"/>
              <a:gd name="connsiteY810" fmla="*/ 4162658 h 6577154"/>
              <a:gd name="connsiteX811" fmla="*/ 2554708 w 6906625"/>
              <a:gd name="connsiteY811" fmla="*/ 4137289 h 6577154"/>
              <a:gd name="connsiteX812" fmla="*/ 2791773 w 6906625"/>
              <a:gd name="connsiteY812" fmla="*/ 4111627 h 6577154"/>
              <a:gd name="connsiteX813" fmla="*/ 2828178 w 6906625"/>
              <a:gd name="connsiteY813" fmla="*/ 4169948 h 6577154"/>
              <a:gd name="connsiteX814" fmla="*/ 2779541 w 6906625"/>
              <a:gd name="connsiteY814" fmla="*/ 4136122 h 6577154"/>
              <a:gd name="connsiteX815" fmla="*/ 2774299 w 6906625"/>
              <a:gd name="connsiteY815" fmla="*/ 4129998 h 6577154"/>
              <a:gd name="connsiteX816" fmla="*/ 2780415 w 6906625"/>
              <a:gd name="connsiteY816" fmla="*/ 4113668 h 6577154"/>
              <a:gd name="connsiteX817" fmla="*/ 2791773 w 6906625"/>
              <a:gd name="connsiteY817" fmla="*/ 4111627 h 6577154"/>
              <a:gd name="connsiteX818" fmla="*/ 2559368 w 6906625"/>
              <a:gd name="connsiteY818" fmla="*/ 4110461 h 6577154"/>
              <a:gd name="connsiteX819" fmla="*/ 2558203 w 6906625"/>
              <a:gd name="connsiteY819" fmla="*/ 4112793 h 6577154"/>
              <a:gd name="connsiteX820" fmla="*/ 2557038 w 6906625"/>
              <a:gd name="connsiteY820" fmla="*/ 4111336 h 6577154"/>
              <a:gd name="connsiteX821" fmla="*/ 2524129 w 6906625"/>
              <a:gd name="connsiteY821" fmla="*/ 4089465 h 6577154"/>
              <a:gd name="connsiteX822" fmla="*/ 2517430 w 6906625"/>
              <a:gd name="connsiteY822" fmla="*/ 4100547 h 6577154"/>
              <a:gd name="connsiteX823" fmla="*/ 2508402 w 6906625"/>
              <a:gd name="connsiteY823" fmla="*/ 4100255 h 6577154"/>
              <a:gd name="connsiteX824" fmla="*/ 2515683 w 6906625"/>
              <a:gd name="connsiteY824" fmla="*/ 4089466 h 6577154"/>
              <a:gd name="connsiteX825" fmla="*/ 2524129 w 6906625"/>
              <a:gd name="connsiteY825" fmla="*/ 4089465 h 6577154"/>
              <a:gd name="connsiteX826" fmla="*/ 3156690 w 6906625"/>
              <a:gd name="connsiteY826" fmla="*/ 4085966 h 6577154"/>
              <a:gd name="connsiteX827" fmla="*/ 3156981 w 6906625"/>
              <a:gd name="connsiteY827" fmla="*/ 4085966 h 6577154"/>
              <a:gd name="connsiteX828" fmla="*/ 3156690 w 6906625"/>
              <a:gd name="connsiteY828" fmla="*/ 4086258 h 6577154"/>
              <a:gd name="connsiteX829" fmla="*/ 2772261 w 6906625"/>
              <a:gd name="connsiteY829" fmla="*/ 4051557 h 6577154"/>
              <a:gd name="connsiteX830" fmla="*/ 2773717 w 6906625"/>
              <a:gd name="connsiteY830" fmla="*/ 4053598 h 6577154"/>
              <a:gd name="connsiteX831" fmla="*/ 2771096 w 6906625"/>
              <a:gd name="connsiteY831" fmla="*/ 4054473 h 6577154"/>
              <a:gd name="connsiteX832" fmla="*/ 2355795 w 6906625"/>
              <a:gd name="connsiteY832" fmla="*/ 4042517 h 6577154"/>
              <a:gd name="connsiteX833" fmla="*/ 2355795 w 6906625"/>
              <a:gd name="connsiteY833" fmla="*/ 4046016 h 6577154"/>
              <a:gd name="connsiteX834" fmla="*/ 2351427 w 6906625"/>
              <a:gd name="connsiteY834" fmla="*/ 4046016 h 6577154"/>
              <a:gd name="connsiteX835" fmla="*/ 2354048 w 6906625"/>
              <a:gd name="connsiteY835" fmla="*/ 4042808 h 6577154"/>
              <a:gd name="connsiteX836" fmla="*/ 2355795 w 6906625"/>
              <a:gd name="connsiteY836" fmla="*/ 4042517 h 6577154"/>
              <a:gd name="connsiteX837" fmla="*/ 2631012 w 6906625"/>
              <a:gd name="connsiteY837" fmla="*/ 4039892 h 6577154"/>
              <a:gd name="connsiteX838" fmla="*/ 2634798 w 6906625"/>
              <a:gd name="connsiteY838" fmla="*/ 4039892 h 6577154"/>
              <a:gd name="connsiteX839" fmla="*/ 2636837 w 6906625"/>
              <a:gd name="connsiteY839" fmla="*/ 4047182 h 6577154"/>
              <a:gd name="connsiteX840" fmla="*/ 2633051 w 6906625"/>
              <a:gd name="connsiteY840" fmla="*/ 4047182 h 6577154"/>
              <a:gd name="connsiteX841" fmla="*/ 2631012 w 6906625"/>
              <a:gd name="connsiteY841" fmla="*/ 4039892 h 6577154"/>
              <a:gd name="connsiteX842" fmla="*/ 2951661 w 6906625"/>
              <a:gd name="connsiteY842" fmla="*/ 4033185 h 6577154"/>
              <a:gd name="connsiteX843" fmla="*/ 2964476 w 6906625"/>
              <a:gd name="connsiteY843" fmla="*/ 4038142 h 6577154"/>
              <a:gd name="connsiteX844" fmla="*/ 2971757 w 6906625"/>
              <a:gd name="connsiteY844" fmla="*/ 4053306 h 6577154"/>
              <a:gd name="connsiteX845" fmla="*/ 2954574 w 6906625"/>
              <a:gd name="connsiteY845" fmla="*/ 4050682 h 6577154"/>
              <a:gd name="connsiteX846" fmla="*/ 2949332 w 6906625"/>
              <a:gd name="connsiteY846" fmla="*/ 4036976 h 6577154"/>
              <a:gd name="connsiteX847" fmla="*/ 2951661 w 6906625"/>
              <a:gd name="connsiteY847" fmla="*/ 4033185 h 6577154"/>
              <a:gd name="connsiteX848" fmla="*/ 3113296 w 6906625"/>
              <a:gd name="connsiteY848" fmla="*/ 4032310 h 6577154"/>
              <a:gd name="connsiteX849" fmla="*/ 3133100 w 6906625"/>
              <a:gd name="connsiteY849" fmla="*/ 4050098 h 6577154"/>
              <a:gd name="connsiteX850" fmla="*/ 3114752 w 6906625"/>
              <a:gd name="connsiteY850" fmla="*/ 4058554 h 6577154"/>
              <a:gd name="connsiteX851" fmla="*/ 3113296 w 6906625"/>
              <a:gd name="connsiteY851" fmla="*/ 4032310 h 6577154"/>
              <a:gd name="connsiteX852" fmla="*/ 2412294 w 6906625"/>
              <a:gd name="connsiteY852" fmla="*/ 3991777 h 6577154"/>
              <a:gd name="connsiteX853" fmla="*/ 2410838 w 6906625"/>
              <a:gd name="connsiteY853" fmla="*/ 3994985 h 6577154"/>
              <a:gd name="connsiteX854" fmla="*/ 2409382 w 6906625"/>
              <a:gd name="connsiteY854" fmla="*/ 3992943 h 6577154"/>
              <a:gd name="connsiteX855" fmla="*/ 2913510 w 6906625"/>
              <a:gd name="connsiteY855" fmla="*/ 3976905 h 6577154"/>
              <a:gd name="connsiteX856" fmla="*/ 2921664 w 6906625"/>
              <a:gd name="connsiteY856" fmla="*/ 3986528 h 6577154"/>
              <a:gd name="connsiteX857" fmla="*/ 2921664 w 6906625"/>
              <a:gd name="connsiteY857" fmla="*/ 3999358 h 6577154"/>
              <a:gd name="connsiteX858" fmla="*/ 2913510 w 6906625"/>
              <a:gd name="connsiteY858" fmla="*/ 3993235 h 6577154"/>
              <a:gd name="connsiteX859" fmla="*/ 2913510 w 6906625"/>
              <a:gd name="connsiteY859" fmla="*/ 3976905 h 6577154"/>
              <a:gd name="connsiteX860" fmla="*/ 2968844 w 6906625"/>
              <a:gd name="connsiteY860" fmla="*/ 3969615 h 6577154"/>
              <a:gd name="connsiteX861" fmla="*/ 2987192 w 6906625"/>
              <a:gd name="connsiteY861" fmla="*/ 3985653 h 6577154"/>
              <a:gd name="connsiteX862" fmla="*/ 2968844 w 6906625"/>
              <a:gd name="connsiteY862" fmla="*/ 3969615 h 6577154"/>
              <a:gd name="connsiteX863" fmla="*/ 2967096 w 6906625"/>
              <a:gd name="connsiteY863" fmla="*/ 3965824 h 6577154"/>
              <a:gd name="connsiteX864" fmla="*/ 2968552 w 6906625"/>
              <a:gd name="connsiteY864" fmla="*/ 3965824 h 6577154"/>
              <a:gd name="connsiteX865" fmla="*/ 2968552 w 6906625"/>
              <a:gd name="connsiteY865" fmla="*/ 3967574 h 6577154"/>
              <a:gd name="connsiteX866" fmla="*/ 2967096 w 6906625"/>
              <a:gd name="connsiteY866" fmla="*/ 3967574 h 6577154"/>
              <a:gd name="connsiteX867" fmla="*/ 2967096 w 6906625"/>
              <a:gd name="connsiteY867" fmla="*/ 3966407 h 6577154"/>
              <a:gd name="connsiteX868" fmla="*/ 2952243 w 6906625"/>
              <a:gd name="connsiteY868" fmla="*/ 3954451 h 6577154"/>
              <a:gd name="connsiteX869" fmla="*/ 2967096 w 6906625"/>
              <a:gd name="connsiteY869" fmla="*/ 3966407 h 6577154"/>
              <a:gd name="connsiteX870" fmla="*/ 2767018 w 6906625"/>
              <a:gd name="connsiteY870" fmla="*/ 3848307 h 6577154"/>
              <a:gd name="connsiteX871" fmla="*/ 2792938 w 6906625"/>
              <a:gd name="connsiteY871" fmla="*/ 3875135 h 6577154"/>
              <a:gd name="connsiteX872" fmla="*/ 2767018 w 6906625"/>
              <a:gd name="connsiteY872" fmla="*/ 3848307 h 6577154"/>
              <a:gd name="connsiteX873" fmla="*/ 2716779 w 6906625"/>
              <a:gd name="connsiteY873" fmla="*/ 3845246 h 6577154"/>
              <a:gd name="connsiteX874" fmla="*/ 2722459 w 6906625"/>
              <a:gd name="connsiteY874" fmla="*/ 3849182 h 6577154"/>
              <a:gd name="connsiteX875" fmla="*/ 2757407 w 6906625"/>
              <a:gd name="connsiteY875" fmla="*/ 3880676 h 6577154"/>
              <a:gd name="connsiteX876" fmla="*/ 2794103 w 6906625"/>
              <a:gd name="connsiteY876" fmla="*/ 3907504 h 6577154"/>
              <a:gd name="connsiteX877" fmla="*/ 2816819 w 6906625"/>
              <a:gd name="connsiteY877" fmla="*/ 3963492 h 6577154"/>
              <a:gd name="connsiteX878" fmla="*/ 2828177 w 6906625"/>
              <a:gd name="connsiteY878" fmla="*/ 3989445 h 6577154"/>
              <a:gd name="connsiteX879" fmla="*/ 2767892 w 6906625"/>
              <a:gd name="connsiteY879" fmla="*/ 3921792 h 6577154"/>
              <a:gd name="connsiteX880" fmla="*/ 2710227 w 6906625"/>
              <a:gd name="connsiteY880" fmla="*/ 3852682 h 6577154"/>
              <a:gd name="connsiteX881" fmla="*/ 2716779 w 6906625"/>
              <a:gd name="connsiteY881" fmla="*/ 3845246 h 6577154"/>
              <a:gd name="connsiteX882" fmla="*/ 3104268 w 6906625"/>
              <a:gd name="connsiteY882" fmla="*/ 3828770 h 6577154"/>
              <a:gd name="connsiteX883" fmla="*/ 3120577 w 6906625"/>
              <a:gd name="connsiteY883" fmla="*/ 3853556 h 6577154"/>
              <a:gd name="connsiteX884" fmla="*/ 3104268 w 6906625"/>
              <a:gd name="connsiteY884" fmla="*/ 3828770 h 6577154"/>
              <a:gd name="connsiteX885" fmla="*/ 3023013 w 6906625"/>
              <a:gd name="connsiteY885" fmla="*/ 3799609 h 6577154"/>
              <a:gd name="connsiteX886" fmla="*/ 3041652 w 6906625"/>
              <a:gd name="connsiteY886" fmla="*/ 3815647 h 6577154"/>
              <a:gd name="connsiteX887" fmla="*/ 3023013 w 6906625"/>
              <a:gd name="connsiteY887" fmla="*/ 3799609 h 6577154"/>
              <a:gd name="connsiteX888" fmla="*/ 2925450 w 6906625"/>
              <a:gd name="connsiteY888" fmla="*/ 3701630 h 6577154"/>
              <a:gd name="connsiteX889" fmla="*/ 2925741 w 6906625"/>
              <a:gd name="connsiteY889" fmla="*/ 3705129 h 6577154"/>
              <a:gd name="connsiteX890" fmla="*/ 2923120 w 6906625"/>
              <a:gd name="connsiteY890" fmla="*/ 3703380 h 6577154"/>
              <a:gd name="connsiteX891" fmla="*/ 3089415 w 6906625"/>
              <a:gd name="connsiteY891" fmla="*/ 3626687 h 6577154"/>
              <a:gd name="connsiteX892" fmla="*/ 3100773 w 6906625"/>
              <a:gd name="connsiteY892" fmla="*/ 3641559 h 6577154"/>
              <a:gd name="connsiteX893" fmla="*/ 3121742 w 6906625"/>
              <a:gd name="connsiteY893" fmla="*/ 3600443 h 6577154"/>
              <a:gd name="connsiteX894" fmla="*/ 3124654 w 6906625"/>
              <a:gd name="connsiteY894" fmla="*/ 3602192 h 6577154"/>
              <a:gd name="connsiteX895" fmla="*/ 3121742 w 6906625"/>
              <a:gd name="connsiteY895" fmla="*/ 3609774 h 6577154"/>
              <a:gd name="connsiteX896" fmla="*/ 3115917 w 6906625"/>
              <a:gd name="connsiteY896" fmla="*/ 3605983 h 6577154"/>
              <a:gd name="connsiteX897" fmla="*/ 3121742 w 6906625"/>
              <a:gd name="connsiteY897" fmla="*/ 3600443 h 6577154"/>
              <a:gd name="connsiteX898" fmla="*/ 3015441 w 6906625"/>
              <a:gd name="connsiteY898" fmla="*/ 3594027 h 6577154"/>
              <a:gd name="connsiteX899" fmla="*/ 3026217 w 6906625"/>
              <a:gd name="connsiteY899" fmla="*/ 3615897 h 6577154"/>
              <a:gd name="connsiteX900" fmla="*/ 3015441 w 6906625"/>
              <a:gd name="connsiteY900" fmla="*/ 3594027 h 6577154"/>
              <a:gd name="connsiteX901" fmla="*/ 3155525 w 6906625"/>
              <a:gd name="connsiteY901" fmla="*/ 3584696 h 6577154"/>
              <a:gd name="connsiteX902" fmla="*/ 3182319 w 6906625"/>
              <a:gd name="connsiteY902" fmla="*/ 3610649 h 6577154"/>
              <a:gd name="connsiteX903" fmla="*/ 3169213 w 6906625"/>
              <a:gd name="connsiteY903" fmla="*/ 3601609 h 6577154"/>
              <a:gd name="connsiteX904" fmla="*/ 3155525 w 6906625"/>
              <a:gd name="connsiteY904" fmla="*/ 3584696 h 6577154"/>
              <a:gd name="connsiteX905" fmla="*/ 3100773 w 6906625"/>
              <a:gd name="connsiteY905" fmla="*/ 3575947 h 6577154"/>
              <a:gd name="connsiteX906" fmla="*/ 3108054 w 6906625"/>
              <a:gd name="connsiteY906" fmla="*/ 3577988 h 6577154"/>
              <a:gd name="connsiteX907" fmla="*/ 3108927 w 6906625"/>
              <a:gd name="connsiteY907" fmla="*/ 3587320 h 6577154"/>
              <a:gd name="connsiteX908" fmla="*/ 3097569 w 6906625"/>
              <a:gd name="connsiteY908" fmla="*/ 3582946 h 6577154"/>
              <a:gd name="connsiteX909" fmla="*/ 3100773 w 6906625"/>
              <a:gd name="connsiteY909" fmla="*/ 3575947 h 6577154"/>
              <a:gd name="connsiteX910" fmla="*/ 3221308 w 6906625"/>
              <a:gd name="connsiteY910" fmla="*/ 3507493 h 6577154"/>
              <a:gd name="connsiteX911" fmla="*/ 3235906 w 6906625"/>
              <a:gd name="connsiteY911" fmla="*/ 3522584 h 6577154"/>
              <a:gd name="connsiteX912" fmla="*/ 3213481 w 6906625"/>
              <a:gd name="connsiteY912" fmla="*/ 3525792 h 6577154"/>
              <a:gd name="connsiteX913" fmla="*/ 3202414 w 6906625"/>
              <a:gd name="connsiteY913" fmla="*/ 3545038 h 6577154"/>
              <a:gd name="connsiteX914" fmla="*/ 3210860 w 6906625"/>
              <a:gd name="connsiteY914" fmla="*/ 3508587 h 6577154"/>
              <a:gd name="connsiteX915" fmla="*/ 3221308 w 6906625"/>
              <a:gd name="connsiteY915" fmla="*/ 3507493 h 6577154"/>
              <a:gd name="connsiteX916" fmla="*/ 3684366 w 6906625"/>
              <a:gd name="connsiteY916" fmla="*/ 3494399 h 6577154"/>
              <a:gd name="connsiteX917" fmla="*/ 3676252 w 6906625"/>
              <a:gd name="connsiteY917" fmla="*/ 3498089 h 6577154"/>
              <a:gd name="connsiteX918" fmla="*/ 3705376 w 6906625"/>
              <a:gd name="connsiteY918" fmla="*/ 3535998 h 6577154"/>
              <a:gd name="connsiteX919" fmla="*/ 3720520 w 6906625"/>
              <a:gd name="connsiteY919" fmla="*/ 3528416 h 6577154"/>
              <a:gd name="connsiteX920" fmla="*/ 3719937 w 6906625"/>
              <a:gd name="connsiteY920" fmla="*/ 3528416 h 6577154"/>
              <a:gd name="connsiteX921" fmla="*/ 3720811 w 6906625"/>
              <a:gd name="connsiteY921" fmla="*/ 3515585 h 6577154"/>
              <a:gd name="connsiteX922" fmla="*/ 3705376 w 6906625"/>
              <a:gd name="connsiteY922" fmla="*/ 3498089 h 6577154"/>
              <a:gd name="connsiteX923" fmla="*/ 3684366 w 6906625"/>
              <a:gd name="connsiteY923" fmla="*/ 3494399 h 6577154"/>
              <a:gd name="connsiteX924" fmla="*/ 3636353 w 6906625"/>
              <a:gd name="connsiteY924" fmla="*/ 3451141 h 6577154"/>
              <a:gd name="connsiteX925" fmla="*/ 3640649 w 6906625"/>
              <a:gd name="connsiteY925" fmla="*/ 3477094 h 6577154"/>
              <a:gd name="connsiteX926" fmla="*/ 3658970 w 6906625"/>
              <a:gd name="connsiteY926" fmla="*/ 3488800 h 6577154"/>
              <a:gd name="connsiteX927" fmla="*/ 3658778 w 6906625"/>
              <a:gd name="connsiteY927" fmla="*/ 3489633 h 6577154"/>
              <a:gd name="connsiteX928" fmla="*/ 3659361 w 6906625"/>
              <a:gd name="connsiteY928" fmla="*/ 3489049 h 6577154"/>
              <a:gd name="connsiteX929" fmla="*/ 3658970 w 6906625"/>
              <a:gd name="connsiteY929" fmla="*/ 3488800 h 6577154"/>
              <a:gd name="connsiteX930" fmla="*/ 3661868 w 6906625"/>
              <a:gd name="connsiteY930" fmla="*/ 3476237 h 6577154"/>
              <a:gd name="connsiteX931" fmla="*/ 3636353 w 6906625"/>
              <a:gd name="connsiteY931" fmla="*/ 3451141 h 6577154"/>
              <a:gd name="connsiteX932" fmla="*/ 3613928 w 6906625"/>
              <a:gd name="connsiteY932" fmla="*/ 3423146 h 6577154"/>
              <a:gd name="connsiteX933" fmla="*/ 3602279 w 6906625"/>
              <a:gd name="connsiteY933" fmla="*/ 3432186 h 6577154"/>
              <a:gd name="connsiteX934" fmla="*/ 3605482 w 6906625"/>
              <a:gd name="connsiteY934" fmla="*/ 3438602 h 6577154"/>
              <a:gd name="connsiteX935" fmla="*/ 3612525 w 6906625"/>
              <a:gd name="connsiteY935" fmla="*/ 3438602 h 6577154"/>
              <a:gd name="connsiteX936" fmla="*/ 3612472 w 6906625"/>
              <a:gd name="connsiteY936" fmla="*/ 3439185 h 6577154"/>
              <a:gd name="connsiteX937" fmla="*/ 3612763 w 6906625"/>
              <a:gd name="connsiteY937" fmla="*/ 3438602 h 6577154"/>
              <a:gd name="connsiteX938" fmla="*/ 3612525 w 6906625"/>
              <a:gd name="connsiteY938" fmla="*/ 3438602 h 6577154"/>
              <a:gd name="connsiteX939" fmla="*/ 4286098 w 6906625"/>
              <a:gd name="connsiteY939" fmla="*/ 3392236 h 6577154"/>
              <a:gd name="connsiteX940" fmla="*/ 4289301 w 6906625"/>
              <a:gd name="connsiteY940" fmla="*/ 3393694 h 6577154"/>
              <a:gd name="connsiteX941" fmla="*/ 4289301 w 6906625"/>
              <a:gd name="connsiteY941" fmla="*/ 3396902 h 6577154"/>
              <a:gd name="connsiteX942" fmla="*/ 4286098 w 6906625"/>
              <a:gd name="connsiteY942" fmla="*/ 3396902 h 6577154"/>
              <a:gd name="connsiteX943" fmla="*/ 4286098 w 6906625"/>
              <a:gd name="connsiteY943" fmla="*/ 3392236 h 6577154"/>
              <a:gd name="connsiteX944" fmla="*/ 3635188 w 6906625"/>
              <a:gd name="connsiteY944" fmla="*/ 3389903 h 6577154"/>
              <a:gd name="connsiteX945" fmla="*/ 3631693 w 6906625"/>
              <a:gd name="connsiteY945" fmla="*/ 3405359 h 6577154"/>
              <a:gd name="connsiteX946" fmla="*/ 3658778 w 6906625"/>
              <a:gd name="connsiteY946" fmla="*/ 3438893 h 6577154"/>
              <a:gd name="connsiteX947" fmla="*/ 3672175 w 6906625"/>
              <a:gd name="connsiteY947" fmla="*/ 3459306 h 6577154"/>
              <a:gd name="connsiteX948" fmla="*/ 3707997 w 6906625"/>
              <a:gd name="connsiteY948" fmla="*/ 3497214 h 6577154"/>
              <a:gd name="connsiteX949" fmla="*/ 3722019 w 6906625"/>
              <a:gd name="connsiteY949" fmla="*/ 3491318 h 6577154"/>
              <a:gd name="connsiteX950" fmla="*/ 3721976 w 6906625"/>
              <a:gd name="connsiteY950" fmla="*/ 3491674 h 6577154"/>
              <a:gd name="connsiteX951" fmla="*/ 3722558 w 6906625"/>
              <a:gd name="connsiteY951" fmla="*/ 3491091 h 6577154"/>
              <a:gd name="connsiteX952" fmla="*/ 3722019 w 6906625"/>
              <a:gd name="connsiteY952" fmla="*/ 3491318 h 6577154"/>
              <a:gd name="connsiteX953" fmla="*/ 3724561 w 6906625"/>
              <a:gd name="connsiteY953" fmla="*/ 3470121 h 6577154"/>
              <a:gd name="connsiteX954" fmla="*/ 3713530 w 6906625"/>
              <a:gd name="connsiteY954" fmla="*/ 3451432 h 6577154"/>
              <a:gd name="connsiteX955" fmla="*/ 3639265 w 6906625"/>
              <a:gd name="connsiteY955" fmla="*/ 3389903 h 6577154"/>
              <a:gd name="connsiteX956" fmla="*/ 3635188 w 6906625"/>
              <a:gd name="connsiteY956" fmla="*/ 3389903 h 6577154"/>
              <a:gd name="connsiteX957" fmla="*/ 3964283 w 6906625"/>
              <a:gd name="connsiteY957" fmla="*/ 3388153 h 6577154"/>
              <a:gd name="connsiteX958" fmla="*/ 3967487 w 6906625"/>
              <a:gd name="connsiteY958" fmla="*/ 3389319 h 6577154"/>
              <a:gd name="connsiteX959" fmla="*/ 3965157 w 6906625"/>
              <a:gd name="connsiteY959" fmla="*/ 3391652 h 6577154"/>
              <a:gd name="connsiteX960" fmla="*/ 3492484 w 6906625"/>
              <a:gd name="connsiteY960" fmla="*/ 3375614 h 6577154"/>
              <a:gd name="connsiteX961" fmla="*/ 3490736 w 6906625"/>
              <a:gd name="connsiteY961" fmla="*/ 3383196 h 6577154"/>
              <a:gd name="connsiteX962" fmla="*/ 3486659 w 6906625"/>
              <a:gd name="connsiteY962" fmla="*/ 3377072 h 6577154"/>
              <a:gd name="connsiteX963" fmla="*/ 4076408 w 6906625"/>
              <a:gd name="connsiteY963" fmla="*/ 3363076 h 6577154"/>
              <a:gd name="connsiteX964" fmla="*/ 4059808 w 6906625"/>
              <a:gd name="connsiteY964" fmla="*/ 3370657 h 6577154"/>
              <a:gd name="connsiteX965" fmla="*/ 4059808 w 6906625"/>
              <a:gd name="connsiteY965" fmla="*/ 3398068 h 6577154"/>
              <a:gd name="connsiteX966" fmla="*/ 4059225 w 6906625"/>
              <a:gd name="connsiteY966" fmla="*/ 3398652 h 6577154"/>
              <a:gd name="connsiteX967" fmla="*/ 4112230 w 6906625"/>
              <a:gd name="connsiteY967" fmla="*/ 3405067 h 6577154"/>
              <a:gd name="connsiteX968" fmla="*/ 4084854 w 6906625"/>
              <a:gd name="connsiteY968" fmla="*/ 3379989 h 6577154"/>
              <a:gd name="connsiteX969" fmla="*/ 4076408 w 6906625"/>
              <a:gd name="connsiteY969" fmla="*/ 3363076 h 6577154"/>
              <a:gd name="connsiteX970" fmla="*/ 2778959 w 6906625"/>
              <a:gd name="connsiteY970" fmla="*/ 3345287 h 6577154"/>
              <a:gd name="connsiteX971" fmla="*/ 2782745 w 6906625"/>
              <a:gd name="connsiteY971" fmla="*/ 3345287 h 6577154"/>
              <a:gd name="connsiteX972" fmla="*/ 2781289 w 6906625"/>
              <a:gd name="connsiteY972" fmla="*/ 3351994 h 6577154"/>
              <a:gd name="connsiteX973" fmla="*/ 2773717 w 6906625"/>
              <a:gd name="connsiteY973" fmla="*/ 3351994 h 6577154"/>
              <a:gd name="connsiteX974" fmla="*/ 3343480 w 6906625"/>
              <a:gd name="connsiteY974" fmla="*/ 3339419 h 6577154"/>
              <a:gd name="connsiteX975" fmla="*/ 3332304 w 6906625"/>
              <a:gd name="connsiteY975" fmla="*/ 3342955 h 6577154"/>
              <a:gd name="connsiteX976" fmla="*/ 3284833 w 6906625"/>
              <a:gd name="connsiteY976" fmla="*/ 3372115 h 6577154"/>
              <a:gd name="connsiteX977" fmla="*/ 3301725 w 6906625"/>
              <a:gd name="connsiteY977" fmla="*/ 3384946 h 6577154"/>
              <a:gd name="connsiteX978" fmla="*/ 3359098 w 6906625"/>
              <a:gd name="connsiteY978" fmla="*/ 3374740 h 6577154"/>
              <a:gd name="connsiteX979" fmla="*/ 3353564 w 6906625"/>
              <a:gd name="connsiteY979" fmla="*/ 3347912 h 6577154"/>
              <a:gd name="connsiteX980" fmla="*/ 3343480 w 6906625"/>
              <a:gd name="connsiteY980" fmla="*/ 3339419 h 6577154"/>
              <a:gd name="connsiteX981" fmla="*/ 3805560 w 6906625"/>
              <a:gd name="connsiteY981" fmla="*/ 3338580 h 6577154"/>
              <a:gd name="connsiteX982" fmla="*/ 3807016 w 6906625"/>
              <a:gd name="connsiteY982" fmla="*/ 3380280 h 6577154"/>
              <a:gd name="connsiteX983" fmla="*/ 3788377 w 6906625"/>
              <a:gd name="connsiteY983" fmla="*/ 3361325 h 6577154"/>
              <a:gd name="connsiteX984" fmla="*/ 3805560 w 6906625"/>
              <a:gd name="connsiteY984" fmla="*/ 3338580 h 6577154"/>
              <a:gd name="connsiteX985" fmla="*/ 2933896 w 6906625"/>
              <a:gd name="connsiteY985" fmla="*/ 3307962 h 6577154"/>
              <a:gd name="connsiteX986" fmla="*/ 2937099 w 6906625"/>
              <a:gd name="connsiteY986" fmla="*/ 3307962 h 6577154"/>
              <a:gd name="connsiteX987" fmla="*/ 2935643 w 6906625"/>
              <a:gd name="connsiteY987" fmla="*/ 3313794 h 6577154"/>
              <a:gd name="connsiteX988" fmla="*/ 2933896 w 6906625"/>
              <a:gd name="connsiteY988" fmla="*/ 3310878 h 6577154"/>
              <a:gd name="connsiteX989" fmla="*/ 2933896 w 6906625"/>
              <a:gd name="connsiteY989" fmla="*/ 3307962 h 6577154"/>
              <a:gd name="connsiteX990" fmla="*/ 3161641 w 6906625"/>
              <a:gd name="connsiteY990" fmla="*/ 3301255 h 6577154"/>
              <a:gd name="connsiteX991" fmla="*/ 3205035 w 6906625"/>
              <a:gd name="connsiteY991" fmla="*/ 3331874 h 6577154"/>
              <a:gd name="connsiteX992" fmla="*/ 3188434 w 6906625"/>
              <a:gd name="connsiteY992" fmla="*/ 3314377 h 6577154"/>
              <a:gd name="connsiteX993" fmla="*/ 3162515 w 6906625"/>
              <a:gd name="connsiteY993" fmla="*/ 3302130 h 6577154"/>
              <a:gd name="connsiteX994" fmla="*/ 3427538 w 6906625"/>
              <a:gd name="connsiteY994" fmla="*/ 3300380 h 6577154"/>
              <a:gd name="connsiteX995" fmla="*/ 3440062 w 6906625"/>
              <a:gd name="connsiteY995" fmla="*/ 3320209 h 6577154"/>
              <a:gd name="connsiteX996" fmla="*/ 3426082 w 6906625"/>
              <a:gd name="connsiteY996" fmla="*/ 3318459 h 6577154"/>
              <a:gd name="connsiteX997" fmla="*/ 3418510 w 6906625"/>
              <a:gd name="connsiteY997" fmla="*/ 3310003 h 6577154"/>
              <a:gd name="connsiteX998" fmla="*/ 3420549 w 6906625"/>
              <a:gd name="connsiteY998" fmla="*/ 3302130 h 6577154"/>
              <a:gd name="connsiteX999" fmla="*/ 3427538 w 6906625"/>
              <a:gd name="connsiteY999" fmla="*/ 3300380 h 6577154"/>
              <a:gd name="connsiteX1000" fmla="*/ 2747214 w 6906625"/>
              <a:gd name="connsiteY1000" fmla="*/ 3297172 h 6577154"/>
              <a:gd name="connsiteX1001" fmla="*/ 2723333 w 6906625"/>
              <a:gd name="connsiteY1001" fmla="*/ 3321667 h 6577154"/>
              <a:gd name="connsiteX1002" fmla="*/ 2747214 w 6906625"/>
              <a:gd name="connsiteY1002" fmla="*/ 3297172 h 6577154"/>
              <a:gd name="connsiteX1003" fmla="*/ 3191347 w 6906625"/>
              <a:gd name="connsiteY1003" fmla="*/ 3273850 h 6577154"/>
              <a:gd name="connsiteX1004" fmla="*/ 3194259 w 6906625"/>
              <a:gd name="connsiteY1004" fmla="*/ 3273850 h 6577154"/>
              <a:gd name="connsiteX1005" fmla="*/ 3194259 w 6906625"/>
              <a:gd name="connsiteY1005" fmla="*/ 3281432 h 6577154"/>
              <a:gd name="connsiteX1006" fmla="*/ 3191347 w 6906625"/>
              <a:gd name="connsiteY1006" fmla="*/ 3281432 h 6577154"/>
              <a:gd name="connsiteX1007" fmla="*/ 3191347 w 6906625"/>
              <a:gd name="connsiteY1007" fmla="*/ 3273850 h 6577154"/>
              <a:gd name="connsiteX1008" fmla="*/ 3425500 w 6906625"/>
              <a:gd name="connsiteY1008" fmla="*/ 3266561 h 6577154"/>
              <a:gd name="connsiteX1009" fmla="*/ 3423461 w 6906625"/>
              <a:gd name="connsiteY1009" fmla="*/ 3273268 h 6577154"/>
              <a:gd name="connsiteX1010" fmla="*/ 3423170 w 6906625"/>
              <a:gd name="connsiteY1010" fmla="*/ 3276184 h 6577154"/>
              <a:gd name="connsiteX1011" fmla="*/ 3423170 w 6906625"/>
              <a:gd name="connsiteY1011" fmla="*/ 3272684 h 6577154"/>
              <a:gd name="connsiteX1012" fmla="*/ 3561834 w 6906625"/>
              <a:gd name="connsiteY1012" fmla="*/ 3252963 h 6577154"/>
              <a:gd name="connsiteX1013" fmla="*/ 3565292 w 6906625"/>
              <a:gd name="connsiteY1013" fmla="*/ 3253729 h 6577154"/>
              <a:gd name="connsiteX1014" fmla="*/ 3567331 w 6906625"/>
              <a:gd name="connsiteY1014" fmla="*/ 3272684 h 6577154"/>
              <a:gd name="connsiteX1015" fmla="*/ 3555973 w 6906625"/>
              <a:gd name="connsiteY1015" fmla="*/ 3261311 h 6577154"/>
              <a:gd name="connsiteX1016" fmla="*/ 3555973 w 6906625"/>
              <a:gd name="connsiteY1016" fmla="*/ 3253729 h 6577154"/>
              <a:gd name="connsiteX1017" fmla="*/ 3561834 w 6906625"/>
              <a:gd name="connsiteY1017" fmla="*/ 3252963 h 6577154"/>
              <a:gd name="connsiteX1018" fmla="*/ 4279981 w 6906625"/>
              <a:gd name="connsiteY1018" fmla="*/ 3226901 h 6577154"/>
              <a:gd name="connsiteX1019" fmla="*/ 4302988 w 6906625"/>
              <a:gd name="connsiteY1019" fmla="*/ 3246147 h 6577154"/>
              <a:gd name="connsiteX1020" fmla="*/ 4357741 w 6906625"/>
              <a:gd name="connsiteY1020" fmla="*/ 3324291 h 6577154"/>
              <a:gd name="connsiteX1021" fmla="*/ 4293378 w 6906625"/>
              <a:gd name="connsiteY1021" fmla="*/ 3269768 h 6577154"/>
              <a:gd name="connsiteX1022" fmla="*/ 4286388 w 6906625"/>
              <a:gd name="connsiteY1022" fmla="*/ 3260146 h 6577154"/>
              <a:gd name="connsiteX1023" fmla="*/ 4279981 w 6906625"/>
              <a:gd name="connsiteY1023" fmla="*/ 3226901 h 6577154"/>
              <a:gd name="connsiteX1024" fmla="*/ 3076418 w 6906625"/>
              <a:gd name="connsiteY1024" fmla="*/ 3225625 h 6577154"/>
              <a:gd name="connsiteX1025" fmla="*/ 3091744 w 6906625"/>
              <a:gd name="connsiteY1025" fmla="*/ 3229233 h 6577154"/>
              <a:gd name="connsiteX1026" fmla="*/ 3112713 w 6906625"/>
              <a:gd name="connsiteY1026" fmla="*/ 3252562 h 6577154"/>
              <a:gd name="connsiteX1027" fmla="*/ 3083590 w 6906625"/>
              <a:gd name="connsiteY1027" fmla="*/ 3243815 h 6577154"/>
              <a:gd name="connsiteX1028" fmla="*/ 3059126 w 6906625"/>
              <a:gd name="connsiteY1028" fmla="*/ 3238857 h 6577154"/>
              <a:gd name="connsiteX1029" fmla="*/ 3076418 w 6906625"/>
              <a:gd name="connsiteY1029" fmla="*/ 3225625 h 6577154"/>
              <a:gd name="connsiteX1030" fmla="*/ 3523937 w 6906625"/>
              <a:gd name="connsiteY1030" fmla="*/ 3193948 h 6577154"/>
              <a:gd name="connsiteX1031" fmla="*/ 3526558 w 6906625"/>
              <a:gd name="connsiteY1031" fmla="*/ 3193948 h 6577154"/>
              <a:gd name="connsiteX1032" fmla="*/ 3526849 w 6906625"/>
              <a:gd name="connsiteY1032" fmla="*/ 3198030 h 6577154"/>
              <a:gd name="connsiteX1033" fmla="*/ 3523937 w 6906625"/>
              <a:gd name="connsiteY1033" fmla="*/ 3196572 h 6577154"/>
              <a:gd name="connsiteX1034" fmla="*/ 3321237 w 6906625"/>
              <a:gd name="connsiteY1034" fmla="*/ 3178492 h 6577154"/>
              <a:gd name="connsiteX1035" fmla="*/ 3324441 w 6906625"/>
              <a:gd name="connsiteY1035" fmla="*/ 3181990 h 6577154"/>
              <a:gd name="connsiteX1036" fmla="*/ 3321237 w 6906625"/>
              <a:gd name="connsiteY1036" fmla="*/ 3181990 h 6577154"/>
              <a:gd name="connsiteX1037" fmla="*/ 3442100 w 6906625"/>
              <a:gd name="connsiteY1037" fmla="*/ 3138830 h 6577154"/>
              <a:gd name="connsiteX1038" fmla="*/ 3443265 w 6906625"/>
              <a:gd name="connsiteY1038" fmla="*/ 3142329 h 6577154"/>
              <a:gd name="connsiteX1039" fmla="*/ 3440061 w 6906625"/>
              <a:gd name="connsiteY1039" fmla="*/ 3141456 h 6577154"/>
              <a:gd name="connsiteX1040" fmla="*/ 3422587 w 6906625"/>
              <a:gd name="connsiteY1040" fmla="*/ 3119878 h 6577154"/>
              <a:gd name="connsiteX1041" fmla="*/ 3424043 w 6906625"/>
              <a:gd name="connsiteY1041" fmla="*/ 3121629 h 6577154"/>
              <a:gd name="connsiteX1042" fmla="*/ 3421422 w 6906625"/>
              <a:gd name="connsiteY1042" fmla="*/ 3122502 h 6577154"/>
              <a:gd name="connsiteX1043" fmla="*/ 3463942 w 6906625"/>
              <a:gd name="connsiteY1043" fmla="*/ 3101799 h 6577154"/>
              <a:gd name="connsiteX1044" fmla="*/ 3493066 w 6906625"/>
              <a:gd name="connsiteY1044" fmla="*/ 3142912 h 6577154"/>
              <a:gd name="connsiteX1045" fmla="*/ 3463942 w 6906625"/>
              <a:gd name="connsiteY1045" fmla="*/ 3101799 h 6577154"/>
              <a:gd name="connsiteX1046" fmla="*/ 3820122 w 6906625"/>
              <a:gd name="connsiteY1046" fmla="*/ 3098592 h 6577154"/>
              <a:gd name="connsiteX1047" fmla="*/ 3822743 w 6906625"/>
              <a:gd name="connsiteY1047" fmla="*/ 3101216 h 6577154"/>
              <a:gd name="connsiteX1048" fmla="*/ 3822743 w 6906625"/>
              <a:gd name="connsiteY1048" fmla="*/ 3105298 h 6577154"/>
              <a:gd name="connsiteX1049" fmla="*/ 3820122 w 6906625"/>
              <a:gd name="connsiteY1049" fmla="*/ 3103842 h 6577154"/>
              <a:gd name="connsiteX1050" fmla="*/ 3820122 w 6906625"/>
              <a:gd name="connsiteY1050" fmla="*/ 3098592 h 6577154"/>
              <a:gd name="connsiteX1051" fmla="*/ 3153195 w 6906625"/>
              <a:gd name="connsiteY1051" fmla="*/ 3085763 h 6577154"/>
              <a:gd name="connsiteX1052" fmla="*/ 3153195 w 6906625"/>
              <a:gd name="connsiteY1052" fmla="*/ 3087514 h 6577154"/>
              <a:gd name="connsiteX1053" fmla="*/ 3140963 w 6906625"/>
              <a:gd name="connsiteY1053" fmla="*/ 3087514 h 6577154"/>
              <a:gd name="connsiteX1054" fmla="*/ 3153486 w 6906625"/>
              <a:gd name="connsiteY1054" fmla="*/ 3085471 h 6577154"/>
              <a:gd name="connsiteX1055" fmla="*/ 3160184 w 6906625"/>
              <a:gd name="connsiteY1055" fmla="*/ 3087221 h 6577154"/>
              <a:gd name="connsiteX1056" fmla="*/ 3153486 w 6906625"/>
              <a:gd name="connsiteY1056" fmla="*/ 3087221 h 6577154"/>
              <a:gd name="connsiteX1057" fmla="*/ 4443946 w 6906625"/>
              <a:gd name="connsiteY1057" fmla="*/ 3030363 h 6577154"/>
              <a:gd name="connsiteX1058" fmla="*/ 4449480 w 6906625"/>
              <a:gd name="connsiteY1058" fmla="*/ 3034445 h 6577154"/>
              <a:gd name="connsiteX1059" fmla="*/ 4448897 w 6906625"/>
              <a:gd name="connsiteY1059" fmla="*/ 3038527 h 6577154"/>
              <a:gd name="connsiteX1060" fmla="*/ 4442199 w 6906625"/>
              <a:gd name="connsiteY1060" fmla="*/ 3036486 h 6577154"/>
              <a:gd name="connsiteX1061" fmla="*/ 4572381 w 6906625"/>
              <a:gd name="connsiteY1061" fmla="*/ 2918104 h 6577154"/>
              <a:gd name="connsiteX1062" fmla="*/ 4575002 w 6906625"/>
              <a:gd name="connsiteY1062" fmla="*/ 2918104 h 6577154"/>
              <a:gd name="connsiteX1063" fmla="*/ 4575002 w 6906625"/>
              <a:gd name="connsiteY1063" fmla="*/ 2920730 h 6577154"/>
              <a:gd name="connsiteX1064" fmla="*/ 4572381 w 6906625"/>
              <a:gd name="connsiteY1064" fmla="*/ 2920730 h 6577154"/>
              <a:gd name="connsiteX1065" fmla="*/ 4572381 w 6906625"/>
              <a:gd name="connsiteY1065" fmla="*/ 2918104 h 6577154"/>
              <a:gd name="connsiteX1066" fmla="*/ 4670527 w 6906625"/>
              <a:gd name="connsiteY1066" fmla="*/ 2477488 h 6577154"/>
              <a:gd name="connsiteX1067" fmla="*/ 4667323 w 6906625"/>
              <a:gd name="connsiteY1067" fmla="*/ 2485071 h 6577154"/>
              <a:gd name="connsiteX1068" fmla="*/ 4675187 w 6906625"/>
              <a:gd name="connsiteY1068" fmla="*/ 2492069 h 6577154"/>
              <a:gd name="connsiteX1069" fmla="*/ 4674313 w 6906625"/>
              <a:gd name="connsiteY1069" fmla="*/ 2491194 h 6577154"/>
              <a:gd name="connsiteX1070" fmla="*/ 4678390 w 6906625"/>
              <a:gd name="connsiteY1070" fmla="*/ 2483028 h 6577154"/>
              <a:gd name="connsiteX1071" fmla="*/ 4670527 w 6906625"/>
              <a:gd name="connsiteY1071" fmla="*/ 2477488 h 6577154"/>
              <a:gd name="connsiteX1072" fmla="*/ 4717124 w 6906625"/>
              <a:gd name="connsiteY1072" fmla="*/ 2367256 h 6577154"/>
              <a:gd name="connsiteX1073" fmla="*/ 4718638 w 6906625"/>
              <a:gd name="connsiteY1073" fmla="*/ 2371003 h 6577154"/>
              <a:gd name="connsiteX1074" fmla="*/ 4709843 w 6906625"/>
              <a:gd name="connsiteY1074" fmla="*/ 2384462 h 6577154"/>
              <a:gd name="connsiteX1075" fmla="*/ 4690913 w 6906625"/>
              <a:gd name="connsiteY1075" fmla="*/ 2384462 h 6577154"/>
              <a:gd name="connsiteX1076" fmla="*/ 4692369 w 6906625"/>
              <a:gd name="connsiteY1076" fmla="*/ 2376004 h 6577154"/>
              <a:gd name="connsiteX1077" fmla="*/ 4471323 w 6906625"/>
              <a:gd name="connsiteY1077" fmla="*/ 2283562 h 6577154"/>
              <a:gd name="connsiteX1078" fmla="*/ 4481807 w 6906625"/>
              <a:gd name="connsiteY1078" fmla="*/ 2283562 h 6577154"/>
              <a:gd name="connsiteX1079" fmla="*/ 4477730 w 6906625"/>
              <a:gd name="connsiteY1079" fmla="*/ 2293477 h 6577154"/>
              <a:gd name="connsiteX1080" fmla="*/ 4466954 w 6906625"/>
              <a:gd name="connsiteY1080" fmla="*/ 2291727 h 6577154"/>
              <a:gd name="connsiteX1081" fmla="*/ 4471323 w 6906625"/>
              <a:gd name="connsiteY1081" fmla="*/ 2283562 h 6577154"/>
              <a:gd name="connsiteX1082" fmla="*/ 4786834 w 6906625"/>
              <a:gd name="connsiteY1082" fmla="*/ 2261291 h 6577154"/>
              <a:gd name="connsiteX1083" fmla="*/ 4777992 w 6906625"/>
              <a:gd name="connsiteY1083" fmla="*/ 2263441 h 6577154"/>
              <a:gd name="connsiteX1084" fmla="*/ 4801000 w 6906625"/>
              <a:gd name="connsiteY1084" fmla="*/ 2303101 h 6577154"/>
              <a:gd name="connsiteX1085" fmla="*/ 4805951 w 6906625"/>
              <a:gd name="connsiteY1085" fmla="*/ 2316516 h 6577154"/>
              <a:gd name="connsiteX1086" fmla="*/ 4829541 w 6906625"/>
              <a:gd name="connsiteY1086" fmla="*/ 2335471 h 6577154"/>
              <a:gd name="connsiteX1087" fmla="*/ 4835948 w 6906625"/>
              <a:gd name="connsiteY1087" fmla="*/ 2324680 h 6577154"/>
              <a:gd name="connsiteX1088" fmla="*/ 4801291 w 6906625"/>
              <a:gd name="connsiteY1088" fmla="*/ 2303101 h 6577154"/>
              <a:gd name="connsiteX1089" fmla="*/ 4812358 w 6906625"/>
              <a:gd name="connsiteY1089" fmla="*/ 2289687 h 6577154"/>
              <a:gd name="connsiteX1090" fmla="*/ 4836821 w 6906625"/>
              <a:gd name="connsiteY1090" fmla="*/ 2323514 h 6577154"/>
              <a:gd name="connsiteX1091" fmla="*/ 4835657 w 6906625"/>
              <a:gd name="connsiteY1091" fmla="*/ 2323514 h 6577154"/>
              <a:gd name="connsiteX1092" fmla="*/ 4864780 w 6906625"/>
              <a:gd name="connsiteY1092" fmla="*/ 2342178 h 6577154"/>
              <a:gd name="connsiteX1093" fmla="*/ 4857790 w 6906625"/>
              <a:gd name="connsiteY1093" fmla="*/ 2321182 h 6577154"/>
              <a:gd name="connsiteX1094" fmla="*/ 4824299 w 6906625"/>
              <a:gd name="connsiteY1094" fmla="*/ 2274522 h 6577154"/>
              <a:gd name="connsiteX1095" fmla="*/ 4810319 w 6906625"/>
              <a:gd name="connsiteY1095" fmla="*/ 2268399 h 6577154"/>
              <a:gd name="connsiteX1096" fmla="*/ 4796049 w 6906625"/>
              <a:gd name="connsiteY1096" fmla="*/ 2278022 h 6577154"/>
              <a:gd name="connsiteX1097" fmla="*/ 4786834 w 6906625"/>
              <a:gd name="connsiteY1097" fmla="*/ 2261291 h 6577154"/>
              <a:gd name="connsiteX1098" fmla="*/ 4526074 w 6906625"/>
              <a:gd name="connsiteY1098" fmla="*/ 2181205 h 6577154"/>
              <a:gd name="connsiteX1099" fmla="*/ 4553159 w 6906625"/>
              <a:gd name="connsiteY1099" fmla="*/ 2187037 h 6577154"/>
              <a:gd name="connsiteX1100" fmla="*/ 4540636 w 6906625"/>
              <a:gd name="connsiteY1100" fmla="*/ 2207449 h 6577154"/>
              <a:gd name="connsiteX1101" fmla="*/ 4533646 w 6906625"/>
              <a:gd name="connsiteY1101" fmla="*/ 2205408 h 6577154"/>
              <a:gd name="connsiteX1102" fmla="*/ 4526074 w 6906625"/>
              <a:gd name="connsiteY1102" fmla="*/ 2181205 h 6577154"/>
              <a:gd name="connsiteX1103" fmla="*/ 4774206 w 6906625"/>
              <a:gd name="connsiteY1103" fmla="*/ 2164583 h 6577154"/>
              <a:gd name="connsiteX1104" fmla="*/ 4770420 w 6906625"/>
              <a:gd name="connsiteY1104" fmla="*/ 2168957 h 6577154"/>
              <a:gd name="connsiteX1105" fmla="*/ 4769546 w 6906625"/>
              <a:gd name="connsiteY1105" fmla="*/ 2168957 h 6577154"/>
              <a:gd name="connsiteX1106" fmla="*/ 4779157 w 6906625"/>
              <a:gd name="connsiteY1106" fmla="*/ 2179455 h 6577154"/>
              <a:gd name="connsiteX1107" fmla="*/ 4782943 w 6906625"/>
              <a:gd name="connsiteY1107" fmla="*/ 2179455 h 6577154"/>
              <a:gd name="connsiteX1108" fmla="*/ 4784400 w 6906625"/>
              <a:gd name="connsiteY1108" fmla="*/ 2172748 h 6577154"/>
              <a:gd name="connsiteX1109" fmla="*/ 4774206 w 6906625"/>
              <a:gd name="connsiteY1109" fmla="*/ 2164583 h 6577154"/>
              <a:gd name="connsiteX1110" fmla="*/ 4624221 w 6906625"/>
              <a:gd name="connsiteY1110" fmla="*/ 2138629 h 6577154"/>
              <a:gd name="connsiteX1111" fmla="*/ 4621891 w 6906625"/>
              <a:gd name="connsiteY1111" fmla="*/ 2146211 h 6577154"/>
              <a:gd name="connsiteX1112" fmla="*/ 4630919 w 6906625"/>
              <a:gd name="connsiteY1112" fmla="*/ 2149128 h 6577154"/>
              <a:gd name="connsiteX1113" fmla="*/ 4631793 w 6906625"/>
              <a:gd name="connsiteY1113" fmla="*/ 2148252 h 6577154"/>
              <a:gd name="connsiteX1114" fmla="*/ 4634414 w 6906625"/>
              <a:gd name="connsiteY1114" fmla="*/ 2138629 h 6577154"/>
              <a:gd name="connsiteX1115" fmla="*/ 4624221 w 6906625"/>
              <a:gd name="connsiteY1115" fmla="*/ 2138629 h 6577154"/>
              <a:gd name="connsiteX1116" fmla="*/ 3741781 w 6906625"/>
              <a:gd name="connsiteY1116" fmla="*/ 2136004 h 6577154"/>
              <a:gd name="connsiteX1117" fmla="*/ 3741781 w 6906625"/>
              <a:gd name="connsiteY1117" fmla="*/ 2148544 h 6577154"/>
              <a:gd name="connsiteX1118" fmla="*/ 3733626 w 6906625"/>
              <a:gd name="connsiteY1118" fmla="*/ 2153500 h 6577154"/>
              <a:gd name="connsiteX1119" fmla="*/ 3733626 w 6906625"/>
              <a:gd name="connsiteY1119" fmla="*/ 2141836 h 6577154"/>
              <a:gd name="connsiteX1120" fmla="*/ 3741781 w 6906625"/>
              <a:gd name="connsiteY1120" fmla="*/ 2136004 h 6577154"/>
              <a:gd name="connsiteX1121" fmla="*/ 4703727 w 6906625"/>
              <a:gd name="connsiteY1121" fmla="*/ 2134547 h 6577154"/>
              <a:gd name="connsiteX1122" fmla="*/ 4711299 w 6906625"/>
              <a:gd name="connsiteY1122" fmla="*/ 2169832 h 6577154"/>
              <a:gd name="connsiteX1123" fmla="*/ 4728483 w 6906625"/>
              <a:gd name="connsiteY1123" fmla="*/ 2175081 h 6577154"/>
              <a:gd name="connsiteX1124" fmla="*/ 4728483 w 6906625"/>
              <a:gd name="connsiteY1124" fmla="*/ 2175373 h 6577154"/>
              <a:gd name="connsiteX1125" fmla="*/ 4727608 w 6906625"/>
              <a:gd name="connsiteY1125" fmla="*/ 2175373 h 6577154"/>
              <a:gd name="connsiteX1126" fmla="*/ 4787603 w 6906625"/>
              <a:gd name="connsiteY1126" fmla="*/ 2235446 h 6577154"/>
              <a:gd name="connsiteX1127" fmla="*/ 4703727 w 6906625"/>
              <a:gd name="connsiteY1127" fmla="*/ 2134547 h 6577154"/>
              <a:gd name="connsiteX1128" fmla="*/ 4620725 w 6906625"/>
              <a:gd name="connsiteY1128" fmla="*/ 2111800 h 6577154"/>
              <a:gd name="connsiteX1129" fmla="*/ 4609659 w 6906625"/>
              <a:gd name="connsiteY1129" fmla="*/ 2117341 h 6577154"/>
              <a:gd name="connsiteX1130" fmla="*/ 4609659 w 6906625"/>
              <a:gd name="connsiteY1130" fmla="*/ 2121716 h 6577154"/>
              <a:gd name="connsiteX1131" fmla="*/ 4620725 w 6906625"/>
              <a:gd name="connsiteY1131" fmla="*/ 2121716 h 6577154"/>
              <a:gd name="connsiteX1132" fmla="*/ 4621308 w 6906625"/>
              <a:gd name="connsiteY1132" fmla="*/ 2120840 h 6577154"/>
              <a:gd name="connsiteX1133" fmla="*/ 4620725 w 6906625"/>
              <a:gd name="connsiteY1133" fmla="*/ 2111800 h 6577154"/>
              <a:gd name="connsiteX1134" fmla="*/ 5725961 w 6906625"/>
              <a:gd name="connsiteY1134" fmla="*/ 2056685 h 6577154"/>
              <a:gd name="connsiteX1135" fmla="*/ 5725961 w 6906625"/>
              <a:gd name="connsiteY1135" fmla="*/ 2068057 h 6577154"/>
              <a:gd name="connsiteX1136" fmla="*/ 5733824 w 6906625"/>
              <a:gd name="connsiteY1136" fmla="*/ 2067475 h 6577154"/>
              <a:gd name="connsiteX1137" fmla="*/ 5732076 w 6906625"/>
              <a:gd name="connsiteY1137" fmla="*/ 2056685 h 6577154"/>
              <a:gd name="connsiteX1138" fmla="*/ 5725961 w 6906625"/>
              <a:gd name="connsiteY1138" fmla="*/ 2056685 h 6577154"/>
              <a:gd name="connsiteX1139" fmla="*/ 3693726 w 6906625"/>
              <a:gd name="connsiteY1139" fmla="*/ 2054935 h 6577154"/>
              <a:gd name="connsiteX1140" fmla="*/ 3695182 w 6906625"/>
              <a:gd name="connsiteY1140" fmla="*/ 2056685 h 6577154"/>
              <a:gd name="connsiteX1141" fmla="*/ 3692270 w 6906625"/>
              <a:gd name="connsiteY1141" fmla="*/ 2058143 h 6577154"/>
              <a:gd name="connsiteX1142" fmla="*/ 4620725 w 6906625"/>
              <a:gd name="connsiteY1142" fmla="*/ 2043853 h 6577154"/>
              <a:gd name="connsiteX1143" fmla="*/ 4620434 w 6906625"/>
              <a:gd name="connsiteY1143" fmla="*/ 2049395 h 6577154"/>
              <a:gd name="connsiteX1144" fmla="*/ 4630919 w 6906625"/>
              <a:gd name="connsiteY1144" fmla="*/ 2058434 h 6577154"/>
              <a:gd name="connsiteX1145" fmla="*/ 4633249 w 6906625"/>
              <a:gd name="connsiteY1145" fmla="*/ 2056102 h 6577154"/>
              <a:gd name="connsiteX1146" fmla="*/ 4624803 w 6906625"/>
              <a:gd name="connsiteY1146" fmla="*/ 2044729 h 6577154"/>
              <a:gd name="connsiteX1147" fmla="*/ 4620725 w 6906625"/>
              <a:gd name="connsiteY1147" fmla="*/ 2044729 h 6577154"/>
              <a:gd name="connsiteX1148" fmla="*/ 4247654 w 6906625"/>
              <a:gd name="connsiteY1148" fmla="*/ 2028689 h 6577154"/>
              <a:gd name="connsiteX1149" fmla="*/ 4258430 w 6906625"/>
              <a:gd name="connsiteY1149" fmla="*/ 2037729 h 6577154"/>
              <a:gd name="connsiteX1150" fmla="*/ 4255518 w 6906625"/>
              <a:gd name="connsiteY1150" fmla="*/ 2041520 h 6577154"/>
              <a:gd name="connsiteX1151" fmla="*/ 4244742 w 6906625"/>
              <a:gd name="connsiteY1151" fmla="*/ 2032188 h 6577154"/>
              <a:gd name="connsiteX1152" fmla="*/ 4566483 w 6906625"/>
              <a:gd name="connsiteY1152" fmla="*/ 1976200 h 6577154"/>
              <a:gd name="connsiteX1153" fmla="*/ 4554033 w 6906625"/>
              <a:gd name="connsiteY1153" fmla="*/ 1981449 h 6577154"/>
              <a:gd name="connsiteX1154" fmla="*/ 4589564 w 6906625"/>
              <a:gd name="connsiteY1154" fmla="*/ 2034230 h 6577154"/>
              <a:gd name="connsiteX1155" fmla="*/ 4590146 w 6906625"/>
              <a:gd name="connsiteY1155" fmla="*/ 2034230 h 6577154"/>
              <a:gd name="connsiteX1156" fmla="*/ 4614318 w 6906625"/>
              <a:gd name="connsiteY1156" fmla="*/ 2019066 h 6577154"/>
              <a:gd name="connsiteX1157" fmla="*/ 4589272 w 6906625"/>
              <a:gd name="connsiteY1157" fmla="*/ 1993987 h 6577154"/>
              <a:gd name="connsiteX1158" fmla="*/ 4573255 w 6906625"/>
              <a:gd name="connsiteY1158" fmla="*/ 1981449 h 6577154"/>
              <a:gd name="connsiteX1159" fmla="*/ 4566483 w 6906625"/>
              <a:gd name="connsiteY1159" fmla="*/ 1976200 h 6577154"/>
              <a:gd name="connsiteX1160" fmla="*/ 5615073 w 6906625"/>
              <a:gd name="connsiteY1160" fmla="*/ 1972045 h 6577154"/>
              <a:gd name="connsiteX1161" fmla="*/ 5611214 w 6906625"/>
              <a:gd name="connsiteY1161" fmla="*/ 1972701 h 6577154"/>
              <a:gd name="connsiteX1162" fmla="*/ 5607719 w 6906625"/>
              <a:gd name="connsiteY1162" fmla="*/ 1987282 h 6577154"/>
              <a:gd name="connsiteX1163" fmla="*/ 5621407 w 6906625"/>
              <a:gd name="connsiteY1163" fmla="*/ 1980575 h 6577154"/>
              <a:gd name="connsiteX1164" fmla="*/ 5621990 w 6906625"/>
              <a:gd name="connsiteY1164" fmla="*/ 1980575 h 6577154"/>
              <a:gd name="connsiteX1165" fmla="*/ 5621116 w 6906625"/>
              <a:gd name="connsiteY1165" fmla="*/ 1972701 h 6577154"/>
              <a:gd name="connsiteX1166" fmla="*/ 5615073 w 6906625"/>
              <a:gd name="connsiteY1166" fmla="*/ 1972045 h 6577154"/>
              <a:gd name="connsiteX1167" fmla="*/ 4621308 w 6906625"/>
              <a:gd name="connsiteY1167" fmla="*/ 1967453 h 6577154"/>
              <a:gd name="connsiteX1168" fmla="*/ 4638782 w 6906625"/>
              <a:gd name="connsiteY1168" fmla="*/ 1985823 h 6577154"/>
              <a:gd name="connsiteX1169" fmla="*/ 4621308 w 6906625"/>
              <a:gd name="connsiteY1169" fmla="*/ 1968328 h 6577154"/>
              <a:gd name="connsiteX1170" fmla="*/ 4475400 w 6906625"/>
              <a:gd name="connsiteY1170" fmla="*/ 1963662 h 6577154"/>
              <a:gd name="connsiteX1171" fmla="*/ 4481551 w 6906625"/>
              <a:gd name="connsiteY1171" fmla="*/ 1970660 h 6577154"/>
              <a:gd name="connsiteX1172" fmla="*/ 4481807 w 6906625"/>
              <a:gd name="connsiteY1172" fmla="*/ 1970952 h 6577154"/>
              <a:gd name="connsiteX1173" fmla="*/ 4472197 w 6906625"/>
              <a:gd name="connsiteY1173" fmla="*/ 1970952 h 6577154"/>
              <a:gd name="connsiteX1174" fmla="*/ 4469284 w 6906625"/>
              <a:gd name="connsiteY1174" fmla="*/ 1964537 h 6577154"/>
              <a:gd name="connsiteX1175" fmla="*/ 4475400 w 6906625"/>
              <a:gd name="connsiteY1175" fmla="*/ 1963662 h 6577154"/>
              <a:gd name="connsiteX1176" fmla="*/ 5794983 w 6906625"/>
              <a:gd name="connsiteY1176" fmla="*/ 1953457 h 6577154"/>
              <a:gd name="connsiteX1177" fmla="*/ 5784499 w 6906625"/>
              <a:gd name="connsiteY1177" fmla="*/ 1958706 h 6577154"/>
              <a:gd name="connsiteX1178" fmla="*/ 5786246 w 6906625"/>
              <a:gd name="connsiteY1178" fmla="*/ 1977367 h 6577154"/>
              <a:gd name="connsiteX1179" fmla="*/ 5796730 w 6906625"/>
              <a:gd name="connsiteY1179" fmla="*/ 1973868 h 6577154"/>
              <a:gd name="connsiteX1180" fmla="*/ 5798171 w 6906625"/>
              <a:gd name="connsiteY1180" fmla="*/ 1972155 h 6577154"/>
              <a:gd name="connsiteX1181" fmla="*/ 5794983 w 6906625"/>
              <a:gd name="connsiteY1181" fmla="*/ 1953457 h 6577154"/>
              <a:gd name="connsiteX1182" fmla="*/ 4627424 w 6906625"/>
              <a:gd name="connsiteY1182" fmla="*/ 1947333 h 6577154"/>
              <a:gd name="connsiteX1183" fmla="*/ 4627424 w 6906625"/>
              <a:gd name="connsiteY1183" fmla="*/ 1948209 h 6577154"/>
              <a:gd name="connsiteX1184" fmla="*/ 4627743 w 6906625"/>
              <a:gd name="connsiteY1184" fmla="*/ 1948527 h 6577154"/>
              <a:gd name="connsiteX1185" fmla="*/ 4630373 w 6906625"/>
              <a:gd name="connsiteY1185" fmla="*/ 1958378 h 6577154"/>
              <a:gd name="connsiteX1186" fmla="*/ 4641403 w 6906625"/>
              <a:gd name="connsiteY1186" fmla="*/ 1962204 h 6577154"/>
              <a:gd name="connsiteX1187" fmla="*/ 4627743 w 6906625"/>
              <a:gd name="connsiteY1187" fmla="*/ 1948527 h 6577154"/>
              <a:gd name="connsiteX1188" fmla="*/ 4561896 w 6906625"/>
              <a:gd name="connsiteY1188" fmla="*/ 1935379 h 6577154"/>
              <a:gd name="connsiteX1189" fmla="*/ 4572380 w 6906625"/>
              <a:gd name="connsiteY1189" fmla="*/ 1964537 h 6577154"/>
              <a:gd name="connsiteX1190" fmla="*/ 4590728 w 6906625"/>
              <a:gd name="connsiteY1190" fmla="*/ 1993695 h 6577154"/>
              <a:gd name="connsiteX1191" fmla="*/ 4607038 w 6906625"/>
              <a:gd name="connsiteY1191" fmla="*/ 1977367 h 6577154"/>
              <a:gd name="connsiteX1192" fmla="*/ 4591020 w 6906625"/>
              <a:gd name="connsiteY1192" fmla="*/ 1957831 h 6577154"/>
              <a:gd name="connsiteX1193" fmla="*/ 4591602 w 6906625"/>
              <a:gd name="connsiteY1193" fmla="*/ 1957831 h 6577154"/>
              <a:gd name="connsiteX1194" fmla="*/ 4561896 w 6906625"/>
              <a:gd name="connsiteY1194" fmla="*/ 1935379 h 6577154"/>
              <a:gd name="connsiteX1195" fmla="*/ 5292312 w 6906625"/>
              <a:gd name="connsiteY1195" fmla="*/ 1919342 h 6577154"/>
              <a:gd name="connsiteX1196" fmla="*/ 5327843 w 6906625"/>
              <a:gd name="connsiteY1196" fmla="*/ 1958414 h 6577154"/>
              <a:gd name="connsiteX1197" fmla="*/ 5294351 w 6906625"/>
              <a:gd name="connsiteY1197" fmla="*/ 1919342 h 6577154"/>
              <a:gd name="connsiteX1198" fmla="*/ 4465497 w 6906625"/>
              <a:gd name="connsiteY1198" fmla="*/ 1869482 h 6577154"/>
              <a:gd name="connsiteX1199" fmla="*/ 4465497 w 6906625"/>
              <a:gd name="connsiteY1199" fmla="*/ 1885519 h 6577154"/>
              <a:gd name="connsiteX1200" fmla="*/ 4478312 w 6906625"/>
              <a:gd name="connsiteY1200" fmla="*/ 1885519 h 6577154"/>
              <a:gd name="connsiteX1201" fmla="*/ 4478894 w 6906625"/>
              <a:gd name="connsiteY1201" fmla="*/ 1885519 h 6577154"/>
              <a:gd name="connsiteX1202" fmla="*/ 4483662 w 6906625"/>
              <a:gd name="connsiteY1202" fmla="*/ 1878878 h 6577154"/>
              <a:gd name="connsiteX1203" fmla="*/ 4476273 w 6906625"/>
              <a:gd name="connsiteY1203" fmla="*/ 1869482 h 6577154"/>
              <a:gd name="connsiteX1204" fmla="*/ 4465497 w 6906625"/>
              <a:gd name="connsiteY1204" fmla="*/ 1869482 h 6577154"/>
              <a:gd name="connsiteX1205" fmla="*/ 5698002 w 6906625"/>
              <a:gd name="connsiteY1205" fmla="*/ 1854612 h 6577154"/>
              <a:gd name="connsiteX1206" fmla="*/ 5720427 w 6906625"/>
              <a:gd name="connsiteY1206" fmla="*/ 1898932 h 6577154"/>
              <a:gd name="connsiteX1207" fmla="*/ 5719553 w 6906625"/>
              <a:gd name="connsiteY1207" fmla="*/ 1899222 h 6577154"/>
              <a:gd name="connsiteX1208" fmla="*/ 5750133 w 6906625"/>
              <a:gd name="connsiteY1208" fmla="*/ 1888435 h 6577154"/>
              <a:gd name="connsiteX1209" fmla="*/ 5724213 w 6906625"/>
              <a:gd name="connsiteY1209" fmla="*/ 1859277 h 6577154"/>
              <a:gd name="connsiteX1210" fmla="*/ 5171741 w 6906625"/>
              <a:gd name="connsiteY1210" fmla="*/ 1835659 h 6577154"/>
              <a:gd name="connsiteX1211" fmla="*/ 5159218 w 6906625"/>
              <a:gd name="connsiteY1211" fmla="*/ 1854902 h 6577154"/>
              <a:gd name="connsiteX1212" fmla="*/ 5157471 w 6906625"/>
              <a:gd name="connsiteY1212" fmla="*/ 1863067 h 6577154"/>
              <a:gd name="connsiteX1213" fmla="*/ 5215718 w 6906625"/>
              <a:gd name="connsiteY1213" fmla="*/ 1923715 h 6577154"/>
              <a:gd name="connsiteX1214" fmla="*/ 5219108 w 6906625"/>
              <a:gd name="connsiteY1214" fmla="*/ 1927110 h 6577154"/>
              <a:gd name="connsiteX1215" fmla="*/ 5235230 w 6906625"/>
              <a:gd name="connsiteY1215" fmla="*/ 1923715 h 6577154"/>
              <a:gd name="connsiteX1216" fmla="*/ 5233192 w 6906625"/>
              <a:gd name="connsiteY1216" fmla="*/ 1924590 h 6577154"/>
              <a:gd name="connsiteX1217" fmla="*/ 5236395 w 6906625"/>
              <a:gd name="connsiteY1217" fmla="*/ 1910303 h 6577154"/>
              <a:gd name="connsiteX1218" fmla="*/ 5196205 w 6906625"/>
              <a:gd name="connsiteY1218" fmla="*/ 1838283 h 6577154"/>
              <a:gd name="connsiteX1219" fmla="*/ 5171741 w 6906625"/>
              <a:gd name="connsiteY1219" fmla="*/ 1835659 h 6577154"/>
              <a:gd name="connsiteX1220" fmla="*/ 4009425 w 6906625"/>
              <a:gd name="connsiteY1220" fmla="*/ 1833618 h 6577154"/>
              <a:gd name="connsiteX1221" fmla="*/ 4009425 w 6906625"/>
              <a:gd name="connsiteY1221" fmla="*/ 1835950 h 6577154"/>
              <a:gd name="connsiteX1222" fmla="*/ 4007386 w 6906625"/>
              <a:gd name="connsiteY1222" fmla="*/ 1835076 h 6577154"/>
              <a:gd name="connsiteX1223" fmla="*/ 5087965 w 6906625"/>
              <a:gd name="connsiteY1223" fmla="*/ 1817062 h 6577154"/>
              <a:gd name="connsiteX1224" fmla="*/ 5068353 w 6906625"/>
              <a:gd name="connsiteY1224" fmla="*/ 1822247 h 6577154"/>
              <a:gd name="connsiteX1225" fmla="*/ 5100971 w 6906625"/>
              <a:gd name="connsiteY1225" fmla="*/ 1876772 h 6577154"/>
              <a:gd name="connsiteX1226" fmla="*/ 5054374 w 6906625"/>
              <a:gd name="connsiteY1226" fmla="*/ 1844406 h 6577154"/>
              <a:gd name="connsiteX1227" fmla="*/ 5070101 w 6906625"/>
              <a:gd name="connsiteY1227" fmla="*/ 1881728 h 6577154"/>
              <a:gd name="connsiteX1228" fmla="*/ 5072696 w 6906625"/>
              <a:gd name="connsiteY1228" fmla="*/ 1885701 h 6577154"/>
              <a:gd name="connsiteX1229" fmla="*/ 5121649 w 6906625"/>
              <a:gd name="connsiteY1229" fmla="*/ 1892517 h 6577154"/>
              <a:gd name="connsiteX1230" fmla="*/ 5164169 w 6906625"/>
              <a:gd name="connsiteY1230" fmla="*/ 1946459 h 6577154"/>
              <a:gd name="connsiteX1231" fmla="*/ 5162131 w 6906625"/>
              <a:gd name="connsiteY1231" fmla="*/ 1946459 h 6577154"/>
              <a:gd name="connsiteX1232" fmla="*/ 5186303 w 6906625"/>
              <a:gd name="connsiteY1232" fmla="*/ 1941794 h 6577154"/>
              <a:gd name="connsiteX1233" fmla="*/ 5159801 w 6906625"/>
              <a:gd name="connsiteY1233" fmla="*/ 1885519 h 6577154"/>
              <a:gd name="connsiteX1234" fmla="*/ 5153685 w 6906625"/>
              <a:gd name="connsiteY1234" fmla="*/ 1866275 h 6577154"/>
              <a:gd name="connsiteX1235" fmla="*/ 5124853 w 6906625"/>
              <a:gd name="connsiteY1235" fmla="*/ 1833618 h 6577154"/>
              <a:gd name="connsiteX1236" fmla="*/ 5107378 w 6906625"/>
              <a:gd name="connsiteY1236" fmla="*/ 1830119 h 6577154"/>
              <a:gd name="connsiteX1237" fmla="*/ 5105494 w 6906625"/>
              <a:gd name="connsiteY1237" fmla="*/ 1827280 h 6577154"/>
              <a:gd name="connsiteX1238" fmla="*/ 5087965 w 6906625"/>
              <a:gd name="connsiteY1238" fmla="*/ 1817062 h 6577154"/>
              <a:gd name="connsiteX1239" fmla="*/ 3965157 w 6906625"/>
              <a:gd name="connsiteY1239" fmla="*/ 1816706 h 6577154"/>
              <a:gd name="connsiteX1240" fmla="*/ 3970981 w 6906625"/>
              <a:gd name="connsiteY1240" fmla="*/ 1820497 h 6577154"/>
              <a:gd name="connsiteX1241" fmla="*/ 3970981 w 6906625"/>
              <a:gd name="connsiteY1241" fmla="*/ 1824287 h 6577154"/>
              <a:gd name="connsiteX1242" fmla="*/ 3964574 w 6906625"/>
              <a:gd name="connsiteY1242" fmla="*/ 1824287 h 6577154"/>
              <a:gd name="connsiteX1243" fmla="*/ 5224455 w 6906625"/>
              <a:gd name="connsiteY1243" fmla="*/ 1807959 h 6577154"/>
              <a:gd name="connsiteX1244" fmla="*/ 5224455 w 6906625"/>
              <a:gd name="connsiteY1244" fmla="*/ 1827203 h 6577154"/>
              <a:gd name="connsiteX1245" fmla="*/ 5222416 w 6906625"/>
              <a:gd name="connsiteY1245" fmla="*/ 1827203 h 6577154"/>
              <a:gd name="connsiteX1246" fmla="*/ 5289983 w 6906625"/>
              <a:gd name="connsiteY1246" fmla="*/ 1892517 h 6577154"/>
              <a:gd name="connsiteX1247" fmla="*/ 5224455 w 6906625"/>
              <a:gd name="connsiteY1247" fmla="*/ 1807959 h 6577154"/>
              <a:gd name="connsiteX1248" fmla="*/ 5475790 w 6906625"/>
              <a:gd name="connsiteY1248" fmla="*/ 1801542 h 6577154"/>
              <a:gd name="connsiteX1249" fmla="*/ 5473460 w 6906625"/>
              <a:gd name="connsiteY1249" fmla="*/ 1807959 h 6577154"/>
              <a:gd name="connsiteX1250" fmla="*/ 5481615 w 6906625"/>
              <a:gd name="connsiteY1250" fmla="*/ 1808251 h 6577154"/>
              <a:gd name="connsiteX1251" fmla="*/ 5481615 w 6906625"/>
              <a:gd name="connsiteY1251" fmla="*/ 1803876 h 6577154"/>
              <a:gd name="connsiteX1252" fmla="*/ 5481032 w 6906625"/>
              <a:gd name="connsiteY1252" fmla="*/ 1804459 h 6577154"/>
              <a:gd name="connsiteX1253" fmla="*/ 5475790 w 6906625"/>
              <a:gd name="connsiteY1253" fmla="*/ 1801542 h 6577154"/>
              <a:gd name="connsiteX1254" fmla="*/ 6285964 w 6906625"/>
              <a:gd name="connsiteY1254" fmla="*/ 1797544 h 6577154"/>
              <a:gd name="connsiteX1255" fmla="*/ 6272025 w 6906625"/>
              <a:gd name="connsiteY1255" fmla="*/ 1799502 h 6577154"/>
              <a:gd name="connsiteX1256" fmla="*/ 6312215 w 6906625"/>
              <a:gd name="connsiteY1256" fmla="*/ 1816123 h 6577154"/>
              <a:gd name="connsiteX1257" fmla="*/ 6285964 w 6906625"/>
              <a:gd name="connsiteY1257" fmla="*/ 1797544 h 6577154"/>
              <a:gd name="connsiteX1258" fmla="*/ 3793516 w 6906625"/>
              <a:gd name="connsiteY1258" fmla="*/ 1794873 h 6577154"/>
              <a:gd name="connsiteX1259" fmla="*/ 3815463 w 6906625"/>
              <a:gd name="connsiteY1259" fmla="*/ 1797759 h 6577154"/>
              <a:gd name="connsiteX1260" fmla="*/ 3777020 w 6906625"/>
              <a:gd name="connsiteY1260" fmla="*/ 1819038 h 6577154"/>
              <a:gd name="connsiteX1261" fmla="*/ 3769739 w 6906625"/>
              <a:gd name="connsiteY1261" fmla="*/ 1863067 h 6577154"/>
              <a:gd name="connsiteX1262" fmla="*/ 3779641 w 6906625"/>
              <a:gd name="connsiteY1262" fmla="*/ 1961621 h 6577154"/>
              <a:gd name="connsiteX1263" fmla="*/ 3752556 w 6906625"/>
              <a:gd name="connsiteY1263" fmla="*/ 1936836 h 6577154"/>
              <a:gd name="connsiteX1264" fmla="*/ 3736247 w 6906625"/>
              <a:gd name="connsiteY1264" fmla="*/ 1907679 h 6577154"/>
              <a:gd name="connsiteX1265" fmla="*/ 3727510 w 6906625"/>
              <a:gd name="connsiteY1265" fmla="*/ 1871814 h 6577154"/>
              <a:gd name="connsiteX1266" fmla="*/ 3734500 w 6906625"/>
              <a:gd name="connsiteY1266" fmla="*/ 1828369 h 6577154"/>
              <a:gd name="connsiteX1267" fmla="*/ 3793516 w 6906625"/>
              <a:gd name="connsiteY1267" fmla="*/ 1794873 h 6577154"/>
              <a:gd name="connsiteX1268" fmla="*/ 3838469 w 6906625"/>
              <a:gd name="connsiteY1268" fmla="*/ 1792792 h 6577154"/>
              <a:gd name="connsiteX1269" fmla="*/ 3838761 w 6906625"/>
              <a:gd name="connsiteY1269" fmla="*/ 1795708 h 6577154"/>
              <a:gd name="connsiteX1270" fmla="*/ 3836431 w 6906625"/>
              <a:gd name="connsiteY1270" fmla="*/ 1794542 h 6577154"/>
              <a:gd name="connsiteX1271" fmla="*/ 5345026 w 6906625"/>
              <a:gd name="connsiteY1271" fmla="*/ 1775586 h 6577154"/>
              <a:gd name="connsiteX1272" fmla="*/ 5345026 w 6906625"/>
              <a:gd name="connsiteY1272" fmla="*/ 1791916 h 6577154"/>
              <a:gd name="connsiteX1273" fmla="*/ 5381430 w 6906625"/>
              <a:gd name="connsiteY1273" fmla="*/ 1828661 h 6577154"/>
              <a:gd name="connsiteX1274" fmla="*/ 5417543 w 6906625"/>
              <a:gd name="connsiteY1274" fmla="*/ 1873856 h 6577154"/>
              <a:gd name="connsiteX1275" fmla="*/ 5458025 w 6906625"/>
              <a:gd name="connsiteY1275" fmla="*/ 1911762 h 6577154"/>
              <a:gd name="connsiteX1276" fmla="*/ 5468509 w 6906625"/>
              <a:gd name="connsiteY1276" fmla="*/ 1917301 h 6577154"/>
              <a:gd name="connsiteX1277" fmla="*/ 5521222 w 6906625"/>
              <a:gd name="connsiteY1277" fmla="*/ 1961621 h 6577154"/>
              <a:gd name="connsiteX1278" fmla="*/ 5492099 w 6906625"/>
              <a:gd name="connsiteY1278" fmla="*/ 1966870 h 6577154"/>
              <a:gd name="connsiteX1279" fmla="*/ 5527339 w 6906625"/>
              <a:gd name="connsiteY1279" fmla="*/ 1989613 h 6577154"/>
              <a:gd name="connsiteX1280" fmla="*/ 5525882 w 6906625"/>
              <a:gd name="connsiteY1280" fmla="*/ 1989613 h 6577154"/>
              <a:gd name="connsiteX1281" fmla="*/ 5555006 w 6906625"/>
              <a:gd name="connsiteY1281" fmla="*/ 2007112 h 6577154"/>
              <a:gd name="connsiteX1282" fmla="*/ 5592284 w 6906625"/>
              <a:gd name="connsiteY1282" fmla="*/ 2019940 h 6577154"/>
              <a:gd name="connsiteX1283" fmla="*/ 5590245 w 6906625"/>
              <a:gd name="connsiteY1283" fmla="*/ 2019940 h 6577154"/>
              <a:gd name="connsiteX1284" fmla="*/ 5605681 w 6906625"/>
              <a:gd name="connsiteY1284" fmla="*/ 2010610 h 6577154"/>
              <a:gd name="connsiteX1285" fmla="*/ 5537532 w 6906625"/>
              <a:gd name="connsiteY1285" fmla="*/ 1942377 h 6577154"/>
              <a:gd name="connsiteX1286" fmla="*/ 5483362 w 6906625"/>
              <a:gd name="connsiteY1286" fmla="*/ 1893391 h 6577154"/>
              <a:gd name="connsiteX1287" fmla="*/ 5382304 w 6906625"/>
              <a:gd name="connsiteY1287" fmla="*/ 1793082 h 6577154"/>
              <a:gd name="connsiteX1288" fmla="*/ 5345026 w 6906625"/>
              <a:gd name="connsiteY1288" fmla="*/ 1775586 h 6577154"/>
              <a:gd name="connsiteX1289" fmla="*/ 4952150 w 6906625"/>
              <a:gd name="connsiteY1289" fmla="*/ 1773544 h 6577154"/>
              <a:gd name="connsiteX1290" fmla="*/ 5003990 w 6906625"/>
              <a:gd name="connsiteY1290" fmla="*/ 1816706 h 6577154"/>
              <a:gd name="connsiteX1291" fmla="*/ 4953315 w 6906625"/>
              <a:gd name="connsiteY1291" fmla="*/ 1773544 h 6577154"/>
              <a:gd name="connsiteX1292" fmla="*/ 5476009 w 6906625"/>
              <a:gd name="connsiteY1292" fmla="*/ 1757871 h 6577154"/>
              <a:gd name="connsiteX1293" fmla="*/ 5469092 w 6906625"/>
              <a:gd name="connsiteY1293" fmla="*/ 1763047 h 6577154"/>
              <a:gd name="connsiteX1294" fmla="*/ 5552385 w 6906625"/>
              <a:gd name="connsiteY1294" fmla="*/ 1846155 h 6577154"/>
              <a:gd name="connsiteX1295" fmla="*/ 5555879 w 6906625"/>
              <a:gd name="connsiteY1295" fmla="*/ 1846155 h 6577154"/>
              <a:gd name="connsiteX1296" fmla="*/ 5517145 w 6906625"/>
              <a:gd name="connsiteY1296" fmla="*/ 1782002 h 6577154"/>
              <a:gd name="connsiteX1297" fmla="*/ 5483071 w 6906625"/>
              <a:gd name="connsiteY1297" fmla="*/ 1760422 h 6577154"/>
              <a:gd name="connsiteX1298" fmla="*/ 5482489 w 6906625"/>
              <a:gd name="connsiteY1298" fmla="*/ 1761005 h 6577154"/>
              <a:gd name="connsiteX1299" fmla="*/ 5476009 w 6906625"/>
              <a:gd name="connsiteY1299" fmla="*/ 1757871 h 6577154"/>
              <a:gd name="connsiteX1300" fmla="*/ 4381623 w 6906625"/>
              <a:gd name="connsiteY1300" fmla="*/ 1747595 h 6577154"/>
              <a:gd name="connsiteX1301" fmla="*/ 4388612 w 6906625"/>
              <a:gd name="connsiteY1301" fmla="*/ 1747595 h 6577154"/>
              <a:gd name="connsiteX1302" fmla="*/ 4390651 w 6906625"/>
              <a:gd name="connsiteY1302" fmla="*/ 1754594 h 6577154"/>
              <a:gd name="connsiteX1303" fmla="*/ 4383661 w 6906625"/>
              <a:gd name="connsiteY1303" fmla="*/ 1754594 h 6577154"/>
              <a:gd name="connsiteX1304" fmla="*/ 4381623 w 6906625"/>
              <a:gd name="connsiteY1304" fmla="*/ 1747595 h 6577154"/>
              <a:gd name="connsiteX1305" fmla="*/ 5061363 w 6906625"/>
              <a:gd name="connsiteY1305" fmla="*/ 1747300 h 6577154"/>
              <a:gd name="connsiteX1306" fmla="*/ 5061363 w 6906625"/>
              <a:gd name="connsiteY1306" fmla="*/ 1759840 h 6577154"/>
              <a:gd name="connsiteX1307" fmla="*/ 5059907 w 6906625"/>
              <a:gd name="connsiteY1307" fmla="*/ 1771213 h 6577154"/>
              <a:gd name="connsiteX1308" fmla="*/ 5030784 w 6906625"/>
              <a:gd name="connsiteY1308" fmla="*/ 1763047 h 6577154"/>
              <a:gd name="connsiteX1309" fmla="*/ 5028745 w 6906625"/>
              <a:gd name="connsiteY1309" fmla="*/ 1763047 h 6577154"/>
              <a:gd name="connsiteX1310" fmla="*/ 5054083 w 6906625"/>
              <a:gd name="connsiteY1310" fmla="*/ 1803002 h 6577154"/>
              <a:gd name="connsiteX1311" fmla="*/ 5087866 w 6906625"/>
              <a:gd name="connsiteY1311" fmla="*/ 1772086 h 6577154"/>
              <a:gd name="connsiteX1312" fmla="*/ 5075634 w 6906625"/>
              <a:gd name="connsiteY1312" fmla="*/ 1749924 h 6577154"/>
              <a:gd name="connsiteX1313" fmla="*/ 5061363 w 6906625"/>
              <a:gd name="connsiteY1313" fmla="*/ 1747300 h 6577154"/>
              <a:gd name="connsiteX1314" fmla="*/ 5685989 w 6906625"/>
              <a:gd name="connsiteY1314" fmla="*/ 1740345 h 6577154"/>
              <a:gd name="connsiteX1315" fmla="*/ 5691595 w 6906625"/>
              <a:gd name="connsiteY1315" fmla="*/ 1744391 h 6577154"/>
              <a:gd name="connsiteX1316" fmla="*/ 5687227 w 6906625"/>
              <a:gd name="connsiteY1316" fmla="*/ 1761888 h 6577154"/>
              <a:gd name="connsiteX1317" fmla="*/ 5677325 w 6906625"/>
              <a:gd name="connsiteY1317" fmla="*/ 1761597 h 6577154"/>
              <a:gd name="connsiteX1318" fmla="*/ 5681693 w 6906625"/>
              <a:gd name="connsiteY1318" fmla="*/ 1744391 h 6577154"/>
              <a:gd name="connsiteX1319" fmla="*/ 5685989 w 6906625"/>
              <a:gd name="connsiteY1319" fmla="*/ 1740345 h 6577154"/>
              <a:gd name="connsiteX1320" fmla="*/ 4963800 w 6906625"/>
              <a:gd name="connsiteY1320" fmla="*/ 1728054 h 6577154"/>
              <a:gd name="connsiteX1321" fmla="*/ 4965839 w 6906625"/>
              <a:gd name="connsiteY1321" fmla="*/ 1728054 h 6577154"/>
              <a:gd name="connsiteX1322" fmla="*/ 4965559 w 6906625"/>
              <a:gd name="connsiteY1322" fmla="*/ 1728453 h 6577154"/>
              <a:gd name="connsiteX1323" fmla="*/ 5125726 w 6906625"/>
              <a:gd name="connsiteY1323" fmla="*/ 1724847 h 6577154"/>
              <a:gd name="connsiteX1324" fmla="*/ 5146113 w 6906625"/>
              <a:gd name="connsiteY1324" fmla="*/ 1757214 h 6577154"/>
              <a:gd name="connsiteX1325" fmla="*/ 5191836 w 6906625"/>
              <a:gd name="connsiteY1325" fmla="*/ 1775294 h 6577154"/>
              <a:gd name="connsiteX1326" fmla="*/ 5190089 w 6906625"/>
              <a:gd name="connsiteY1326" fmla="*/ 1762172 h 6577154"/>
              <a:gd name="connsiteX1327" fmla="*/ 5189506 w 6906625"/>
              <a:gd name="connsiteY1327" fmla="*/ 1762756 h 6577154"/>
              <a:gd name="connsiteX1328" fmla="*/ 5125726 w 6906625"/>
              <a:gd name="connsiteY1328" fmla="*/ 1724847 h 6577154"/>
              <a:gd name="connsiteX1329" fmla="*/ 5566656 w 6906625"/>
              <a:gd name="connsiteY1329" fmla="*/ 1706777 h 6577154"/>
              <a:gd name="connsiteX1330" fmla="*/ 5566656 w 6906625"/>
              <a:gd name="connsiteY1330" fmla="*/ 1712317 h 6577154"/>
              <a:gd name="connsiteX1331" fmla="*/ 5575392 w 6906625"/>
              <a:gd name="connsiteY1331" fmla="*/ 1715525 h 6577154"/>
              <a:gd name="connsiteX1332" fmla="*/ 5377061 w 6906625"/>
              <a:gd name="connsiteY1332" fmla="*/ 1684313 h 6577154"/>
              <a:gd name="connsiteX1333" fmla="*/ 5376479 w 6906625"/>
              <a:gd name="connsiteY1333" fmla="*/ 1684896 h 6577154"/>
              <a:gd name="connsiteX1334" fmla="*/ 5362791 w 6906625"/>
              <a:gd name="connsiteY1334" fmla="*/ 1686646 h 6577154"/>
              <a:gd name="connsiteX1335" fmla="*/ 5393953 w 6906625"/>
              <a:gd name="connsiteY1335" fmla="*/ 1725138 h 6577154"/>
              <a:gd name="connsiteX1336" fmla="*/ 5396866 w 6906625"/>
              <a:gd name="connsiteY1336" fmla="*/ 1728054 h 6577154"/>
              <a:gd name="connsiteX1337" fmla="*/ 5431813 w 6906625"/>
              <a:gd name="connsiteY1337" fmla="*/ 1736220 h 6577154"/>
              <a:gd name="connsiteX1338" fmla="*/ 5432167 w 6906625"/>
              <a:gd name="connsiteY1338" fmla="*/ 1735749 h 6577154"/>
              <a:gd name="connsiteX1339" fmla="*/ 5428901 w 6906625"/>
              <a:gd name="connsiteY1339" fmla="*/ 1715807 h 6577154"/>
              <a:gd name="connsiteX1340" fmla="*/ 5377061 w 6906625"/>
              <a:gd name="connsiteY1340" fmla="*/ 1684313 h 6577154"/>
              <a:gd name="connsiteX1341" fmla="*/ 4905844 w 6906625"/>
              <a:gd name="connsiteY1341" fmla="*/ 1681106 h 6577154"/>
              <a:gd name="connsiteX1342" fmla="*/ 4903805 w 6906625"/>
              <a:gd name="connsiteY1342" fmla="*/ 1682856 h 6577154"/>
              <a:gd name="connsiteX1343" fmla="*/ 4902058 w 6906625"/>
              <a:gd name="connsiteY1343" fmla="*/ 1682564 h 6577154"/>
              <a:gd name="connsiteX1344" fmla="*/ 4938171 w 6906625"/>
              <a:gd name="connsiteY1344" fmla="*/ 1680231 h 6577154"/>
              <a:gd name="connsiteX1345" fmla="*/ 4946617 w 6906625"/>
              <a:gd name="connsiteY1345" fmla="*/ 1691312 h 6577154"/>
              <a:gd name="connsiteX1346" fmla="*/ 4938171 w 6906625"/>
              <a:gd name="connsiteY1346" fmla="*/ 1680231 h 6577154"/>
              <a:gd name="connsiteX1347" fmla="*/ 5924291 w 6906625"/>
              <a:gd name="connsiteY1347" fmla="*/ 1679356 h 6577154"/>
              <a:gd name="connsiteX1348" fmla="*/ 5920214 w 6906625"/>
              <a:gd name="connsiteY1348" fmla="*/ 1686354 h 6577154"/>
              <a:gd name="connsiteX1349" fmla="*/ 5927203 w 6906625"/>
              <a:gd name="connsiteY1349" fmla="*/ 1687812 h 6577154"/>
              <a:gd name="connsiteX1350" fmla="*/ 5931281 w 6906625"/>
              <a:gd name="connsiteY1350" fmla="*/ 1679356 h 6577154"/>
              <a:gd name="connsiteX1351" fmla="*/ 5924291 w 6906625"/>
              <a:gd name="connsiteY1351" fmla="*/ 1679356 h 6577154"/>
              <a:gd name="connsiteX1352" fmla="*/ 4936424 w 6906625"/>
              <a:gd name="connsiteY1352" fmla="*/ 1674691 h 6577154"/>
              <a:gd name="connsiteX1353" fmla="*/ 4938171 w 6906625"/>
              <a:gd name="connsiteY1353" fmla="*/ 1676149 h 6577154"/>
              <a:gd name="connsiteX1354" fmla="*/ 4938171 w 6906625"/>
              <a:gd name="connsiteY1354" fmla="*/ 1678773 h 6577154"/>
              <a:gd name="connsiteX1355" fmla="*/ 4936424 w 6906625"/>
              <a:gd name="connsiteY1355" fmla="*/ 1676441 h 6577154"/>
              <a:gd name="connsiteX1356" fmla="*/ 4546461 w 6906625"/>
              <a:gd name="connsiteY1356" fmla="*/ 1674398 h 6577154"/>
              <a:gd name="connsiteX1357" fmla="*/ 4547098 w 6906625"/>
              <a:gd name="connsiteY1357" fmla="*/ 1674495 h 6577154"/>
              <a:gd name="connsiteX1358" fmla="*/ 4560731 w 6906625"/>
              <a:gd name="connsiteY1358" fmla="*/ 1698310 h 6577154"/>
              <a:gd name="connsiteX1359" fmla="*/ 4575585 w 6906625"/>
              <a:gd name="connsiteY1359" fmla="*/ 1702101 h 6577154"/>
              <a:gd name="connsiteX1360" fmla="*/ 4569323 w 6906625"/>
              <a:gd name="connsiteY1360" fmla="*/ 1677861 h 6577154"/>
              <a:gd name="connsiteX1361" fmla="*/ 4547098 w 6906625"/>
              <a:gd name="connsiteY1361" fmla="*/ 1674495 h 6577154"/>
              <a:gd name="connsiteX1362" fmla="*/ 4547043 w 6906625"/>
              <a:gd name="connsiteY1362" fmla="*/ 1674399 h 6577154"/>
              <a:gd name="connsiteX1363" fmla="*/ 4334734 w 6906625"/>
              <a:gd name="connsiteY1363" fmla="*/ 1672067 h 6577154"/>
              <a:gd name="connsiteX1364" fmla="*/ 4337355 w 6906625"/>
              <a:gd name="connsiteY1364" fmla="*/ 1672942 h 6577154"/>
              <a:gd name="connsiteX1365" fmla="*/ 4335025 w 6906625"/>
              <a:gd name="connsiteY1365" fmla="*/ 1675275 h 6577154"/>
              <a:gd name="connsiteX1366" fmla="*/ 4929143 w 6906625"/>
              <a:gd name="connsiteY1366" fmla="*/ 1658070 h 6577154"/>
              <a:gd name="connsiteX1367" fmla="*/ 4936424 w 6906625"/>
              <a:gd name="connsiteY1367" fmla="*/ 1659235 h 6577154"/>
              <a:gd name="connsiteX1368" fmla="*/ 4936424 w 6906625"/>
              <a:gd name="connsiteY1368" fmla="*/ 1674691 h 6577154"/>
              <a:gd name="connsiteX1369" fmla="*/ 4926813 w 6906625"/>
              <a:gd name="connsiteY1369" fmla="*/ 1665359 h 6577154"/>
              <a:gd name="connsiteX1370" fmla="*/ 4929143 w 6906625"/>
              <a:gd name="connsiteY1370" fmla="*/ 1658070 h 6577154"/>
              <a:gd name="connsiteX1371" fmla="*/ 5790032 w 6906625"/>
              <a:gd name="connsiteY1371" fmla="*/ 1649321 h 6577154"/>
              <a:gd name="connsiteX1372" fmla="*/ 5802264 w 6906625"/>
              <a:gd name="connsiteY1372" fmla="*/ 1678481 h 6577154"/>
              <a:gd name="connsiteX1373" fmla="*/ 5802847 w 6906625"/>
              <a:gd name="connsiteY1373" fmla="*/ 1678481 h 6577154"/>
              <a:gd name="connsiteX1374" fmla="*/ 5790032 w 6906625"/>
              <a:gd name="connsiteY1374" fmla="*/ 1649321 h 6577154"/>
              <a:gd name="connsiteX1375" fmla="*/ 4872644 w 6906625"/>
              <a:gd name="connsiteY1375" fmla="*/ 1647863 h 6577154"/>
              <a:gd name="connsiteX1376" fmla="*/ 4875556 w 6906625"/>
              <a:gd name="connsiteY1376" fmla="*/ 1649613 h 6577154"/>
              <a:gd name="connsiteX1377" fmla="*/ 4874100 w 6906625"/>
              <a:gd name="connsiteY1377" fmla="*/ 1652529 h 6577154"/>
              <a:gd name="connsiteX1378" fmla="*/ 4871188 w 6906625"/>
              <a:gd name="connsiteY1378" fmla="*/ 1650779 h 6577154"/>
              <a:gd name="connsiteX1379" fmla="*/ 4872644 w 6906625"/>
              <a:gd name="connsiteY1379" fmla="*/ 1647863 h 6577154"/>
              <a:gd name="connsiteX1380" fmla="*/ 6105148 w 6906625"/>
              <a:gd name="connsiteY1380" fmla="*/ 1637074 h 6577154"/>
              <a:gd name="connsiteX1381" fmla="*/ 6095828 w 6906625"/>
              <a:gd name="connsiteY1381" fmla="*/ 1677315 h 6577154"/>
              <a:gd name="connsiteX1382" fmla="*/ 6168054 w 6906625"/>
              <a:gd name="connsiteY1382" fmla="*/ 1735637 h 6577154"/>
              <a:gd name="connsiteX1383" fmla="*/ 6158511 w 6906625"/>
              <a:gd name="connsiteY1383" fmla="*/ 1740543 h 6577154"/>
              <a:gd name="connsiteX1384" fmla="*/ 6157278 w 6906625"/>
              <a:gd name="connsiteY1384" fmla="*/ 1740010 h 6577154"/>
              <a:gd name="connsiteX1385" fmla="*/ 6157279 w 6906625"/>
              <a:gd name="connsiteY1385" fmla="*/ 1741177 h 6577154"/>
              <a:gd name="connsiteX1386" fmla="*/ 6158511 w 6906625"/>
              <a:gd name="connsiteY1386" fmla="*/ 1740543 h 6577154"/>
              <a:gd name="connsiteX1387" fmla="*/ 6192597 w 6906625"/>
              <a:gd name="connsiteY1387" fmla="*/ 1755257 h 6577154"/>
              <a:gd name="connsiteX1388" fmla="*/ 6230670 w 6906625"/>
              <a:gd name="connsiteY1388" fmla="*/ 1760714 h 6577154"/>
              <a:gd name="connsiteX1389" fmla="*/ 6218147 w 6906625"/>
              <a:gd name="connsiteY1389" fmla="*/ 1742927 h 6577154"/>
              <a:gd name="connsiteX1390" fmla="*/ 6177083 w 6906625"/>
              <a:gd name="connsiteY1390" fmla="*/ 1704434 h 6577154"/>
              <a:gd name="connsiteX1391" fmla="*/ 6105148 w 6906625"/>
              <a:gd name="connsiteY1391" fmla="*/ 1637074 h 6577154"/>
              <a:gd name="connsiteX1392" fmla="*/ 4655674 w 6906625"/>
              <a:gd name="connsiteY1392" fmla="*/ 1635907 h 6577154"/>
              <a:gd name="connsiteX1393" fmla="*/ 4696155 w 6906625"/>
              <a:gd name="connsiteY1393" fmla="*/ 1671191 h 6577154"/>
              <a:gd name="connsiteX1394" fmla="*/ 4676642 w 6906625"/>
              <a:gd name="connsiteY1394" fmla="*/ 1645239 h 6577154"/>
              <a:gd name="connsiteX1395" fmla="*/ 4656548 w 6906625"/>
              <a:gd name="connsiteY1395" fmla="*/ 1636782 h 6577154"/>
              <a:gd name="connsiteX1396" fmla="*/ 5852356 w 6906625"/>
              <a:gd name="connsiteY1396" fmla="*/ 1632991 h 6577154"/>
              <a:gd name="connsiteX1397" fmla="*/ 5841289 w 6906625"/>
              <a:gd name="connsiteY1397" fmla="*/ 1662151 h 6577154"/>
              <a:gd name="connsiteX1398" fmla="*/ 5892546 w 6906625"/>
              <a:gd name="connsiteY1398" fmla="*/ 1657778 h 6577154"/>
              <a:gd name="connsiteX1399" fmla="*/ 5852356 w 6906625"/>
              <a:gd name="connsiteY1399" fmla="*/ 1632991 h 6577154"/>
              <a:gd name="connsiteX1400" fmla="*/ 4892447 w 6906625"/>
              <a:gd name="connsiteY1400" fmla="*/ 1612288 h 6577154"/>
              <a:gd name="connsiteX1401" fmla="*/ 4897398 w 6906625"/>
              <a:gd name="connsiteY1401" fmla="*/ 1612288 h 6577154"/>
              <a:gd name="connsiteX1402" fmla="*/ 4897107 w 6906625"/>
              <a:gd name="connsiteY1402" fmla="*/ 1615495 h 6577154"/>
              <a:gd name="connsiteX1403" fmla="*/ 4893903 w 6906625"/>
              <a:gd name="connsiteY1403" fmla="*/ 1615495 h 6577154"/>
              <a:gd name="connsiteX1404" fmla="*/ 5309495 w 6906625"/>
              <a:gd name="connsiteY1404" fmla="*/ 1604122 h 6577154"/>
              <a:gd name="connsiteX1405" fmla="*/ 5319179 w 6906625"/>
              <a:gd name="connsiteY1405" fmla="*/ 1623332 h 6577154"/>
              <a:gd name="connsiteX1406" fmla="*/ 5343012 w 6906625"/>
              <a:gd name="connsiteY1406" fmla="*/ 1629767 h 6577154"/>
              <a:gd name="connsiteX1407" fmla="*/ 5343570 w 6906625"/>
              <a:gd name="connsiteY1407" fmla="*/ 1630659 h 6577154"/>
              <a:gd name="connsiteX1408" fmla="*/ 5344152 w 6906625"/>
              <a:gd name="connsiteY1408" fmla="*/ 1630075 h 6577154"/>
              <a:gd name="connsiteX1409" fmla="*/ 5343012 w 6906625"/>
              <a:gd name="connsiteY1409" fmla="*/ 1629767 h 6577154"/>
              <a:gd name="connsiteX1410" fmla="*/ 5333864 w 6906625"/>
              <a:gd name="connsiteY1410" fmla="*/ 1615153 h 6577154"/>
              <a:gd name="connsiteX1411" fmla="*/ 5309495 w 6906625"/>
              <a:gd name="connsiteY1411" fmla="*/ 1604122 h 6577154"/>
              <a:gd name="connsiteX1412" fmla="*/ 6086800 w 6906625"/>
              <a:gd name="connsiteY1412" fmla="*/ 1599457 h 6577154"/>
              <a:gd name="connsiteX1413" fmla="*/ 6074568 w 6906625"/>
              <a:gd name="connsiteY1413" fmla="*/ 1603831 h 6577154"/>
              <a:gd name="connsiteX1414" fmla="*/ 6104857 w 6906625"/>
              <a:gd name="connsiteY1414" fmla="*/ 1636491 h 6577154"/>
              <a:gd name="connsiteX1415" fmla="*/ 6123204 w 6906625"/>
              <a:gd name="connsiteY1415" fmla="*/ 1624827 h 6577154"/>
              <a:gd name="connsiteX1416" fmla="*/ 6086800 w 6906625"/>
              <a:gd name="connsiteY1416" fmla="*/ 1599457 h 6577154"/>
              <a:gd name="connsiteX1417" fmla="*/ 6665192 w 6906625"/>
              <a:gd name="connsiteY1417" fmla="*/ 1579336 h 6577154"/>
              <a:gd name="connsiteX1418" fmla="*/ 6663153 w 6906625"/>
              <a:gd name="connsiteY1418" fmla="*/ 1592167 h 6577154"/>
              <a:gd name="connsiteX1419" fmla="*/ 6663153 w 6906625"/>
              <a:gd name="connsiteY1419" fmla="*/ 1596541 h 6577154"/>
              <a:gd name="connsiteX1420" fmla="*/ 6674802 w 6906625"/>
              <a:gd name="connsiteY1420" fmla="*/ 1601498 h 6577154"/>
              <a:gd name="connsiteX1421" fmla="*/ 6677132 w 6906625"/>
              <a:gd name="connsiteY1421" fmla="*/ 1588959 h 6577154"/>
              <a:gd name="connsiteX1422" fmla="*/ 6665192 w 6906625"/>
              <a:gd name="connsiteY1422" fmla="*/ 1579336 h 6577154"/>
              <a:gd name="connsiteX1423" fmla="*/ 4874391 w 6906625"/>
              <a:gd name="connsiteY1423" fmla="*/ 1574671 h 6577154"/>
              <a:gd name="connsiteX1424" fmla="*/ 4874682 w 6906625"/>
              <a:gd name="connsiteY1424" fmla="*/ 1576712 h 6577154"/>
              <a:gd name="connsiteX1425" fmla="*/ 4874682 w 6906625"/>
              <a:gd name="connsiteY1425" fmla="*/ 1579337 h 6577154"/>
              <a:gd name="connsiteX1426" fmla="*/ 4871478 w 6906625"/>
              <a:gd name="connsiteY1426" fmla="*/ 1579337 h 6577154"/>
              <a:gd name="connsiteX1427" fmla="*/ 4251149 w 6906625"/>
              <a:gd name="connsiteY1427" fmla="*/ 1553392 h 6577154"/>
              <a:gd name="connsiteX1428" fmla="*/ 4295708 w 6906625"/>
              <a:gd name="connsiteY1428" fmla="*/ 1598008 h 6577154"/>
              <a:gd name="connsiteX1429" fmla="*/ 4251149 w 6906625"/>
              <a:gd name="connsiteY1429" fmla="*/ 1553392 h 6577154"/>
              <a:gd name="connsiteX1430" fmla="*/ 4933512 w 6906625"/>
              <a:gd name="connsiteY1430" fmla="*/ 1549009 h 6577154"/>
              <a:gd name="connsiteX1431" fmla="*/ 4934676 w 6906625"/>
              <a:gd name="connsiteY1431" fmla="*/ 1550759 h 6577154"/>
              <a:gd name="connsiteX1432" fmla="*/ 4932347 w 6906625"/>
              <a:gd name="connsiteY1432" fmla="*/ 1551633 h 6577154"/>
              <a:gd name="connsiteX1433" fmla="*/ 5435600 w 6906625"/>
              <a:gd name="connsiteY1433" fmla="*/ 1542604 h 6577154"/>
              <a:gd name="connsiteX1434" fmla="*/ 5437930 w 6906625"/>
              <a:gd name="connsiteY1434" fmla="*/ 1543841 h 6577154"/>
              <a:gd name="connsiteX1435" fmla="*/ 5437930 w 6906625"/>
              <a:gd name="connsiteY1435" fmla="*/ 1556892 h 6577154"/>
              <a:gd name="connsiteX1436" fmla="*/ 5440991 w 6906625"/>
              <a:gd name="connsiteY1436" fmla="*/ 1559691 h 6577154"/>
              <a:gd name="connsiteX1437" fmla="*/ 5440551 w 6906625"/>
              <a:gd name="connsiteY1437" fmla="*/ 1561559 h 6577154"/>
              <a:gd name="connsiteX1438" fmla="*/ 5435600 w 6906625"/>
              <a:gd name="connsiteY1438" fmla="*/ 1555726 h 6577154"/>
              <a:gd name="connsiteX1439" fmla="*/ 5435600 w 6906625"/>
              <a:gd name="connsiteY1439" fmla="*/ 1542604 h 6577154"/>
              <a:gd name="connsiteX1440" fmla="*/ 5896915 w 6906625"/>
              <a:gd name="connsiteY1440" fmla="*/ 1542010 h 6577154"/>
              <a:gd name="connsiteX1441" fmla="*/ 5892838 w 6906625"/>
              <a:gd name="connsiteY1441" fmla="*/ 1553966 h 6577154"/>
              <a:gd name="connsiteX1442" fmla="*/ 5901866 w 6906625"/>
              <a:gd name="connsiteY1442" fmla="*/ 1556591 h 6577154"/>
              <a:gd name="connsiteX1443" fmla="*/ 5905070 w 6906625"/>
              <a:gd name="connsiteY1443" fmla="*/ 1544927 h 6577154"/>
              <a:gd name="connsiteX1444" fmla="*/ 4214745 w 6906625"/>
              <a:gd name="connsiteY1444" fmla="*/ 1536765 h 6577154"/>
              <a:gd name="connsiteX1445" fmla="*/ 4218531 w 6906625"/>
              <a:gd name="connsiteY1445" fmla="*/ 1536765 h 6577154"/>
              <a:gd name="connsiteX1446" fmla="*/ 4222317 w 6906625"/>
              <a:gd name="connsiteY1446" fmla="*/ 1542888 h 6577154"/>
              <a:gd name="connsiteX1447" fmla="*/ 4216492 w 6906625"/>
              <a:gd name="connsiteY1447" fmla="*/ 1543764 h 6577154"/>
              <a:gd name="connsiteX1448" fmla="*/ 4214745 w 6906625"/>
              <a:gd name="connsiteY1448" fmla="*/ 1536765 h 6577154"/>
              <a:gd name="connsiteX1449" fmla="*/ 4842355 w 6906625"/>
              <a:gd name="connsiteY1449" fmla="*/ 1525389 h 6577154"/>
              <a:gd name="connsiteX1450" fmla="*/ 4845267 w 6906625"/>
              <a:gd name="connsiteY1450" fmla="*/ 1531221 h 6577154"/>
              <a:gd name="connsiteX1451" fmla="*/ 4842355 w 6906625"/>
              <a:gd name="connsiteY1451" fmla="*/ 1525389 h 6577154"/>
              <a:gd name="connsiteX1452" fmla="*/ 6637452 w 6906625"/>
              <a:gd name="connsiteY1452" fmla="*/ 1520250 h 6577154"/>
              <a:gd name="connsiteX1453" fmla="*/ 6629952 w 6906625"/>
              <a:gd name="connsiteY1453" fmla="*/ 1523640 h 6577154"/>
              <a:gd name="connsiteX1454" fmla="*/ 6632573 w 6906625"/>
              <a:gd name="connsiteY1454" fmla="*/ 1535012 h 6577154"/>
              <a:gd name="connsiteX1455" fmla="*/ 6647427 w 6906625"/>
              <a:gd name="connsiteY1455" fmla="*/ 1533555 h 6577154"/>
              <a:gd name="connsiteX1456" fmla="*/ 6642767 w 6906625"/>
              <a:gd name="connsiteY1456" fmla="*/ 1523640 h 6577154"/>
              <a:gd name="connsiteX1457" fmla="*/ 6637452 w 6906625"/>
              <a:gd name="connsiteY1457" fmla="*/ 1520250 h 6577154"/>
              <a:gd name="connsiteX1458" fmla="*/ 4177758 w 6906625"/>
              <a:gd name="connsiteY1458" fmla="*/ 1511979 h 6577154"/>
              <a:gd name="connsiteX1459" fmla="*/ 4178632 w 6906625"/>
              <a:gd name="connsiteY1459" fmla="*/ 1515770 h 6577154"/>
              <a:gd name="connsiteX1460" fmla="*/ 4175428 w 6906625"/>
              <a:gd name="connsiteY1460" fmla="*/ 1514020 h 6577154"/>
              <a:gd name="connsiteX1461" fmla="*/ 5981373 w 6906625"/>
              <a:gd name="connsiteY1461" fmla="*/ 1509643 h 6577154"/>
              <a:gd name="connsiteX1462" fmla="*/ 5981373 w 6906625"/>
              <a:gd name="connsiteY1462" fmla="*/ 1521016 h 6577154"/>
              <a:gd name="connsiteX1463" fmla="*/ 5994770 w 6906625"/>
              <a:gd name="connsiteY1463" fmla="*/ 1521599 h 6577154"/>
              <a:gd name="connsiteX1464" fmla="*/ 5990693 w 6906625"/>
              <a:gd name="connsiteY1464" fmla="*/ 1509643 h 6577154"/>
              <a:gd name="connsiteX1465" fmla="*/ 5981373 w 6906625"/>
              <a:gd name="connsiteY1465" fmla="*/ 1509643 h 6577154"/>
              <a:gd name="connsiteX1466" fmla="*/ 6765376 w 6906625"/>
              <a:gd name="connsiteY1466" fmla="*/ 1507747 h 6577154"/>
              <a:gd name="connsiteX1467" fmla="*/ 6759552 w 6906625"/>
              <a:gd name="connsiteY1467" fmla="*/ 1511684 h 6577154"/>
              <a:gd name="connsiteX1468" fmla="*/ 6770036 w 6906625"/>
              <a:gd name="connsiteY1468" fmla="*/ 1515767 h 6577154"/>
              <a:gd name="connsiteX1469" fmla="*/ 6770036 w 6906625"/>
              <a:gd name="connsiteY1469" fmla="*/ 1516350 h 6577154"/>
              <a:gd name="connsiteX1470" fmla="*/ 6770327 w 6906625"/>
              <a:gd name="connsiteY1470" fmla="*/ 1511684 h 6577154"/>
              <a:gd name="connsiteX1471" fmla="*/ 6765376 w 6906625"/>
              <a:gd name="connsiteY1471" fmla="*/ 1507747 h 6577154"/>
              <a:gd name="connsiteX1472" fmla="*/ 6748303 w 6906625"/>
              <a:gd name="connsiteY1472" fmla="*/ 1506800 h 6577154"/>
              <a:gd name="connsiteX1473" fmla="*/ 6735962 w 6906625"/>
              <a:gd name="connsiteY1473" fmla="*/ 1509643 h 6577154"/>
              <a:gd name="connsiteX1474" fmla="*/ 6757804 w 6906625"/>
              <a:gd name="connsiteY1474" fmla="*/ 1512268 h 6577154"/>
              <a:gd name="connsiteX1475" fmla="*/ 6748303 w 6906625"/>
              <a:gd name="connsiteY1475" fmla="*/ 1506800 h 6577154"/>
              <a:gd name="connsiteX1476" fmla="*/ 3899920 w 6906625"/>
              <a:gd name="connsiteY1476" fmla="*/ 1504397 h 6577154"/>
              <a:gd name="connsiteX1477" fmla="*/ 3902541 w 6906625"/>
              <a:gd name="connsiteY1477" fmla="*/ 1511104 h 6577154"/>
              <a:gd name="connsiteX1478" fmla="*/ 3896134 w 6906625"/>
              <a:gd name="connsiteY1478" fmla="*/ 1511104 h 6577154"/>
              <a:gd name="connsiteX1479" fmla="*/ 3896134 w 6906625"/>
              <a:gd name="connsiteY1479" fmla="*/ 1504980 h 6577154"/>
              <a:gd name="connsiteX1480" fmla="*/ 3899920 w 6906625"/>
              <a:gd name="connsiteY1480" fmla="*/ 1504397 h 6577154"/>
              <a:gd name="connsiteX1481" fmla="*/ 4778866 w 6906625"/>
              <a:gd name="connsiteY1481" fmla="*/ 1493605 h 6577154"/>
              <a:gd name="connsiteX1482" fmla="*/ 4796922 w 6906625"/>
              <a:gd name="connsiteY1482" fmla="*/ 1511684 h 6577154"/>
              <a:gd name="connsiteX1483" fmla="*/ 4796340 w 6906625"/>
              <a:gd name="connsiteY1483" fmla="*/ 1511684 h 6577154"/>
              <a:gd name="connsiteX1484" fmla="*/ 4778866 w 6906625"/>
              <a:gd name="connsiteY1484" fmla="*/ 1493605 h 6577154"/>
              <a:gd name="connsiteX1485" fmla="*/ 6014865 w 6906625"/>
              <a:gd name="connsiteY1485" fmla="*/ 1487190 h 6577154"/>
              <a:gd name="connsiteX1486" fmla="*/ 5998847 w 6906625"/>
              <a:gd name="connsiteY1486" fmla="*/ 1489231 h 6577154"/>
              <a:gd name="connsiteX1487" fmla="*/ 5998847 w 6906625"/>
              <a:gd name="connsiteY1487" fmla="*/ 1500603 h 6577154"/>
              <a:gd name="connsiteX1488" fmla="*/ 6018069 w 6906625"/>
              <a:gd name="connsiteY1488" fmla="*/ 1495646 h 6577154"/>
              <a:gd name="connsiteX1489" fmla="*/ 6014865 w 6906625"/>
              <a:gd name="connsiteY1489" fmla="*/ 1487190 h 6577154"/>
              <a:gd name="connsiteX1490" fmla="*/ 3871671 w 6906625"/>
              <a:gd name="connsiteY1490" fmla="*/ 1482819 h 6577154"/>
              <a:gd name="connsiteX1491" fmla="*/ 3878370 w 6906625"/>
              <a:gd name="connsiteY1491" fmla="*/ 1484860 h 6577154"/>
              <a:gd name="connsiteX1492" fmla="*/ 3876331 w 6906625"/>
              <a:gd name="connsiteY1492" fmla="*/ 1492735 h 6577154"/>
              <a:gd name="connsiteX1493" fmla="*/ 3866720 w 6906625"/>
              <a:gd name="connsiteY1493" fmla="*/ 1489235 h 6577154"/>
              <a:gd name="connsiteX1494" fmla="*/ 3871671 w 6906625"/>
              <a:gd name="connsiteY1494" fmla="*/ 1482819 h 6577154"/>
              <a:gd name="connsiteX1495" fmla="*/ 6791588 w 6906625"/>
              <a:gd name="connsiteY1495" fmla="*/ 1477567 h 6577154"/>
              <a:gd name="connsiteX1496" fmla="*/ 6784598 w 6906625"/>
              <a:gd name="connsiteY1496" fmla="*/ 1480191 h 6577154"/>
              <a:gd name="connsiteX1497" fmla="*/ 6783703 w 6906625"/>
              <a:gd name="connsiteY1497" fmla="*/ 1481517 h 6577154"/>
              <a:gd name="connsiteX1498" fmla="*/ 6788092 w 6906625"/>
              <a:gd name="connsiteY1498" fmla="*/ 1498271 h 6577154"/>
              <a:gd name="connsiteX1499" fmla="*/ 6795373 w 6906625"/>
              <a:gd name="connsiteY1499" fmla="*/ 1498271 h 6577154"/>
              <a:gd name="connsiteX1500" fmla="*/ 6797412 w 6906625"/>
              <a:gd name="connsiteY1500" fmla="*/ 1494188 h 6577154"/>
              <a:gd name="connsiteX1501" fmla="*/ 6791588 w 6906625"/>
              <a:gd name="connsiteY1501" fmla="*/ 1477567 h 6577154"/>
              <a:gd name="connsiteX1502" fmla="*/ 4258139 w 6906625"/>
              <a:gd name="connsiteY1502" fmla="*/ 1476402 h 6577154"/>
              <a:gd name="connsiteX1503" fmla="*/ 4258430 w 6906625"/>
              <a:gd name="connsiteY1503" fmla="*/ 1479317 h 6577154"/>
              <a:gd name="connsiteX1504" fmla="*/ 4255809 w 6906625"/>
              <a:gd name="connsiteY1504" fmla="*/ 1478151 h 6577154"/>
              <a:gd name="connsiteX1505" fmla="*/ 4311435 w 6906625"/>
              <a:gd name="connsiteY1505" fmla="*/ 1470568 h 6577154"/>
              <a:gd name="connsiteX1506" fmla="*/ 4311678 w 6906625"/>
              <a:gd name="connsiteY1506" fmla="*/ 1470568 h 6577154"/>
              <a:gd name="connsiteX1507" fmla="*/ 4311537 w 6906625"/>
              <a:gd name="connsiteY1507" fmla="*/ 1470738 h 6577154"/>
              <a:gd name="connsiteX1508" fmla="*/ 4312891 w 6906625"/>
              <a:gd name="connsiteY1508" fmla="*/ 1469110 h 6577154"/>
              <a:gd name="connsiteX1509" fmla="*/ 4312891 w 6906625"/>
              <a:gd name="connsiteY1509" fmla="*/ 1470568 h 6577154"/>
              <a:gd name="connsiteX1510" fmla="*/ 4311678 w 6906625"/>
              <a:gd name="connsiteY1510" fmla="*/ 1470568 h 6577154"/>
              <a:gd name="connsiteX1511" fmla="*/ 3907784 w 6906625"/>
              <a:gd name="connsiteY1511" fmla="*/ 1465616 h 6577154"/>
              <a:gd name="connsiteX1512" fmla="*/ 3919433 w 6906625"/>
              <a:gd name="connsiteY1512" fmla="*/ 1477573 h 6577154"/>
              <a:gd name="connsiteX1513" fmla="*/ 3919433 w 6906625"/>
              <a:gd name="connsiteY1513" fmla="*/ 1486029 h 6577154"/>
              <a:gd name="connsiteX1514" fmla="*/ 3913317 w 6906625"/>
              <a:gd name="connsiteY1514" fmla="*/ 1484279 h 6577154"/>
              <a:gd name="connsiteX1515" fmla="*/ 3904580 w 6906625"/>
              <a:gd name="connsiteY1515" fmla="*/ 1468533 h 6577154"/>
              <a:gd name="connsiteX1516" fmla="*/ 3907784 w 6906625"/>
              <a:gd name="connsiteY1516" fmla="*/ 1465616 h 6577154"/>
              <a:gd name="connsiteX1517" fmla="*/ 5217465 w 6906625"/>
              <a:gd name="connsiteY1517" fmla="*/ 1464453 h 6577154"/>
              <a:gd name="connsiteX1518" fmla="*/ 5270469 w 6906625"/>
              <a:gd name="connsiteY1518" fmla="*/ 1495071 h 6577154"/>
              <a:gd name="connsiteX1519" fmla="*/ 5244841 w 6906625"/>
              <a:gd name="connsiteY1519" fmla="*/ 1523357 h 6577154"/>
              <a:gd name="connsiteX1520" fmla="*/ 5239599 w 6906625"/>
              <a:gd name="connsiteY1520" fmla="*/ 1504111 h 6577154"/>
              <a:gd name="connsiteX1521" fmla="*/ 5219795 w 6906625"/>
              <a:gd name="connsiteY1521" fmla="*/ 1476409 h 6577154"/>
              <a:gd name="connsiteX1522" fmla="*/ 5217465 w 6906625"/>
              <a:gd name="connsiteY1522" fmla="*/ 1464453 h 6577154"/>
              <a:gd name="connsiteX1523" fmla="*/ 4266585 w 6906625"/>
              <a:gd name="connsiteY1523" fmla="*/ 1454826 h 6577154"/>
              <a:gd name="connsiteX1524" fmla="*/ 4279981 w 6906625"/>
              <a:gd name="connsiteY1524" fmla="*/ 1468240 h 6577154"/>
              <a:gd name="connsiteX1525" fmla="*/ 4266585 w 6906625"/>
              <a:gd name="connsiteY1525" fmla="*/ 1454826 h 6577154"/>
              <a:gd name="connsiteX1526" fmla="*/ 6092334 w 6906625"/>
              <a:gd name="connsiteY1526" fmla="*/ 1448406 h 6577154"/>
              <a:gd name="connsiteX1527" fmla="*/ 6081267 w 6906625"/>
              <a:gd name="connsiteY1527" fmla="*/ 1450447 h 6577154"/>
              <a:gd name="connsiteX1528" fmla="*/ 6081267 w 6906625"/>
              <a:gd name="connsiteY1528" fmla="*/ 1449281 h 6577154"/>
              <a:gd name="connsiteX1529" fmla="*/ 6056803 w 6906625"/>
              <a:gd name="connsiteY1529" fmla="*/ 1468527 h 6577154"/>
              <a:gd name="connsiteX1530" fmla="*/ 6083014 w 6906625"/>
              <a:gd name="connsiteY1530" fmla="*/ 1523057 h 6577154"/>
              <a:gd name="connsiteX1531" fmla="*/ 6128446 w 6906625"/>
              <a:gd name="connsiteY1531" fmla="*/ 1549301 h 6577154"/>
              <a:gd name="connsiteX1532" fmla="*/ 6157570 w 6906625"/>
              <a:gd name="connsiteY1532" fmla="*/ 1557757 h 6577154"/>
              <a:gd name="connsiteX1533" fmla="*/ 6163686 w 6906625"/>
              <a:gd name="connsiteY1533" fmla="*/ 1547843 h 6577154"/>
              <a:gd name="connsiteX1534" fmla="*/ 6145629 w 6906625"/>
              <a:gd name="connsiteY1534" fmla="*/ 1528889 h 6577154"/>
              <a:gd name="connsiteX1535" fmla="*/ 6105439 w 6906625"/>
              <a:gd name="connsiteY1535" fmla="*/ 1457154 h 6577154"/>
              <a:gd name="connsiteX1536" fmla="*/ 6092334 w 6906625"/>
              <a:gd name="connsiteY1536" fmla="*/ 1448406 h 6577154"/>
              <a:gd name="connsiteX1537" fmla="*/ 6588306 w 6906625"/>
              <a:gd name="connsiteY1537" fmla="*/ 1445207 h 6577154"/>
              <a:gd name="connsiteX1538" fmla="*/ 6602286 w 6906625"/>
              <a:gd name="connsiteY1538" fmla="*/ 1463286 h 6577154"/>
              <a:gd name="connsiteX1539" fmla="*/ 6577822 w 6906625"/>
              <a:gd name="connsiteY1539" fmla="*/ 1457162 h 6577154"/>
              <a:gd name="connsiteX1540" fmla="*/ 5899245 w 6906625"/>
              <a:gd name="connsiteY1540" fmla="*/ 1441122 h 6577154"/>
              <a:gd name="connsiteX1541" fmla="*/ 5925456 w 6906625"/>
              <a:gd name="connsiteY1541" fmla="*/ 1467367 h 6577154"/>
              <a:gd name="connsiteX1542" fmla="*/ 4700815 w 6906625"/>
              <a:gd name="connsiteY1542" fmla="*/ 1438783 h 6577154"/>
              <a:gd name="connsiteX1543" fmla="*/ 4701563 w 6906625"/>
              <a:gd name="connsiteY1543" fmla="*/ 1438783 h 6577154"/>
              <a:gd name="connsiteX1544" fmla="*/ 4701546 w 6906625"/>
              <a:gd name="connsiteY1544" fmla="*/ 1438821 h 6577154"/>
              <a:gd name="connsiteX1545" fmla="*/ 5953064 w 6906625"/>
              <a:gd name="connsiteY1545" fmla="*/ 1438668 h 6577154"/>
              <a:gd name="connsiteX1546" fmla="*/ 5952750 w 6906625"/>
              <a:gd name="connsiteY1546" fmla="*/ 1439612 h 6577154"/>
              <a:gd name="connsiteX1547" fmla="*/ 5952250 w 6906625"/>
              <a:gd name="connsiteY1547" fmla="*/ 1439075 h 6577154"/>
              <a:gd name="connsiteX1548" fmla="*/ 4701689 w 6906625"/>
              <a:gd name="connsiteY1548" fmla="*/ 1438491 h 6577154"/>
              <a:gd name="connsiteX1549" fmla="*/ 4701689 w 6906625"/>
              <a:gd name="connsiteY1549" fmla="*/ 1438783 h 6577154"/>
              <a:gd name="connsiteX1550" fmla="*/ 4701563 w 6906625"/>
              <a:gd name="connsiteY1550" fmla="*/ 1438783 h 6577154"/>
              <a:gd name="connsiteX1551" fmla="*/ 4840317 w 6906625"/>
              <a:gd name="connsiteY1551" fmla="*/ 1437908 h 6577154"/>
              <a:gd name="connsiteX1552" fmla="*/ 4837404 w 6906625"/>
              <a:gd name="connsiteY1552" fmla="*/ 1453363 h 6577154"/>
              <a:gd name="connsiteX1553" fmla="*/ 4904679 w 6906625"/>
              <a:gd name="connsiteY1553" fmla="*/ 1504394 h 6577154"/>
              <a:gd name="connsiteX1554" fmla="*/ 4907592 w 6906625"/>
              <a:gd name="connsiteY1554" fmla="*/ 1526265 h 6577154"/>
              <a:gd name="connsiteX1555" fmla="*/ 4876138 w 6906625"/>
              <a:gd name="connsiteY1555" fmla="*/ 1519266 h 6577154"/>
              <a:gd name="connsiteX1556" fmla="*/ 4842064 w 6906625"/>
              <a:gd name="connsiteY1556" fmla="*/ 1523349 h 6577154"/>
              <a:gd name="connsiteX1557" fmla="*/ 4825172 w 6906625"/>
              <a:gd name="connsiteY1557" fmla="*/ 1523349 h 6577154"/>
              <a:gd name="connsiteX1558" fmla="*/ 4806533 w 6906625"/>
              <a:gd name="connsiteY1558" fmla="*/ 1556299 h 6577154"/>
              <a:gd name="connsiteX1559" fmla="*/ 4770712 w 6906625"/>
              <a:gd name="connsiteY1559" fmla="*/ 1524224 h 6577154"/>
              <a:gd name="connsiteX1560" fmla="*/ 4799835 w 6906625"/>
              <a:gd name="connsiteY1560" fmla="*/ 1581086 h 6577154"/>
              <a:gd name="connsiteX1561" fmla="*/ 4822842 w 6906625"/>
              <a:gd name="connsiteY1561" fmla="*/ 1635033 h 6577154"/>
              <a:gd name="connsiteX1562" fmla="*/ 4826337 w 6906625"/>
              <a:gd name="connsiteY1562" fmla="*/ 1647572 h 6577154"/>
              <a:gd name="connsiteX1563" fmla="*/ 4881672 w 6906625"/>
              <a:gd name="connsiteY1563" fmla="*/ 1735053 h 6577154"/>
              <a:gd name="connsiteX1564" fmla="*/ 4913125 w 6906625"/>
              <a:gd name="connsiteY1564" fmla="*/ 1772670 h 6577154"/>
              <a:gd name="connsiteX1565" fmla="*/ 4920697 w 6906625"/>
              <a:gd name="connsiteY1565" fmla="*/ 1772670 h 6577154"/>
              <a:gd name="connsiteX1566" fmla="*/ 4917493 w 6906625"/>
              <a:gd name="connsiteY1566" fmla="*/ 1751382 h 6577154"/>
              <a:gd name="connsiteX1567" fmla="*/ 4955786 w 6906625"/>
              <a:gd name="connsiteY1567" fmla="*/ 1742402 h 6577154"/>
              <a:gd name="connsiteX1568" fmla="*/ 4965559 w 6906625"/>
              <a:gd name="connsiteY1568" fmla="*/ 1728453 h 6577154"/>
              <a:gd name="connsiteX1569" fmla="*/ 4987344 w 6906625"/>
              <a:gd name="connsiteY1569" fmla="*/ 1733394 h 6577154"/>
              <a:gd name="connsiteX1570" fmla="*/ 5036900 w 6906625"/>
              <a:gd name="connsiteY1570" fmla="*/ 1691895 h 6577154"/>
              <a:gd name="connsiteX1571" fmla="*/ 4961761 w 6906625"/>
              <a:gd name="connsiteY1571" fmla="*/ 1614037 h 6577154"/>
              <a:gd name="connsiteX1572" fmla="*/ 4956228 w 6906625"/>
              <a:gd name="connsiteY1572" fmla="*/ 1566214 h 6577154"/>
              <a:gd name="connsiteX1573" fmla="*/ 4902641 w 6906625"/>
              <a:gd name="connsiteY1573" fmla="*/ 1476109 h 6577154"/>
              <a:gd name="connsiteX1574" fmla="*/ 4880507 w 6906625"/>
              <a:gd name="connsiteY1574" fmla="*/ 1459487 h 6577154"/>
              <a:gd name="connsiteX1575" fmla="*/ 4840317 w 6906625"/>
              <a:gd name="connsiteY1575" fmla="*/ 1437908 h 6577154"/>
              <a:gd name="connsiteX1576" fmla="*/ 4649558 w 6906625"/>
              <a:gd name="connsiteY1576" fmla="*/ 1435291 h 6577154"/>
              <a:gd name="connsiteX1577" fmla="*/ 4656256 w 6906625"/>
              <a:gd name="connsiteY1577" fmla="*/ 1453371 h 6577154"/>
              <a:gd name="connsiteX1578" fmla="*/ 4652179 w 6906625"/>
              <a:gd name="connsiteY1578" fmla="*/ 1465909 h 6577154"/>
              <a:gd name="connsiteX1579" fmla="*/ 4644024 w 6906625"/>
              <a:gd name="connsiteY1579" fmla="*/ 1457745 h 6577154"/>
              <a:gd name="connsiteX1580" fmla="*/ 4644024 w 6906625"/>
              <a:gd name="connsiteY1580" fmla="*/ 1437332 h 6577154"/>
              <a:gd name="connsiteX1581" fmla="*/ 5477356 w 6906625"/>
              <a:gd name="connsiteY1581" fmla="*/ 1431212 h 6577154"/>
              <a:gd name="connsiteX1582" fmla="*/ 5491808 w 6906625"/>
              <a:gd name="connsiteY1582" fmla="*/ 1438210 h 6577154"/>
              <a:gd name="connsiteX1583" fmla="*/ 5525883 w 6906625"/>
              <a:gd name="connsiteY1583" fmla="*/ 1490698 h 6577154"/>
              <a:gd name="connsiteX1584" fmla="*/ 5507244 w 6906625"/>
              <a:gd name="connsiteY1584" fmla="*/ 1549019 h 6577154"/>
              <a:gd name="connsiteX1585" fmla="*/ 5492099 w 6906625"/>
              <a:gd name="connsiteY1585" fmla="*/ 1568848 h 6577154"/>
              <a:gd name="connsiteX1586" fmla="*/ 5494429 w 6906625"/>
              <a:gd name="connsiteY1586" fmla="*/ 1599467 h 6577154"/>
              <a:gd name="connsiteX1587" fmla="*/ 5501419 w 6906625"/>
              <a:gd name="connsiteY1587" fmla="*/ 1623670 h 6577154"/>
              <a:gd name="connsiteX1588" fmla="*/ 5545687 w 6906625"/>
              <a:gd name="connsiteY1588" fmla="*/ 1670909 h 6577154"/>
              <a:gd name="connsiteX1589" fmla="*/ 5601895 w 6906625"/>
              <a:gd name="connsiteY1589" fmla="*/ 1735062 h 6577154"/>
              <a:gd name="connsiteX1590" fmla="*/ 5636843 w 6906625"/>
              <a:gd name="connsiteY1590" fmla="*/ 1775014 h 6577154"/>
              <a:gd name="connsiteX1591" fmla="*/ 5638882 w 6906625"/>
              <a:gd name="connsiteY1591" fmla="*/ 1795425 h 6577154"/>
              <a:gd name="connsiteX1592" fmla="*/ 5612379 w 6906625"/>
              <a:gd name="connsiteY1592" fmla="*/ 1771805 h 6577154"/>
              <a:gd name="connsiteX1593" fmla="*/ 5575975 w 6906625"/>
              <a:gd name="connsiteY1593" fmla="*/ 1734187 h 6577154"/>
              <a:gd name="connsiteX1594" fmla="*/ 5498798 w 6906625"/>
              <a:gd name="connsiteY1594" fmla="*/ 1656329 h 6577154"/>
              <a:gd name="connsiteX1595" fmla="*/ 5447249 w 6906625"/>
              <a:gd name="connsiteY1595" fmla="*/ 1603841 h 6577154"/>
              <a:gd name="connsiteX1596" fmla="*/ 5444628 w 6906625"/>
              <a:gd name="connsiteY1596" fmla="*/ 1563016 h 6577154"/>
              <a:gd name="connsiteX1597" fmla="*/ 5440991 w 6906625"/>
              <a:gd name="connsiteY1597" fmla="*/ 1559691 h 6577154"/>
              <a:gd name="connsiteX1598" fmla="*/ 5443973 w 6906625"/>
              <a:gd name="connsiteY1598" fmla="*/ 1547050 h 6577154"/>
              <a:gd name="connsiteX1599" fmla="*/ 5437930 w 6906625"/>
              <a:gd name="connsiteY1599" fmla="*/ 1543841 h 6577154"/>
              <a:gd name="connsiteX1600" fmla="*/ 5437930 w 6906625"/>
              <a:gd name="connsiteY1600" fmla="*/ 1542895 h 6577154"/>
              <a:gd name="connsiteX1601" fmla="*/ 5429193 w 6906625"/>
              <a:gd name="connsiteY1601" fmla="*/ 1520150 h 6577154"/>
              <a:gd name="connsiteX1602" fmla="*/ 5451036 w 6906625"/>
              <a:gd name="connsiteY1602" fmla="*/ 1522776 h 6577154"/>
              <a:gd name="connsiteX1603" fmla="*/ 5467927 w 6906625"/>
              <a:gd name="connsiteY1603" fmla="*/ 1497697 h 6577154"/>
              <a:gd name="connsiteX1604" fmla="*/ 5438804 w 6906625"/>
              <a:gd name="connsiteY1604" fmla="*/ 1474077 h 6577154"/>
              <a:gd name="connsiteX1605" fmla="*/ 5453948 w 6906625"/>
              <a:gd name="connsiteY1605" fmla="*/ 1438210 h 6577154"/>
              <a:gd name="connsiteX1606" fmla="*/ 5477356 w 6906625"/>
              <a:gd name="connsiteY1606" fmla="*/ 1431212 h 6577154"/>
              <a:gd name="connsiteX1607" fmla="*/ 6622962 w 6906625"/>
              <a:gd name="connsiteY1607" fmla="*/ 1406707 h 6577154"/>
              <a:gd name="connsiteX1608" fmla="*/ 6618303 w 6906625"/>
              <a:gd name="connsiteY1608" fmla="*/ 1411081 h 6577154"/>
              <a:gd name="connsiteX1609" fmla="*/ 6628788 w 6906625"/>
              <a:gd name="connsiteY1609" fmla="*/ 1425369 h 6577154"/>
              <a:gd name="connsiteX1610" fmla="*/ 6635774 w 6906625"/>
              <a:gd name="connsiteY1610" fmla="*/ 1427049 h 6577154"/>
              <a:gd name="connsiteX1611" fmla="*/ 6635777 w 6906625"/>
              <a:gd name="connsiteY1611" fmla="*/ 1427119 h 6577154"/>
              <a:gd name="connsiteX1612" fmla="*/ 6636068 w 6906625"/>
              <a:gd name="connsiteY1612" fmla="*/ 1427119 h 6577154"/>
              <a:gd name="connsiteX1613" fmla="*/ 6635774 w 6906625"/>
              <a:gd name="connsiteY1613" fmla="*/ 1427049 h 6577154"/>
              <a:gd name="connsiteX1614" fmla="*/ 6635485 w 6906625"/>
              <a:gd name="connsiteY1614" fmla="*/ 1419537 h 6577154"/>
              <a:gd name="connsiteX1615" fmla="*/ 6622962 w 6906625"/>
              <a:gd name="connsiteY1615" fmla="*/ 1406707 h 6577154"/>
              <a:gd name="connsiteX1616" fmla="*/ 4869440 w 6906625"/>
              <a:gd name="connsiteY1616" fmla="*/ 1406124 h 6577154"/>
              <a:gd name="connsiteX1617" fmla="*/ 4869440 w 6906625"/>
              <a:gd name="connsiteY1617" fmla="*/ 1406442 h 6577154"/>
              <a:gd name="connsiteX1618" fmla="*/ 4869234 w 6906625"/>
              <a:gd name="connsiteY1618" fmla="*/ 1406217 h 6577154"/>
              <a:gd name="connsiteX1619" fmla="*/ 4449480 w 6906625"/>
              <a:gd name="connsiteY1619" fmla="*/ 1399711 h 6577154"/>
              <a:gd name="connsiteX1620" fmla="*/ 4454431 w 6906625"/>
              <a:gd name="connsiteY1620" fmla="*/ 1400878 h 6577154"/>
              <a:gd name="connsiteX1621" fmla="*/ 4454431 w 6906625"/>
              <a:gd name="connsiteY1621" fmla="*/ 1407876 h 6577154"/>
              <a:gd name="connsiteX1622" fmla="*/ 4449480 w 6906625"/>
              <a:gd name="connsiteY1622" fmla="*/ 1403794 h 6577154"/>
              <a:gd name="connsiteX1623" fmla="*/ 4449480 w 6906625"/>
              <a:gd name="connsiteY1623" fmla="*/ 1399711 h 6577154"/>
              <a:gd name="connsiteX1624" fmla="*/ 4604708 w 6906625"/>
              <a:gd name="connsiteY1624" fmla="*/ 1398252 h 6577154"/>
              <a:gd name="connsiteX1625" fmla="*/ 4605873 w 6906625"/>
              <a:gd name="connsiteY1625" fmla="*/ 1398252 h 6577154"/>
              <a:gd name="connsiteX1626" fmla="*/ 4605873 w 6906625"/>
              <a:gd name="connsiteY1626" fmla="*/ 1399709 h 6577154"/>
              <a:gd name="connsiteX1627" fmla="*/ 4734889 w 6906625"/>
              <a:gd name="connsiteY1627" fmla="*/ 1388045 h 6577154"/>
              <a:gd name="connsiteX1628" fmla="*/ 4726444 w 6906625"/>
              <a:gd name="connsiteY1628" fmla="*/ 1419246 h 6577154"/>
              <a:gd name="connsiteX1629" fmla="*/ 4753528 w 6906625"/>
              <a:gd name="connsiteY1629" fmla="*/ 1419246 h 6577154"/>
              <a:gd name="connsiteX1630" fmla="*/ 4765761 w 6906625"/>
              <a:gd name="connsiteY1630" fmla="*/ 1400584 h 6577154"/>
              <a:gd name="connsiteX1631" fmla="*/ 4754985 w 6906625"/>
              <a:gd name="connsiteY1631" fmla="*/ 1390669 h 6577154"/>
              <a:gd name="connsiteX1632" fmla="*/ 4735763 w 6906625"/>
              <a:gd name="connsiteY1632" fmla="*/ 1388045 h 6577154"/>
              <a:gd name="connsiteX1633" fmla="*/ 4732851 w 6906625"/>
              <a:gd name="connsiteY1633" fmla="*/ 1370840 h 6577154"/>
              <a:gd name="connsiteX1634" fmla="*/ 4729065 w 6906625"/>
              <a:gd name="connsiteY1634" fmla="*/ 1372298 h 6577154"/>
              <a:gd name="connsiteX1635" fmla="*/ 4728191 w 6906625"/>
              <a:gd name="connsiteY1635" fmla="*/ 1372298 h 6577154"/>
              <a:gd name="connsiteX1636" fmla="*/ 4735181 w 6906625"/>
              <a:gd name="connsiteY1636" fmla="*/ 1386587 h 6577154"/>
              <a:gd name="connsiteX1637" fmla="*/ 4732851 w 6906625"/>
              <a:gd name="connsiteY1637" fmla="*/ 1370840 h 6577154"/>
              <a:gd name="connsiteX1638" fmla="*/ 5832844 w 6906625"/>
              <a:gd name="connsiteY1638" fmla="*/ 1366180 h 6577154"/>
              <a:gd name="connsiteX1639" fmla="*/ 5832844 w 6906625"/>
              <a:gd name="connsiteY1639" fmla="*/ 1384843 h 6577154"/>
              <a:gd name="connsiteX1640" fmla="*/ 5825854 w 6906625"/>
              <a:gd name="connsiteY1640" fmla="*/ 1389799 h 6577154"/>
              <a:gd name="connsiteX1641" fmla="*/ 5823524 w 6906625"/>
              <a:gd name="connsiteY1641" fmla="*/ 1383093 h 6577154"/>
              <a:gd name="connsiteX1642" fmla="*/ 5832844 w 6906625"/>
              <a:gd name="connsiteY1642" fmla="*/ 1366180 h 6577154"/>
              <a:gd name="connsiteX1643" fmla="*/ 4505397 w 6906625"/>
              <a:gd name="connsiteY1643" fmla="*/ 1360344 h 6577154"/>
              <a:gd name="connsiteX1644" fmla="*/ 4508018 w 6906625"/>
              <a:gd name="connsiteY1644" fmla="*/ 1360344 h 6577154"/>
              <a:gd name="connsiteX1645" fmla="*/ 4510639 w 6906625"/>
              <a:gd name="connsiteY1645" fmla="*/ 1360344 h 6577154"/>
              <a:gd name="connsiteX1646" fmla="*/ 4508018 w 6906625"/>
              <a:gd name="connsiteY1646" fmla="*/ 1361802 h 6577154"/>
              <a:gd name="connsiteX1647" fmla="*/ 4229889 w 6906625"/>
              <a:gd name="connsiteY1647" fmla="*/ 1351890 h 6577154"/>
              <a:gd name="connsiteX1648" fmla="*/ 4235423 w 6906625"/>
              <a:gd name="connsiteY1648" fmla="*/ 1351890 h 6577154"/>
              <a:gd name="connsiteX1649" fmla="*/ 4237170 w 6906625"/>
              <a:gd name="connsiteY1649" fmla="*/ 1355681 h 6577154"/>
              <a:gd name="connsiteX1650" fmla="*/ 4231636 w 6906625"/>
              <a:gd name="connsiteY1650" fmla="*/ 1355389 h 6577154"/>
              <a:gd name="connsiteX1651" fmla="*/ 4229889 w 6906625"/>
              <a:gd name="connsiteY1651" fmla="*/ 1351890 h 6577154"/>
              <a:gd name="connsiteX1652" fmla="*/ 4273574 w 6906625"/>
              <a:gd name="connsiteY1652" fmla="*/ 1347222 h 6577154"/>
              <a:gd name="connsiteX1653" fmla="*/ 4275904 w 6906625"/>
              <a:gd name="connsiteY1653" fmla="*/ 1349264 h 6577154"/>
              <a:gd name="connsiteX1654" fmla="*/ 4275904 w 6906625"/>
              <a:gd name="connsiteY1654" fmla="*/ 1352472 h 6577154"/>
              <a:gd name="connsiteX1655" fmla="*/ 4271827 w 6906625"/>
              <a:gd name="connsiteY1655" fmla="*/ 1352472 h 6577154"/>
              <a:gd name="connsiteX1656" fmla="*/ 5801973 w 6906625"/>
              <a:gd name="connsiteY1656" fmla="*/ 1342855 h 6577154"/>
              <a:gd name="connsiteX1657" fmla="*/ 5820903 w 6906625"/>
              <a:gd name="connsiteY1657" fmla="*/ 1430337 h 6577154"/>
              <a:gd name="connsiteX1658" fmla="*/ 5798769 w 6906625"/>
              <a:gd name="connsiteY1658" fmla="*/ 1401468 h 6577154"/>
              <a:gd name="connsiteX1659" fmla="*/ 5783334 w 6906625"/>
              <a:gd name="connsiteY1659" fmla="*/ 1366184 h 6577154"/>
              <a:gd name="connsiteX1660" fmla="*/ 4210377 w 6906625"/>
              <a:gd name="connsiteY1660" fmla="*/ 1339058 h 6577154"/>
              <a:gd name="connsiteX1661" fmla="*/ 4212415 w 6906625"/>
              <a:gd name="connsiteY1661" fmla="*/ 1341973 h 6577154"/>
              <a:gd name="connsiteX1662" fmla="*/ 4210668 w 6906625"/>
              <a:gd name="connsiteY1662" fmla="*/ 1345181 h 6577154"/>
              <a:gd name="connsiteX1663" fmla="*/ 4207173 w 6906625"/>
              <a:gd name="connsiteY1663" fmla="*/ 1345181 h 6577154"/>
              <a:gd name="connsiteX1664" fmla="*/ 6155532 w 6906625"/>
              <a:gd name="connsiteY1664" fmla="*/ 1328557 h 6577154"/>
              <a:gd name="connsiteX1665" fmla="*/ 6155532 w 6906625"/>
              <a:gd name="connsiteY1665" fmla="*/ 1343429 h 6577154"/>
              <a:gd name="connsiteX1666" fmla="*/ 6161647 w 6906625"/>
              <a:gd name="connsiteY1666" fmla="*/ 1394168 h 6577154"/>
              <a:gd name="connsiteX1667" fmla="*/ 6171840 w 6906625"/>
              <a:gd name="connsiteY1667" fmla="*/ 1439658 h 6577154"/>
              <a:gd name="connsiteX1668" fmla="*/ 6226592 w 6906625"/>
              <a:gd name="connsiteY1668" fmla="*/ 1492147 h 6577154"/>
              <a:gd name="connsiteX1669" fmla="*/ 6246105 w 6906625"/>
              <a:gd name="connsiteY1669" fmla="*/ 1501187 h 6577154"/>
              <a:gd name="connsiteX1670" fmla="*/ 6246688 w 6906625"/>
              <a:gd name="connsiteY1670" fmla="*/ 1501187 h 6577154"/>
              <a:gd name="connsiteX1671" fmla="*/ 6270278 w 6906625"/>
              <a:gd name="connsiteY1671" fmla="*/ 1516642 h 6577154"/>
              <a:gd name="connsiteX1672" fmla="*/ 6291538 w 6906625"/>
              <a:gd name="connsiteY1672" fmla="*/ 1540845 h 6577154"/>
              <a:gd name="connsiteX1673" fmla="*/ 6307264 w 6906625"/>
              <a:gd name="connsiteY1673" fmla="*/ 1562423 h 6577154"/>
              <a:gd name="connsiteX1674" fmla="*/ 6294450 w 6906625"/>
              <a:gd name="connsiteY1674" fmla="*/ 1562423 h 6577154"/>
              <a:gd name="connsiteX1675" fmla="*/ 6279888 w 6906625"/>
              <a:gd name="connsiteY1675" fmla="*/ 1564756 h 6577154"/>
              <a:gd name="connsiteX1676" fmla="*/ 6279888 w 6906625"/>
              <a:gd name="connsiteY1676" fmla="*/ 1581086 h 6577154"/>
              <a:gd name="connsiteX1677" fmla="*/ 6334641 w 6906625"/>
              <a:gd name="connsiteY1677" fmla="*/ 1600332 h 6577154"/>
              <a:gd name="connsiteX1678" fmla="*/ 6329981 w 6906625"/>
              <a:gd name="connsiteY1678" fmla="*/ 1569421 h 6577154"/>
              <a:gd name="connsiteX1679" fmla="*/ 6379199 w 6906625"/>
              <a:gd name="connsiteY1679" fmla="*/ 1587501 h 6577154"/>
              <a:gd name="connsiteX1680" fmla="*/ 6436282 w 6906625"/>
              <a:gd name="connsiteY1680" fmla="*/ 1600040 h 6577154"/>
              <a:gd name="connsiteX1681" fmla="*/ 6430165 w 6906625"/>
              <a:gd name="connsiteY1681" fmla="*/ 1583127 h 6577154"/>
              <a:gd name="connsiteX1682" fmla="*/ 6397256 w 6906625"/>
              <a:gd name="connsiteY1682" fmla="*/ 1547843 h 6577154"/>
              <a:gd name="connsiteX1683" fmla="*/ 6307264 w 6906625"/>
              <a:gd name="connsiteY1683" fmla="*/ 1453363 h 6577154"/>
              <a:gd name="connsiteX1684" fmla="*/ 6234165 w 6906625"/>
              <a:gd name="connsiteY1684" fmla="*/ 1371423 h 6577154"/>
              <a:gd name="connsiteX1685" fmla="*/ 6212322 w 6906625"/>
              <a:gd name="connsiteY1685" fmla="*/ 1355385 h 6577154"/>
              <a:gd name="connsiteX1686" fmla="*/ 6155532 w 6906625"/>
              <a:gd name="connsiteY1686" fmla="*/ 1328557 h 6577154"/>
              <a:gd name="connsiteX1687" fmla="*/ 4804203 w 6906625"/>
              <a:gd name="connsiteY1687" fmla="*/ 1327985 h 6577154"/>
              <a:gd name="connsiteX1688" fmla="*/ 4806533 w 6906625"/>
              <a:gd name="connsiteY1688" fmla="*/ 1327985 h 6577154"/>
              <a:gd name="connsiteX1689" fmla="*/ 4806533 w 6906625"/>
              <a:gd name="connsiteY1689" fmla="*/ 1329734 h 6577154"/>
              <a:gd name="connsiteX1690" fmla="*/ 4806242 w 6906625"/>
              <a:gd name="connsiteY1690" fmla="*/ 1329734 h 6577154"/>
              <a:gd name="connsiteX1691" fmla="*/ 4758188 w 6906625"/>
              <a:gd name="connsiteY1691" fmla="*/ 1324474 h 6577154"/>
              <a:gd name="connsiteX1692" fmla="*/ 4745083 w 6906625"/>
              <a:gd name="connsiteY1692" fmla="*/ 1326807 h 6577154"/>
              <a:gd name="connsiteX1693" fmla="*/ 4752946 w 6906625"/>
              <a:gd name="connsiteY1693" fmla="*/ 1334681 h 6577154"/>
              <a:gd name="connsiteX1694" fmla="*/ 4758188 w 6906625"/>
              <a:gd name="connsiteY1694" fmla="*/ 1324474 h 6577154"/>
              <a:gd name="connsiteX1695" fmla="*/ 6744990 w 6906625"/>
              <a:gd name="connsiteY1695" fmla="*/ 1316601 h 6577154"/>
              <a:gd name="connsiteX1696" fmla="*/ 6734797 w 6906625"/>
              <a:gd name="connsiteY1696" fmla="*/ 1329432 h 6577154"/>
              <a:gd name="connsiteX1697" fmla="*/ 6756348 w 6906625"/>
              <a:gd name="connsiteY1697" fmla="*/ 1344012 h 6577154"/>
              <a:gd name="connsiteX1698" fmla="*/ 6727224 w 6906625"/>
              <a:gd name="connsiteY1698" fmla="*/ 1366174 h 6577154"/>
              <a:gd name="connsiteX1699" fmla="*/ 6764211 w 6906625"/>
              <a:gd name="connsiteY1699" fmla="*/ 1404374 h 6577154"/>
              <a:gd name="connsiteX1700" fmla="*/ 6845757 w 6906625"/>
              <a:gd name="connsiteY1700" fmla="*/ 1477275 h 6577154"/>
              <a:gd name="connsiteX1701" fmla="*/ 6833234 w 6906625"/>
              <a:gd name="connsiteY1701" fmla="*/ 1436450 h 6577154"/>
              <a:gd name="connsiteX1702" fmla="*/ 6789840 w 6906625"/>
              <a:gd name="connsiteY1702" fmla="*/ 1411665 h 6577154"/>
              <a:gd name="connsiteX1703" fmla="*/ 6774696 w 6906625"/>
              <a:gd name="connsiteY1703" fmla="*/ 1371423 h 6577154"/>
              <a:gd name="connsiteX1704" fmla="*/ 6778482 w 6906625"/>
              <a:gd name="connsiteY1704" fmla="*/ 1345762 h 6577154"/>
              <a:gd name="connsiteX1705" fmla="*/ 6744990 w 6906625"/>
              <a:gd name="connsiteY1705" fmla="*/ 1316601 h 6577154"/>
              <a:gd name="connsiteX1706" fmla="*/ 6609858 w 6906625"/>
              <a:gd name="connsiteY1706" fmla="*/ 1302903 h 6577154"/>
              <a:gd name="connsiteX1707" fmla="*/ 6619759 w 6906625"/>
              <a:gd name="connsiteY1707" fmla="*/ 1306694 h 6577154"/>
              <a:gd name="connsiteX1708" fmla="*/ 6625293 w 6906625"/>
              <a:gd name="connsiteY1708" fmla="*/ 1332355 h 6577154"/>
              <a:gd name="connsiteX1709" fmla="*/ 6607819 w 6906625"/>
              <a:gd name="connsiteY1709" fmla="*/ 1314275 h 6577154"/>
              <a:gd name="connsiteX1710" fmla="*/ 6609858 w 6906625"/>
              <a:gd name="connsiteY1710" fmla="*/ 1302903 h 6577154"/>
              <a:gd name="connsiteX1711" fmla="*/ 5820030 w 6906625"/>
              <a:gd name="connsiteY1711" fmla="*/ 1290659 h 6577154"/>
              <a:gd name="connsiteX1712" fmla="*/ 5834300 w 6906625"/>
              <a:gd name="connsiteY1712" fmla="*/ 1361227 h 6577154"/>
              <a:gd name="connsiteX1713" fmla="*/ 5820030 w 6906625"/>
              <a:gd name="connsiteY1713" fmla="*/ 1290659 h 6577154"/>
              <a:gd name="connsiteX1714" fmla="*/ 4206882 w 6906625"/>
              <a:gd name="connsiteY1714" fmla="*/ 1268490 h 6577154"/>
              <a:gd name="connsiteX1715" fmla="*/ 4209212 w 6906625"/>
              <a:gd name="connsiteY1715" fmla="*/ 1272864 h 6577154"/>
              <a:gd name="connsiteX1716" fmla="*/ 4205716 w 6906625"/>
              <a:gd name="connsiteY1716" fmla="*/ 1270823 h 6577154"/>
              <a:gd name="connsiteX1717" fmla="*/ 4206882 w 6906625"/>
              <a:gd name="connsiteY1717" fmla="*/ 1268490 h 6577154"/>
              <a:gd name="connsiteX1718" fmla="*/ 6702470 w 6906625"/>
              <a:gd name="connsiteY1718" fmla="*/ 1267029 h 6577154"/>
              <a:gd name="connsiteX1719" fmla="*/ 6724895 w 6906625"/>
              <a:gd name="connsiteY1719" fmla="*/ 1289483 h 6577154"/>
              <a:gd name="connsiteX1720" fmla="*/ 6702470 w 6906625"/>
              <a:gd name="connsiteY1720" fmla="*/ 1267029 h 6577154"/>
              <a:gd name="connsiteX1721" fmla="*/ 6103691 w 6906625"/>
              <a:gd name="connsiteY1721" fmla="*/ 1266154 h 6577154"/>
              <a:gd name="connsiteX1722" fmla="*/ 6089130 w 6906625"/>
              <a:gd name="connsiteY1722" fmla="*/ 1282776 h 6577154"/>
              <a:gd name="connsiteX1723" fmla="*/ 6095245 w 6906625"/>
              <a:gd name="connsiteY1723" fmla="*/ 1291524 h 6577154"/>
              <a:gd name="connsiteX1724" fmla="*/ 6116797 w 6906625"/>
              <a:gd name="connsiteY1724" fmla="*/ 1291524 h 6577154"/>
              <a:gd name="connsiteX1725" fmla="*/ 6116797 w 6906625"/>
              <a:gd name="connsiteY1725" fmla="*/ 1271695 h 6577154"/>
              <a:gd name="connsiteX1726" fmla="*/ 6114805 w 6906625"/>
              <a:gd name="connsiteY1726" fmla="*/ 1267706 h 6577154"/>
              <a:gd name="connsiteX1727" fmla="*/ 6103691 w 6906625"/>
              <a:gd name="connsiteY1727" fmla="*/ 1267321 h 6577154"/>
              <a:gd name="connsiteX1728" fmla="*/ 4240665 w 6906625"/>
              <a:gd name="connsiteY1728" fmla="*/ 1261200 h 6577154"/>
              <a:gd name="connsiteX1729" fmla="*/ 4243868 w 6906625"/>
              <a:gd name="connsiteY1729" fmla="*/ 1261200 h 6577154"/>
              <a:gd name="connsiteX1730" fmla="*/ 4243868 w 6906625"/>
              <a:gd name="connsiteY1730" fmla="*/ 1264991 h 6577154"/>
              <a:gd name="connsiteX1731" fmla="*/ 4240665 w 6906625"/>
              <a:gd name="connsiteY1731" fmla="*/ 1264991 h 6577154"/>
              <a:gd name="connsiteX1732" fmla="*/ 4165817 w 6906625"/>
              <a:gd name="connsiteY1732" fmla="*/ 1255368 h 6577154"/>
              <a:gd name="connsiteX1733" fmla="*/ 4169021 w 6906625"/>
              <a:gd name="connsiteY1733" fmla="*/ 1257119 h 6577154"/>
              <a:gd name="connsiteX1734" fmla="*/ 4169021 w 6906625"/>
              <a:gd name="connsiteY1734" fmla="*/ 1263241 h 6577154"/>
              <a:gd name="connsiteX1735" fmla="*/ 4165817 w 6906625"/>
              <a:gd name="connsiteY1735" fmla="*/ 1261200 h 6577154"/>
              <a:gd name="connsiteX1736" fmla="*/ 4165817 w 6906625"/>
              <a:gd name="connsiteY1736" fmla="*/ 1255368 h 6577154"/>
              <a:gd name="connsiteX1737" fmla="*/ 4287262 w 6906625"/>
              <a:gd name="connsiteY1737" fmla="*/ 1251579 h 6577154"/>
              <a:gd name="connsiteX1738" fmla="*/ 4294252 w 6906625"/>
              <a:gd name="connsiteY1738" fmla="*/ 1251579 h 6577154"/>
              <a:gd name="connsiteX1739" fmla="*/ 4292213 w 6906625"/>
              <a:gd name="connsiteY1739" fmla="*/ 1257993 h 6577154"/>
              <a:gd name="connsiteX1740" fmla="*/ 4286389 w 6906625"/>
              <a:gd name="connsiteY1740" fmla="*/ 1253912 h 6577154"/>
              <a:gd name="connsiteX1741" fmla="*/ 4287262 w 6906625"/>
              <a:gd name="connsiteY1741" fmla="*/ 1251579 h 6577154"/>
              <a:gd name="connsiteX1742" fmla="*/ 4258430 w 6906625"/>
              <a:gd name="connsiteY1742" fmla="*/ 1218626 h 6577154"/>
              <a:gd name="connsiteX1743" fmla="*/ 4265710 w 6906625"/>
              <a:gd name="connsiteY1743" fmla="*/ 1220667 h 6577154"/>
              <a:gd name="connsiteX1744" fmla="*/ 4267749 w 6906625"/>
              <a:gd name="connsiteY1744" fmla="*/ 1228541 h 6577154"/>
              <a:gd name="connsiteX1745" fmla="*/ 4261925 w 6906625"/>
              <a:gd name="connsiteY1745" fmla="*/ 1230874 h 6577154"/>
              <a:gd name="connsiteX1746" fmla="*/ 4256391 w 6906625"/>
              <a:gd name="connsiteY1746" fmla="*/ 1221250 h 6577154"/>
              <a:gd name="connsiteX1747" fmla="*/ 4258430 w 6906625"/>
              <a:gd name="connsiteY1747" fmla="*/ 1218626 h 6577154"/>
              <a:gd name="connsiteX1748" fmla="*/ 6071947 w 6906625"/>
              <a:gd name="connsiteY1748" fmla="*/ 1218331 h 6577154"/>
              <a:gd name="connsiteX1749" fmla="*/ 6057385 w 6906625"/>
              <a:gd name="connsiteY1749" fmla="*/ 1226496 h 6577154"/>
              <a:gd name="connsiteX1750" fmla="*/ 6041367 w 6906625"/>
              <a:gd name="connsiteY1750" fmla="*/ 1253907 h 6577154"/>
              <a:gd name="connsiteX1751" fmla="*/ 6053017 w 6906625"/>
              <a:gd name="connsiteY1751" fmla="*/ 1273153 h 6577154"/>
              <a:gd name="connsiteX1752" fmla="*/ 6072821 w 6906625"/>
              <a:gd name="connsiteY1752" fmla="*/ 1263530 h 6577154"/>
              <a:gd name="connsiteX1753" fmla="*/ 6072530 w 6906625"/>
              <a:gd name="connsiteY1753" fmla="*/ 1263530 h 6577154"/>
              <a:gd name="connsiteX1754" fmla="*/ 6079810 w 6906625"/>
              <a:gd name="connsiteY1754" fmla="*/ 1230578 h 6577154"/>
              <a:gd name="connsiteX1755" fmla="*/ 6071947 w 6906625"/>
              <a:gd name="connsiteY1755" fmla="*/ 1218331 h 6577154"/>
              <a:gd name="connsiteX1756" fmla="*/ 4891865 w 6906625"/>
              <a:gd name="connsiteY1756" fmla="*/ 1214842 h 6577154"/>
              <a:gd name="connsiteX1757" fmla="*/ 4929434 w 6906625"/>
              <a:gd name="connsiteY1757" fmla="*/ 1223589 h 6577154"/>
              <a:gd name="connsiteX1758" fmla="*/ 4910504 w 6906625"/>
              <a:gd name="connsiteY1758" fmla="*/ 1234962 h 6577154"/>
              <a:gd name="connsiteX1759" fmla="*/ 4873226 w 6906625"/>
              <a:gd name="connsiteY1759" fmla="*/ 1275787 h 6577154"/>
              <a:gd name="connsiteX1760" fmla="*/ 4852257 w 6906625"/>
              <a:gd name="connsiteY1760" fmla="*/ 1324484 h 6577154"/>
              <a:gd name="connsiteX1761" fmla="*/ 4846724 w 6906625"/>
              <a:gd name="connsiteY1761" fmla="*/ 1370559 h 6577154"/>
              <a:gd name="connsiteX1762" fmla="*/ 4807698 w 6906625"/>
              <a:gd name="connsiteY1762" fmla="*/ 1328859 h 6577154"/>
              <a:gd name="connsiteX1763" fmla="*/ 4818182 w 6906625"/>
              <a:gd name="connsiteY1763" fmla="*/ 1308738 h 6577154"/>
              <a:gd name="connsiteX1764" fmla="*/ 4828085 w 6906625"/>
              <a:gd name="connsiteY1764" fmla="*/ 1273163 h 6577154"/>
              <a:gd name="connsiteX1765" fmla="*/ 4891865 w 6906625"/>
              <a:gd name="connsiteY1765" fmla="*/ 1214842 h 6577154"/>
              <a:gd name="connsiteX1766" fmla="*/ 6154367 w 6906625"/>
              <a:gd name="connsiteY1766" fmla="*/ 1212798 h 6577154"/>
              <a:gd name="connsiteX1767" fmla="*/ 6180286 w 6906625"/>
              <a:gd name="connsiteY1767" fmla="*/ 1235252 h 6577154"/>
              <a:gd name="connsiteX1768" fmla="*/ 6175044 w 6906625"/>
              <a:gd name="connsiteY1768" fmla="*/ 1239917 h 6577154"/>
              <a:gd name="connsiteX1769" fmla="*/ 6151454 w 6906625"/>
              <a:gd name="connsiteY1769" fmla="*/ 1216005 h 6577154"/>
              <a:gd name="connsiteX1770" fmla="*/ 6432204 w 6906625"/>
              <a:gd name="connsiteY1770" fmla="*/ 1199387 h 6577154"/>
              <a:gd name="connsiteX1771" fmla="*/ 6444436 w 6906625"/>
              <a:gd name="connsiteY1771" fmla="*/ 1199387 h 6577154"/>
              <a:gd name="connsiteX1772" fmla="*/ 6495110 w 6906625"/>
              <a:gd name="connsiteY1772" fmla="*/ 1221548 h 6577154"/>
              <a:gd name="connsiteX1773" fmla="*/ 6524234 w 6906625"/>
              <a:gd name="connsiteY1773" fmla="*/ 1252459 h 6577154"/>
              <a:gd name="connsiteX1774" fmla="*/ 6518700 w 6906625"/>
              <a:gd name="connsiteY1774" fmla="*/ 1281620 h 6577154"/>
              <a:gd name="connsiteX1775" fmla="*/ 6426088 w 6906625"/>
              <a:gd name="connsiteY1775" fmla="*/ 1205802 h 6577154"/>
              <a:gd name="connsiteX1776" fmla="*/ 6432204 w 6906625"/>
              <a:gd name="connsiteY1776" fmla="*/ 1199387 h 6577154"/>
              <a:gd name="connsiteX1777" fmla="*/ 6373375 w 6906625"/>
              <a:gd name="connsiteY1777" fmla="*/ 1195299 h 6577154"/>
              <a:gd name="connsiteX1778" fmla="*/ 6376288 w 6906625"/>
              <a:gd name="connsiteY1778" fmla="*/ 1210754 h 6577154"/>
              <a:gd name="connsiteX1779" fmla="*/ 6366968 w 6906625"/>
              <a:gd name="connsiteY1779" fmla="*/ 1202880 h 6577154"/>
              <a:gd name="connsiteX1780" fmla="*/ 6369298 w 6906625"/>
              <a:gd name="connsiteY1780" fmla="*/ 1195590 h 6577154"/>
              <a:gd name="connsiteX1781" fmla="*/ 6373375 w 6906625"/>
              <a:gd name="connsiteY1781" fmla="*/ 1195299 h 6577154"/>
              <a:gd name="connsiteX1782" fmla="*/ 6316584 w 6906625"/>
              <a:gd name="connsiteY1782" fmla="*/ 1181010 h 6577154"/>
              <a:gd name="connsiteX1783" fmla="*/ 6307556 w 6906625"/>
              <a:gd name="connsiteY1783" fmla="*/ 1193256 h 6577154"/>
              <a:gd name="connsiteX1784" fmla="*/ 6300275 w 6906625"/>
              <a:gd name="connsiteY1784" fmla="*/ 1193256 h 6577154"/>
              <a:gd name="connsiteX1785" fmla="*/ 6301149 w 6906625"/>
              <a:gd name="connsiteY1785" fmla="*/ 1188299 h 6577154"/>
              <a:gd name="connsiteX1786" fmla="*/ 6316584 w 6906625"/>
              <a:gd name="connsiteY1786" fmla="*/ 1181010 h 6577154"/>
              <a:gd name="connsiteX1787" fmla="*/ 6016321 w 6906625"/>
              <a:gd name="connsiteY1787" fmla="*/ 1140771 h 6577154"/>
              <a:gd name="connsiteX1788" fmla="*/ 6045445 w 6906625"/>
              <a:gd name="connsiteY1788" fmla="*/ 1154184 h 6577154"/>
              <a:gd name="connsiteX1789" fmla="*/ 6043115 w 6906625"/>
              <a:gd name="connsiteY1789" fmla="*/ 1157683 h 6577154"/>
              <a:gd name="connsiteX1790" fmla="*/ 6016321 w 6906625"/>
              <a:gd name="connsiteY1790" fmla="*/ 1140771 h 6577154"/>
              <a:gd name="connsiteX1791" fmla="*/ 5642085 w 6906625"/>
              <a:gd name="connsiteY1791" fmla="*/ 1131733 h 6577154"/>
              <a:gd name="connsiteX1792" fmla="*/ 5637425 w 6906625"/>
              <a:gd name="connsiteY1792" fmla="*/ 1158852 h 6577154"/>
              <a:gd name="connsiteX1793" fmla="*/ 5610049 w 6906625"/>
              <a:gd name="connsiteY1793" fmla="*/ 1203467 h 6577154"/>
              <a:gd name="connsiteX1794" fmla="*/ 5600438 w 6906625"/>
              <a:gd name="connsiteY1794" fmla="*/ 1222131 h 6577154"/>
              <a:gd name="connsiteX1795" fmla="*/ 5612961 w 6906625"/>
              <a:gd name="connsiteY1795" fmla="*/ 1137273 h 6577154"/>
              <a:gd name="connsiteX1796" fmla="*/ 4908174 w 6906625"/>
              <a:gd name="connsiteY1796" fmla="*/ 1119777 h 6577154"/>
              <a:gd name="connsiteX1797" fmla="*/ 4908174 w 6906625"/>
              <a:gd name="connsiteY1797" fmla="*/ 1125900 h 6577154"/>
              <a:gd name="connsiteX1798" fmla="*/ 4901767 w 6906625"/>
              <a:gd name="connsiteY1798" fmla="*/ 1122984 h 6577154"/>
              <a:gd name="connsiteX1799" fmla="*/ 4851092 w 6906625"/>
              <a:gd name="connsiteY1799" fmla="*/ 1175181 h 6577154"/>
              <a:gd name="connsiteX1800" fmla="*/ 4881963 w 6906625"/>
              <a:gd name="connsiteY1800" fmla="*/ 1122400 h 6577154"/>
              <a:gd name="connsiteX1801" fmla="*/ 4901184 w 6906625"/>
              <a:gd name="connsiteY1801" fmla="*/ 1122400 h 6577154"/>
              <a:gd name="connsiteX1802" fmla="*/ 5793527 w 6906625"/>
              <a:gd name="connsiteY1802" fmla="*/ 1113945 h 6577154"/>
              <a:gd name="connsiteX1803" fmla="*/ 5793527 w 6906625"/>
              <a:gd name="connsiteY1803" fmla="*/ 1122984 h 6577154"/>
              <a:gd name="connsiteX1804" fmla="*/ 5804302 w 6906625"/>
              <a:gd name="connsiteY1804" fmla="*/ 1133773 h 6577154"/>
              <a:gd name="connsiteX1805" fmla="*/ 5825271 w 6906625"/>
              <a:gd name="connsiteY1805" fmla="*/ 1118319 h 6577154"/>
              <a:gd name="connsiteX1806" fmla="*/ 5843328 w 6906625"/>
              <a:gd name="connsiteY1806" fmla="*/ 1136689 h 6577154"/>
              <a:gd name="connsiteX1807" fmla="*/ 5836629 w 6906625"/>
              <a:gd name="connsiteY1807" fmla="*/ 1144563 h 6577154"/>
              <a:gd name="connsiteX1808" fmla="*/ 5789158 w 6906625"/>
              <a:gd name="connsiteY1808" fmla="*/ 1162935 h 6577154"/>
              <a:gd name="connsiteX1809" fmla="*/ 5774305 w 6906625"/>
              <a:gd name="connsiteY1809" fmla="*/ 1159726 h 6577154"/>
              <a:gd name="connsiteX1810" fmla="*/ 5778965 w 6906625"/>
              <a:gd name="connsiteY1810" fmla="*/ 1133482 h 6577154"/>
              <a:gd name="connsiteX1811" fmla="*/ 5793527 w 6906625"/>
              <a:gd name="connsiteY1811" fmla="*/ 1113945 h 6577154"/>
              <a:gd name="connsiteX1812" fmla="*/ 5894585 w 6906625"/>
              <a:gd name="connsiteY1812" fmla="*/ 1113942 h 6577154"/>
              <a:gd name="connsiteX1813" fmla="*/ 5920214 w 6906625"/>
              <a:gd name="connsiteY1813" fmla="*/ 1139602 h 6577154"/>
              <a:gd name="connsiteX1814" fmla="*/ 5894585 w 6906625"/>
              <a:gd name="connsiteY1814" fmla="*/ 1113942 h 6577154"/>
              <a:gd name="connsiteX1815" fmla="*/ 6350076 w 6906625"/>
              <a:gd name="connsiteY1815" fmla="*/ 1078366 h 6577154"/>
              <a:gd name="connsiteX1816" fmla="*/ 6379199 w 6906625"/>
              <a:gd name="connsiteY1816" fmla="*/ 1111318 h 6577154"/>
              <a:gd name="connsiteX1817" fmla="*/ 6363473 w 6906625"/>
              <a:gd name="connsiteY1817" fmla="*/ 1098196 h 6577154"/>
              <a:gd name="connsiteX1818" fmla="*/ 6349493 w 6906625"/>
              <a:gd name="connsiteY1818" fmla="*/ 1083324 h 6577154"/>
              <a:gd name="connsiteX1819" fmla="*/ 6347163 w 6906625"/>
              <a:gd name="connsiteY1819" fmla="*/ 1079825 h 6577154"/>
              <a:gd name="connsiteX1820" fmla="*/ 5813039 w 6906625"/>
              <a:gd name="connsiteY1820" fmla="*/ 1066992 h 6577154"/>
              <a:gd name="connsiteX1821" fmla="*/ 5823524 w 6906625"/>
              <a:gd name="connsiteY1821" fmla="*/ 1069325 h 6577154"/>
              <a:gd name="connsiteX1822" fmla="*/ 5816534 w 6906625"/>
              <a:gd name="connsiteY1822" fmla="*/ 1084780 h 6577154"/>
              <a:gd name="connsiteX1823" fmla="*/ 5812456 w 6906625"/>
              <a:gd name="connsiteY1823" fmla="*/ 1086530 h 6577154"/>
              <a:gd name="connsiteX1824" fmla="*/ 5810127 w 6906625"/>
              <a:gd name="connsiteY1824" fmla="*/ 1083905 h 6577154"/>
              <a:gd name="connsiteX1825" fmla="*/ 5813039 w 6906625"/>
              <a:gd name="connsiteY1825" fmla="*/ 1066992 h 6577154"/>
              <a:gd name="connsiteX1826" fmla="*/ 6619759 w 6906625"/>
              <a:gd name="connsiteY1826" fmla="*/ 1059695 h 6577154"/>
              <a:gd name="connsiteX1827" fmla="*/ 6616264 w 6906625"/>
              <a:gd name="connsiteY1827" fmla="*/ 1063778 h 6577154"/>
              <a:gd name="connsiteX1828" fmla="*/ 6627622 w 6906625"/>
              <a:gd name="connsiteY1828" fmla="*/ 1075442 h 6577154"/>
              <a:gd name="connsiteX1829" fmla="*/ 6631117 w 6906625"/>
              <a:gd name="connsiteY1829" fmla="*/ 1071360 h 6577154"/>
              <a:gd name="connsiteX1830" fmla="*/ 6159899 w 6906625"/>
              <a:gd name="connsiteY1830" fmla="*/ 1054745 h 6577154"/>
              <a:gd name="connsiteX1831" fmla="*/ 6191061 w 6906625"/>
              <a:gd name="connsiteY1831" fmla="*/ 1064951 h 6577154"/>
              <a:gd name="connsiteX1832" fmla="*/ 6159899 w 6906625"/>
              <a:gd name="connsiteY1832" fmla="*/ 1054745 h 6577154"/>
              <a:gd name="connsiteX1833" fmla="*/ 5698003 w 6906625"/>
              <a:gd name="connsiteY1833" fmla="*/ 1028209 h 6577154"/>
              <a:gd name="connsiteX1834" fmla="*/ 5707904 w 6906625"/>
              <a:gd name="connsiteY1834" fmla="*/ 1044540 h 6577154"/>
              <a:gd name="connsiteX1835" fmla="*/ 5688392 w 6906625"/>
              <a:gd name="connsiteY1835" fmla="*/ 1066411 h 6577154"/>
              <a:gd name="connsiteX1836" fmla="*/ 5668588 w 6906625"/>
              <a:gd name="connsiteY1836" fmla="*/ 1049789 h 6577154"/>
              <a:gd name="connsiteX1837" fmla="*/ 5698003 w 6906625"/>
              <a:gd name="connsiteY1837" fmla="*/ 1049206 h 6577154"/>
              <a:gd name="connsiteX1838" fmla="*/ 5698003 w 6906625"/>
              <a:gd name="connsiteY1838" fmla="*/ 1028209 h 6577154"/>
              <a:gd name="connsiteX1839" fmla="*/ 6019525 w 6906625"/>
              <a:gd name="connsiteY1839" fmla="*/ 1027918 h 6577154"/>
              <a:gd name="connsiteX1840" fmla="*/ 6058842 w 6906625"/>
              <a:gd name="connsiteY1840" fmla="*/ 1067285 h 6577154"/>
              <a:gd name="connsiteX1841" fmla="*/ 6088548 w 6906625"/>
              <a:gd name="connsiteY1841" fmla="*/ 1024710 h 6577154"/>
              <a:gd name="connsiteX1842" fmla="*/ 6156697 w 6906625"/>
              <a:gd name="connsiteY1842" fmla="*/ 1053872 h 6577154"/>
              <a:gd name="connsiteX1843" fmla="*/ 6130777 w 6906625"/>
              <a:gd name="connsiteY1843" fmla="*/ 1050956 h 6577154"/>
              <a:gd name="connsiteX1844" fmla="*/ 6123787 w 6906625"/>
              <a:gd name="connsiteY1844" fmla="*/ 1047164 h 6577154"/>
              <a:gd name="connsiteX1845" fmla="*/ 6365512 w 6906625"/>
              <a:gd name="connsiteY1845" fmla="*/ 1018005 h 6577154"/>
              <a:gd name="connsiteX1846" fmla="*/ 6388228 w 6906625"/>
              <a:gd name="connsiteY1846" fmla="*/ 1040459 h 6577154"/>
              <a:gd name="connsiteX1847" fmla="*/ 6437446 w 6906625"/>
              <a:gd name="connsiteY1847" fmla="*/ 1127940 h 6577154"/>
              <a:gd name="connsiteX1848" fmla="*/ 6394926 w 6906625"/>
              <a:gd name="connsiteY1848" fmla="*/ 1093239 h 6577154"/>
              <a:gd name="connsiteX1849" fmla="*/ 6380073 w 6906625"/>
              <a:gd name="connsiteY1849" fmla="*/ 1073703 h 6577154"/>
              <a:gd name="connsiteX1850" fmla="*/ 6362599 w 6906625"/>
              <a:gd name="connsiteY1850" fmla="*/ 1057664 h 6577154"/>
              <a:gd name="connsiteX1851" fmla="*/ 6365512 w 6906625"/>
              <a:gd name="connsiteY1851" fmla="*/ 1018005 h 6577154"/>
              <a:gd name="connsiteX1852" fmla="*/ 5685187 w 6906625"/>
              <a:gd name="connsiteY1852" fmla="*/ 1008378 h 6577154"/>
              <a:gd name="connsiteX1853" fmla="*/ 5694798 w 6906625"/>
              <a:gd name="connsiteY1853" fmla="*/ 1013043 h 6577154"/>
              <a:gd name="connsiteX1854" fmla="*/ 5696254 w 6906625"/>
              <a:gd name="connsiteY1854" fmla="*/ 1022958 h 6577154"/>
              <a:gd name="connsiteX1855" fmla="*/ 5683149 w 6906625"/>
              <a:gd name="connsiteY1855" fmla="*/ 1012168 h 6577154"/>
              <a:gd name="connsiteX1856" fmla="*/ 5913224 w 6906625"/>
              <a:gd name="connsiteY1856" fmla="*/ 1004591 h 6577154"/>
              <a:gd name="connsiteX1857" fmla="*/ 5887887 w 6906625"/>
              <a:gd name="connsiteY1857" fmla="*/ 1021214 h 6577154"/>
              <a:gd name="connsiteX1858" fmla="*/ 5864296 w 6906625"/>
              <a:gd name="connsiteY1858" fmla="*/ 1033461 h 6577154"/>
              <a:gd name="connsiteX1859" fmla="*/ 5873616 w 6906625"/>
              <a:gd name="connsiteY1859" fmla="*/ 1071370 h 6577154"/>
              <a:gd name="connsiteX1860" fmla="*/ 5905070 w 6906625"/>
              <a:gd name="connsiteY1860" fmla="*/ 1065537 h 6577154"/>
              <a:gd name="connsiteX1861" fmla="*/ 5924873 w 6906625"/>
              <a:gd name="connsiteY1861" fmla="*/ 1038126 h 6577154"/>
              <a:gd name="connsiteX1862" fmla="*/ 5931863 w 6906625"/>
              <a:gd name="connsiteY1862" fmla="*/ 1022963 h 6577154"/>
              <a:gd name="connsiteX1863" fmla="*/ 6224846 w 6906625"/>
              <a:gd name="connsiteY1863" fmla="*/ 1000380 h 6577154"/>
              <a:gd name="connsiteX1864" fmla="*/ 6239407 w 6906625"/>
              <a:gd name="connsiteY1864" fmla="*/ 1005757 h 6577154"/>
              <a:gd name="connsiteX1865" fmla="*/ 6268530 w 6906625"/>
              <a:gd name="connsiteY1865" fmla="*/ 1025587 h 6577154"/>
              <a:gd name="connsiteX1866" fmla="*/ 6259211 w 6906625"/>
              <a:gd name="connsiteY1866" fmla="*/ 1062621 h 6577154"/>
              <a:gd name="connsiteX1867" fmla="*/ 6252221 w 6906625"/>
              <a:gd name="connsiteY1867" fmla="*/ 1060580 h 6577154"/>
              <a:gd name="connsiteX1868" fmla="*/ 6239116 w 6906625"/>
              <a:gd name="connsiteY1868" fmla="*/ 1039001 h 6577154"/>
              <a:gd name="connsiteX1869" fmla="*/ 6209992 w 6906625"/>
              <a:gd name="connsiteY1869" fmla="*/ 1022380 h 6577154"/>
              <a:gd name="connsiteX1870" fmla="*/ 6205042 w 6906625"/>
              <a:gd name="connsiteY1870" fmla="*/ 1012756 h 6577154"/>
              <a:gd name="connsiteX1871" fmla="*/ 6210284 w 6906625"/>
              <a:gd name="connsiteY1871" fmla="*/ 1005757 h 6577154"/>
              <a:gd name="connsiteX1872" fmla="*/ 6224846 w 6906625"/>
              <a:gd name="connsiteY1872" fmla="*/ 1000380 h 6577154"/>
              <a:gd name="connsiteX1873" fmla="*/ 6150580 w 6906625"/>
              <a:gd name="connsiteY1873" fmla="*/ 994672 h 6577154"/>
              <a:gd name="connsiteX1874" fmla="*/ 6158152 w 6906625"/>
              <a:gd name="connsiteY1874" fmla="*/ 997588 h 6577154"/>
              <a:gd name="connsiteX1875" fmla="*/ 6162812 w 6906625"/>
              <a:gd name="connsiteY1875" fmla="*/ 1013335 h 6577154"/>
              <a:gd name="connsiteX1876" fmla="*/ 6150580 w 6906625"/>
              <a:gd name="connsiteY1876" fmla="*/ 1002545 h 6577154"/>
              <a:gd name="connsiteX1877" fmla="*/ 6150580 w 6906625"/>
              <a:gd name="connsiteY1877" fmla="*/ 994672 h 6577154"/>
              <a:gd name="connsiteX1878" fmla="*/ 5753046 w 6906625"/>
              <a:gd name="connsiteY1878" fmla="*/ 993797 h 6577154"/>
              <a:gd name="connsiteX1879" fmla="*/ 5760035 w 6906625"/>
              <a:gd name="connsiteY1879" fmla="*/ 993797 h 6577154"/>
              <a:gd name="connsiteX1880" fmla="*/ 5760035 w 6906625"/>
              <a:gd name="connsiteY1880" fmla="*/ 999922 h 6577154"/>
              <a:gd name="connsiteX1881" fmla="*/ 5753046 w 6906625"/>
              <a:gd name="connsiteY1881" fmla="*/ 1000213 h 6577154"/>
              <a:gd name="connsiteX1882" fmla="*/ 5753046 w 6906625"/>
              <a:gd name="connsiteY1882" fmla="*/ 993797 h 6577154"/>
              <a:gd name="connsiteX1883" fmla="*/ 5820903 w 6906625"/>
              <a:gd name="connsiteY1883" fmla="*/ 986803 h 6577154"/>
              <a:gd name="connsiteX1884" fmla="*/ 5813913 w 6906625"/>
              <a:gd name="connsiteY1884" fmla="*/ 992928 h 6577154"/>
              <a:gd name="connsiteX1885" fmla="*/ 5813913 w 6906625"/>
              <a:gd name="connsiteY1885" fmla="*/ 1026171 h 6577154"/>
              <a:gd name="connsiteX1886" fmla="*/ 5838377 w 6906625"/>
              <a:gd name="connsiteY1886" fmla="*/ 1037251 h 6577154"/>
              <a:gd name="connsiteX1887" fmla="*/ 5844493 w 6906625"/>
              <a:gd name="connsiteY1887" fmla="*/ 1025587 h 6577154"/>
              <a:gd name="connsiteX1888" fmla="*/ 5831970 w 6906625"/>
              <a:gd name="connsiteY1888" fmla="*/ 986803 h 6577154"/>
              <a:gd name="connsiteX1889" fmla="*/ 5821776 w 6906625"/>
              <a:gd name="connsiteY1889" fmla="*/ 986803 h 6577154"/>
              <a:gd name="connsiteX1890" fmla="*/ 6053199 w 6906625"/>
              <a:gd name="connsiteY1890" fmla="*/ 976012 h 6577154"/>
              <a:gd name="connsiteX1891" fmla="*/ 6057968 w 6906625"/>
              <a:gd name="connsiteY1891" fmla="*/ 976012 h 6577154"/>
              <a:gd name="connsiteX1892" fmla="*/ 6073694 w 6906625"/>
              <a:gd name="connsiteY1892" fmla="*/ 1009839 h 6577154"/>
              <a:gd name="connsiteX1893" fmla="*/ 6070200 w 6906625"/>
              <a:gd name="connsiteY1893" fmla="*/ 1018588 h 6577154"/>
              <a:gd name="connsiteX1894" fmla="*/ 6058259 w 6906625"/>
              <a:gd name="connsiteY1894" fmla="*/ 1022088 h 6577154"/>
              <a:gd name="connsiteX1895" fmla="*/ 6046027 w 6906625"/>
              <a:gd name="connsiteY1895" fmla="*/ 977761 h 6577154"/>
              <a:gd name="connsiteX1896" fmla="*/ 6053199 w 6906625"/>
              <a:gd name="connsiteY1896" fmla="*/ 976012 h 6577154"/>
              <a:gd name="connsiteX1897" fmla="*/ 6188440 w 6906625"/>
              <a:gd name="connsiteY1897" fmla="*/ 973091 h 6577154"/>
              <a:gd name="connsiteX1898" fmla="*/ 6193683 w 6906625"/>
              <a:gd name="connsiteY1898" fmla="*/ 979798 h 6577154"/>
              <a:gd name="connsiteX1899" fmla="*/ 6188440 w 6906625"/>
              <a:gd name="connsiteY1899" fmla="*/ 973091 h 6577154"/>
              <a:gd name="connsiteX1900" fmla="*/ 6311051 w 6906625"/>
              <a:gd name="connsiteY1900" fmla="*/ 968426 h 6577154"/>
              <a:gd name="connsiteX1901" fmla="*/ 6323283 w 6906625"/>
              <a:gd name="connsiteY1901" fmla="*/ 980674 h 6577154"/>
              <a:gd name="connsiteX1902" fmla="*/ 6321244 w 6906625"/>
              <a:gd name="connsiteY1902" fmla="*/ 983298 h 6577154"/>
              <a:gd name="connsiteX1903" fmla="*/ 6308721 w 6906625"/>
              <a:gd name="connsiteY1903" fmla="*/ 970759 h 6577154"/>
              <a:gd name="connsiteX1904" fmla="*/ 6529185 w 6906625"/>
              <a:gd name="connsiteY1904" fmla="*/ 931096 h 6577154"/>
              <a:gd name="connsiteX1905" fmla="*/ 6549572 w 6906625"/>
              <a:gd name="connsiteY1905" fmla="*/ 951217 h 6577154"/>
              <a:gd name="connsiteX1906" fmla="*/ 6529185 w 6906625"/>
              <a:gd name="connsiteY1906" fmla="*/ 931096 h 6577154"/>
              <a:gd name="connsiteX1907" fmla="*/ 6203676 w 6906625"/>
              <a:gd name="connsiteY1907" fmla="*/ 912752 h 6577154"/>
              <a:gd name="connsiteX1908" fmla="*/ 6208900 w 6906625"/>
              <a:gd name="connsiteY1908" fmla="*/ 913828 h 6577154"/>
              <a:gd name="connsiteX1909" fmla="*/ 6217273 w 6906625"/>
              <a:gd name="connsiteY1909" fmla="*/ 921773 h 6577154"/>
              <a:gd name="connsiteX1910" fmla="*/ 6228922 w 6906625"/>
              <a:gd name="connsiteY1910" fmla="*/ 924690 h 6577154"/>
              <a:gd name="connsiteX1911" fmla="*/ 6268239 w 6906625"/>
              <a:gd name="connsiteY1911" fmla="*/ 949477 h 6577154"/>
              <a:gd name="connsiteX1912" fmla="*/ 6324447 w 6906625"/>
              <a:gd name="connsiteY1912" fmla="*/ 1039292 h 6577154"/>
              <a:gd name="connsiteX1913" fmla="*/ 6273772 w 6906625"/>
              <a:gd name="connsiteY1913" fmla="*/ 1001383 h 6577154"/>
              <a:gd name="connsiteX1914" fmla="*/ 6217564 w 6906625"/>
              <a:gd name="connsiteY1914" fmla="*/ 955892 h 6577154"/>
              <a:gd name="connsiteX1915" fmla="*/ 6201837 w 6906625"/>
              <a:gd name="connsiteY1915" fmla="*/ 943353 h 6577154"/>
              <a:gd name="connsiteX1916" fmla="*/ 6196595 w 6906625"/>
              <a:gd name="connsiteY1916" fmla="*/ 916817 h 6577154"/>
              <a:gd name="connsiteX1917" fmla="*/ 6203676 w 6906625"/>
              <a:gd name="connsiteY1917" fmla="*/ 912752 h 6577154"/>
              <a:gd name="connsiteX1918" fmla="*/ 6087965 w 6906625"/>
              <a:gd name="connsiteY1918" fmla="*/ 903981 h 6577154"/>
              <a:gd name="connsiteX1919" fmla="*/ 6090877 w 6906625"/>
              <a:gd name="connsiteY1919" fmla="*/ 908938 h 6577154"/>
              <a:gd name="connsiteX1920" fmla="*/ 6083014 w 6906625"/>
              <a:gd name="connsiteY1920" fmla="*/ 912146 h 6577154"/>
              <a:gd name="connsiteX1921" fmla="*/ 6078645 w 6906625"/>
              <a:gd name="connsiteY1921" fmla="*/ 907480 h 6577154"/>
              <a:gd name="connsiteX1922" fmla="*/ 6087965 w 6906625"/>
              <a:gd name="connsiteY1922" fmla="*/ 903981 h 6577154"/>
              <a:gd name="connsiteX1923" fmla="*/ 5828143 w 6906625"/>
              <a:gd name="connsiteY1923" fmla="*/ 889815 h 6577154"/>
              <a:gd name="connsiteX1924" fmla="*/ 5837503 w 6906625"/>
              <a:gd name="connsiteY1924" fmla="*/ 895821 h 6577154"/>
              <a:gd name="connsiteX1925" fmla="*/ 5854104 w 6906625"/>
              <a:gd name="connsiteY1925" fmla="*/ 895821 h 6577154"/>
              <a:gd name="connsiteX1926" fmla="*/ 5901575 w 6906625"/>
              <a:gd name="connsiteY1926" fmla="*/ 915359 h 6577154"/>
              <a:gd name="connsiteX1927" fmla="*/ 5917884 w 6906625"/>
              <a:gd name="connsiteY1927" fmla="*/ 919150 h 6577154"/>
              <a:gd name="connsiteX1928" fmla="*/ 5914971 w 6906625"/>
              <a:gd name="connsiteY1928" fmla="*/ 924983 h 6577154"/>
              <a:gd name="connsiteX1929" fmla="*/ 5901574 w 6906625"/>
              <a:gd name="connsiteY1929" fmla="*/ 915651 h 6577154"/>
              <a:gd name="connsiteX1930" fmla="*/ 5852938 w 6906625"/>
              <a:gd name="connsiteY1930" fmla="*/ 910986 h 6577154"/>
              <a:gd name="connsiteX1931" fmla="*/ 5834299 w 6906625"/>
              <a:gd name="connsiteY1931" fmla="*/ 912735 h 6577154"/>
              <a:gd name="connsiteX1932" fmla="*/ 5867209 w 6906625"/>
              <a:gd name="connsiteY1932" fmla="*/ 936938 h 6577154"/>
              <a:gd name="connsiteX1933" fmla="*/ 5935358 w 6906625"/>
              <a:gd name="connsiteY1933" fmla="*/ 940729 h 6577154"/>
              <a:gd name="connsiteX1934" fmla="*/ 5985742 w 6906625"/>
              <a:gd name="connsiteY1934" fmla="*/ 1030253 h 6577154"/>
              <a:gd name="connsiteX1935" fmla="*/ 5960404 w 6906625"/>
              <a:gd name="connsiteY1935" fmla="*/ 1045999 h 6577154"/>
              <a:gd name="connsiteX1936" fmla="*/ 5976422 w 6906625"/>
              <a:gd name="connsiteY1936" fmla="*/ 1073703 h 6577154"/>
              <a:gd name="connsiteX1937" fmla="*/ 5991566 w 6906625"/>
              <a:gd name="connsiteY1937" fmla="*/ 1052416 h 6577154"/>
              <a:gd name="connsiteX1938" fmla="*/ 6026223 w 6906625"/>
              <a:gd name="connsiteY1938" fmla="*/ 1069037 h 6577154"/>
              <a:gd name="connsiteX1939" fmla="*/ 6055347 w 6906625"/>
              <a:gd name="connsiteY1939" fmla="*/ 1087992 h 6577154"/>
              <a:gd name="connsiteX1940" fmla="*/ 6088838 w 6906625"/>
              <a:gd name="connsiteY1940" fmla="*/ 1142523 h 6577154"/>
              <a:gd name="connsiteX1941" fmla="*/ 6073403 w 6906625"/>
              <a:gd name="connsiteY1941" fmla="*/ 1148937 h 6577154"/>
              <a:gd name="connsiteX1942" fmla="*/ 6055055 w 6906625"/>
              <a:gd name="connsiteY1942" fmla="*/ 1133190 h 6577154"/>
              <a:gd name="connsiteX1943" fmla="*/ 6020107 w 6906625"/>
              <a:gd name="connsiteY1943" fmla="*/ 1116860 h 6577154"/>
              <a:gd name="connsiteX1944" fmla="*/ 6003506 w 6906625"/>
              <a:gd name="connsiteY1944" fmla="*/ 1110737 h 6577154"/>
              <a:gd name="connsiteX1945" fmla="*/ 5958074 w 6906625"/>
              <a:gd name="connsiteY1945" fmla="*/ 1081576 h 6577154"/>
              <a:gd name="connsiteX1946" fmla="*/ 5948755 w 6906625"/>
              <a:gd name="connsiteY1946" fmla="*/ 1104905 h 6577154"/>
              <a:gd name="connsiteX1947" fmla="*/ 5890508 w 6906625"/>
              <a:gd name="connsiteY1947" fmla="*/ 1080701 h 6577154"/>
              <a:gd name="connsiteX1948" fmla="*/ 5845075 w 6906625"/>
              <a:gd name="connsiteY1948" fmla="*/ 1099948 h 6577154"/>
              <a:gd name="connsiteX1949" fmla="*/ 5871286 w 6906625"/>
              <a:gd name="connsiteY1949" fmla="*/ 1072536 h 6577154"/>
              <a:gd name="connsiteX1950" fmla="*/ 5852938 w 6906625"/>
              <a:gd name="connsiteY1950" fmla="*/ 1060581 h 6577154"/>
              <a:gd name="connsiteX1951" fmla="*/ 5837212 w 6906625"/>
              <a:gd name="connsiteY1951" fmla="*/ 1060581 h 6577154"/>
              <a:gd name="connsiteX1952" fmla="*/ 5843619 w 6906625"/>
              <a:gd name="connsiteY1952" fmla="*/ 1045999 h 6577154"/>
              <a:gd name="connsiteX1953" fmla="*/ 5836921 w 6906625"/>
              <a:gd name="connsiteY1953" fmla="*/ 1037251 h 6577154"/>
              <a:gd name="connsiteX1954" fmla="*/ 5817699 w 6906625"/>
              <a:gd name="connsiteY1954" fmla="*/ 1047749 h 6577154"/>
              <a:gd name="connsiteX1955" fmla="*/ 5786828 w 6906625"/>
              <a:gd name="connsiteY1955" fmla="*/ 1038416 h 6577154"/>
              <a:gd name="connsiteX1956" fmla="*/ 5781295 w 6906625"/>
              <a:gd name="connsiteY1956" fmla="*/ 1023547 h 6577154"/>
              <a:gd name="connsiteX1957" fmla="*/ 5810418 w 6906625"/>
              <a:gd name="connsiteY1957" fmla="*/ 925566 h 6577154"/>
              <a:gd name="connsiteX1958" fmla="*/ 5793236 w 6906625"/>
              <a:gd name="connsiteY1958" fmla="*/ 908360 h 6577154"/>
              <a:gd name="connsiteX1959" fmla="*/ 5796730 w 6906625"/>
              <a:gd name="connsiteY1959" fmla="*/ 899904 h 6577154"/>
              <a:gd name="connsiteX1960" fmla="*/ 5828143 w 6906625"/>
              <a:gd name="connsiteY1960" fmla="*/ 889815 h 6577154"/>
              <a:gd name="connsiteX1961" fmla="*/ 6132123 w 6906625"/>
              <a:gd name="connsiteY1961" fmla="*/ 878358 h 6577154"/>
              <a:gd name="connsiteX1962" fmla="*/ 6134271 w 6906625"/>
              <a:gd name="connsiteY1962" fmla="*/ 897567 h 6577154"/>
              <a:gd name="connsiteX1963" fmla="*/ 6117088 w 6906625"/>
              <a:gd name="connsiteY1963" fmla="*/ 880363 h 6577154"/>
              <a:gd name="connsiteX1964" fmla="*/ 6132123 w 6906625"/>
              <a:gd name="connsiteY1964" fmla="*/ 878358 h 6577154"/>
              <a:gd name="connsiteX1965" fmla="*/ 6025350 w 6906625"/>
              <a:gd name="connsiteY1965" fmla="*/ 875696 h 6577154"/>
              <a:gd name="connsiteX1966" fmla="*/ 6060298 w 6906625"/>
              <a:gd name="connsiteY1966" fmla="*/ 878320 h 6577154"/>
              <a:gd name="connsiteX1967" fmla="*/ 6025350 w 6906625"/>
              <a:gd name="connsiteY1967" fmla="*/ 875696 h 6577154"/>
              <a:gd name="connsiteX1968" fmla="*/ 6699557 w 6906625"/>
              <a:gd name="connsiteY1968" fmla="*/ 795498 h 6577154"/>
              <a:gd name="connsiteX1969" fmla="*/ 6699557 w 6906625"/>
              <a:gd name="connsiteY1969" fmla="*/ 802788 h 6577154"/>
              <a:gd name="connsiteX1970" fmla="*/ 6710915 w 6906625"/>
              <a:gd name="connsiteY1970" fmla="*/ 812994 h 6577154"/>
              <a:gd name="connsiteX1971" fmla="*/ 6703635 w 6906625"/>
              <a:gd name="connsiteY1971" fmla="*/ 795498 h 6577154"/>
              <a:gd name="connsiteX1972" fmla="*/ 6699557 w 6906625"/>
              <a:gd name="connsiteY1972" fmla="*/ 795498 h 6577154"/>
              <a:gd name="connsiteX1973" fmla="*/ 5738483 w 6906625"/>
              <a:gd name="connsiteY1973" fmla="*/ 792299 h 6577154"/>
              <a:gd name="connsiteX1974" fmla="*/ 5773723 w 6906625"/>
              <a:gd name="connsiteY1974" fmla="*/ 845664 h 6577154"/>
              <a:gd name="connsiteX1975" fmla="*/ 5752463 w 6906625"/>
              <a:gd name="connsiteY1975" fmla="*/ 845664 h 6577154"/>
              <a:gd name="connsiteX1976" fmla="*/ 5755084 w 6906625"/>
              <a:gd name="connsiteY1976" fmla="*/ 859078 h 6577154"/>
              <a:gd name="connsiteX1977" fmla="*/ 5749550 w 6906625"/>
              <a:gd name="connsiteY1977" fmla="*/ 863452 h 6577154"/>
              <a:gd name="connsiteX1978" fmla="*/ 5731785 w 6906625"/>
              <a:gd name="connsiteY1978" fmla="*/ 818836 h 6577154"/>
              <a:gd name="connsiteX1979" fmla="*/ 5738483 w 6906625"/>
              <a:gd name="connsiteY1979" fmla="*/ 792299 h 6577154"/>
              <a:gd name="connsiteX1980" fmla="*/ 5778965 w 6906625"/>
              <a:gd name="connsiteY1980" fmla="*/ 754682 h 6577154"/>
              <a:gd name="connsiteX1981" fmla="*/ 5820903 w 6906625"/>
              <a:gd name="connsiteY1981" fmla="*/ 795216 h 6577154"/>
              <a:gd name="connsiteX1982" fmla="*/ 5805759 w 6906625"/>
              <a:gd name="connsiteY1982" fmla="*/ 820587 h 6577154"/>
              <a:gd name="connsiteX1983" fmla="*/ 5861676 w 6906625"/>
              <a:gd name="connsiteY1983" fmla="*/ 835458 h 6577154"/>
              <a:gd name="connsiteX1984" fmla="*/ 5842163 w 6906625"/>
              <a:gd name="connsiteY1984" fmla="*/ 864618 h 6577154"/>
              <a:gd name="connsiteX1985" fmla="*/ 5778965 w 6906625"/>
              <a:gd name="connsiteY1985" fmla="*/ 754682 h 6577154"/>
              <a:gd name="connsiteX1986" fmla="*/ 6177447 w 6906625"/>
              <a:gd name="connsiteY1986" fmla="*/ 754246 h 6577154"/>
              <a:gd name="connsiteX1987" fmla="*/ 6190480 w 6906625"/>
              <a:gd name="connsiteY1987" fmla="*/ 761389 h 6577154"/>
              <a:gd name="connsiteX1988" fmla="*/ 6212322 w 6906625"/>
              <a:gd name="connsiteY1988" fmla="*/ 802506 h 6577154"/>
              <a:gd name="connsiteX1989" fmla="*/ 6159609 w 6906625"/>
              <a:gd name="connsiteY1989" fmla="*/ 761098 h 6577154"/>
              <a:gd name="connsiteX1990" fmla="*/ 6177447 w 6906625"/>
              <a:gd name="connsiteY1990" fmla="*/ 754246 h 6577154"/>
              <a:gd name="connsiteX1991" fmla="*/ 6273930 w 6906625"/>
              <a:gd name="connsiteY1991" fmla="*/ 744849 h 6577154"/>
              <a:gd name="connsiteX1992" fmla="*/ 6287460 w 6906625"/>
              <a:gd name="connsiteY1992" fmla="*/ 752932 h 6577154"/>
              <a:gd name="connsiteX1993" fmla="*/ 6287460 w 6906625"/>
              <a:gd name="connsiteY1993" fmla="*/ 773345 h 6577154"/>
              <a:gd name="connsiteX1994" fmla="*/ 6268821 w 6906625"/>
              <a:gd name="connsiteY1994" fmla="*/ 773345 h 6577154"/>
              <a:gd name="connsiteX1995" fmla="*/ 6258337 w 6906625"/>
              <a:gd name="connsiteY1995" fmla="*/ 747099 h 6577154"/>
              <a:gd name="connsiteX1996" fmla="*/ 6273930 w 6906625"/>
              <a:gd name="connsiteY1996" fmla="*/ 744849 h 6577154"/>
              <a:gd name="connsiteX1997" fmla="*/ 6259502 w 6906625"/>
              <a:gd name="connsiteY1997" fmla="*/ 629870 h 6577154"/>
              <a:gd name="connsiteX1998" fmla="*/ 6272899 w 6906625"/>
              <a:gd name="connsiteY1998" fmla="*/ 641534 h 6577154"/>
              <a:gd name="connsiteX1999" fmla="*/ 6259502 w 6906625"/>
              <a:gd name="connsiteY1999" fmla="*/ 629870 h 6577154"/>
              <a:gd name="connsiteX2000" fmla="*/ 6646808 w 6906625"/>
              <a:gd name="connsiteY2000" fmla="*/ 593451 h 6577154"/>
              <a:gd name="connsiteX2001" fmla="*/ 6644223 w 6906625"/>
              <a:gd name="connsiteY2001" fmla="*/ 594290 h 6577154"/>
              <a:gd name="connsiteX2002" fmla="*/ 6644223 w 6906625"/>
              <a:gd name="connsiteY2002" fmla="*/ 602898 h 6577154"/>
              <a:gd name="connsiteX2003" fmla="*/ 6643349 w 6906625"/>
              <a:gd name="connsiteY2003" fmla="*/ 602746 h 6577154"/>
              <a:gd name="connsiteX2004" fmla="*/ 6644223 w 6906625"/>
              <a:gd name="connsiteY2004" fmla="*/ 603329 h 6577154"/>
              <a:gd name="connsiteX2005" fmla="*/ 6644223 w 6906625"/>
              <a:gd name="connsiteY2005" fmla="*/ 602898 h 6577154"/>
              <a:gd name="connsiteX2006" fmla="*/ 6650048 w 6906625"/>
              <a:gd name="connsiteY2006" fmla="*/ 603913 h 6577154"/>
              <a:gd name="connsiteX2007" fmla="*/ 6650048 w 6906625"/>
              <a:gd name="connsiteY2007" fmla="*/ 596331 h 6577154"/>
              <a:gd name="connsiteX2008" fmla="*/ 6646808 w 6906625"/>
              <a:gd name="connsiteY2008" fmla="*/ 593451 h 6577154"/>
              <a:gd name="connsiteX2009" fmla="*/ 6198343 w 6906625"/>
              <a:gd name="connsiteY2009" fmla="*/ 583800 h 6577154"/>
              <a:gd name="connsiteX2010" fmla="*/ 6235330 w 6906625"/>
              <a:gd name="connsiteY2010" fmla="*/ 618209 h 6577154"/>
              <a:gd name="connsiteX2011" fmla="*/ 6219021 w 6906625"/>
              <a:gd name="connsiteY2011" fmla="*/ 618209 h 6577154"/>
              <a:gd name="connsiteX2012" fmla="*/ 6198343 w 6906625"/>
              <a:gd name="connsiteY2012" fmla="*/ 583800 h 6577154"/>
              <a:gd name="connsiteX2013" fmla="*/ 6572579 w 6906625"/>
              <a:gd name="connsiteY2013" fmla="*/ 583211 h 6577154"/>
              <a:gd name="connsiteX2014" fmla="*/ 6585102 w 6906625"/>
              <a:gd name="connsiteY2014" fmla="*/ 591376 h 6577154"/>
              <a:gd name="connsiteX2015" fmla="*/ 6572579 w 6906625"/>
              <a:gd name="connsiteY2015" fmla="*/ 583211 h 6577154"/>
              <a:gd name="connsiteX2016" fmla="*/ 6810663 w 6906625"/>
              <a:gd name="connsiteY2016" fmla="*/ 536926 h 6577154"/>
              <a:gd name="connsiteX2017" fmla="*/ 6826826 w 6906625"/>
              <a:gd name="connsiteY2017" fmla="*/ 545018 h 6577154"/>
              <a:gd name="connsiteX2018" fmla="*/ 6906334 w 6906625"/>
              <a:gd name="connsiteY2018" fmla="*/ 622585 h 6577154"/>
              <a:gd name="connsiteX2019" fmla="*/ 6906625 w 6906625"/>
              <a:gd name="connsiteY2019" fmla="*/ 652912 h 6577154"/>
              <a:gd name="connsiteX2020" fmla="*/ 6790131 w 6906625"/>
              <a:gd name="connsiteY2020" fmla="*/ 545018 h 6577154"/>
              <a:gd name="connsiteX2021" fmla="*/ 6810663 w 6906625"/>
              <a:gd name="connsiteY2021" fmla="*/ 536926 h 6577154"/>
              <a:gd name="connsiteX2022" fmla="*/ 6214070 w 6906625"/>
              <a:gd name="connsiteY2022" fmla="*/ 514100 h 6577154"/>
              <a:gd name="connsiteX2023" fmla="*/ 6220186 w 6906625"/>
              <a:gd name="connsiteY2023" fmla="*/ 517891 h 6577154"/>
              <a:gd name="connsiteX2024" fmla="*/ 6217565 w 6906625"/>
              <a:gd name="connsiteY2024" fmla="*/ 526056 h 6577154"/>
              <a:gd name="connsiteX2025" fmla="*/ 6212031 w 6906625"/>
              <a:gd name="connsiteY2025" fmla="*/ 522848 h 6577154"/>
              <a:gd name="connsiteX2026" fmla="*/ 6214070 w 6906625"/>
              <a:gd name="connsiteY2026" fmla="*/ 514100 h 6577154"/>
              <a:gd name="connsiteX2027" fmla="*/ 6495693 w 6906625"/>
              <a:gd name="connsiteY2027" fmla="*/ 495734 h 6577154"/>
              <a:gd name="connsiteX2028" fmla="*/ 6521322 w 6906625"/>
              <a:gd name="connsiteY2028" fmla="*/ 524895 h 6577154"/>
              <a:gd name="connsiteX2029" fmla="*/ 6117088 w 6906625"/>
              <a:gd name="connsiteY2029" fmla="*/ 472401 h 6577154"/>
              <a:gd name="connsiteX2030" fmla="*/ 6117088 w 6906625"/>
              <a:gd name="connsiteY2030" fmla="*/ 494271 h 6577154"/>
              <a:gd name="connsiteX2031" fmla="*/ 6117088 w 6906625"/>
              <a:gd name="connsiteY2031" fmla="*/ 472401 h 6577154"/>
              <a:gd name="connsiteX2032" fmla="*/ 6676259 w 6906625"/>
              <a:gd name="connsiteY2032" fmla="*/ 467441 h 6577154"/>
              <a:gd name="connsiteX2033" fmla="*/ 6703343 w 6906625"/>
              <a:gd name="connsiteY2033" fmla="*/ 482896 h 6577154"/>
              <a:gd name="connsiteX2034" fmla="*/ 6716449 w 6906625"/>
              <a:gd name="connsiteY2034" fmla="*/ 512057 h 6577154"/>
              <a:gd name="connsiteX2035" fmla="*/ 6725186 w 6906625"/>
              <a:gd name="connsiteY2035" fmla="*/ 539176 h 6577154"/>
              <a:gd name="connsiteX2036" fmla="*/ 6733050 w 6906625"/>
              <a:gd name="connsiteY2036" fmla="*/ 548799 h 6577154"/>
              <a:gd name="connsiteX2037" fmla="*/ 6849543 w 6906625"/>
              <a:gd name="connsiteY2037" fmla="*/ 692561 h 6577154"/>
              <a:gd name="connsiteX2038" fmla="*/ 6869056 w 6906625"/>
              <a:gd name="connsiteY2038" fmla="*/ 713556 h 6577154"/>
              <a:gd name="connsiteX2039" fmla="*/ 6906334 w 6906625"/>
              <a:gd name="connsiteY2039" fmla="*/ 758173 h 6577154"/>
              <a:gd name="connsiteX2040" fmla="*/ 6906334 w 6906625"/>
              <a:gd name="connsiteY2040" fmla="*/ 6575697 h 6577154"/>
              <a:gd name="connsiteX2041" fmla="*/ 218716 w 6906625"/>
              <a:gd name="connsiteY2041" fmla="*/ 6575697 h 6577154"/>
              <a:gd name="connsiteX2042" fmla="*/ 212309 w 6906625"/>
              <a:gd name="connsiteY2042" fmla="*/ 6569865 h 6577154"/>
              <a:gd name="connsiteX2043" fmla="*/ 197747 w 6906625"/>
              <a:gd name="connsiteY2043" fmla="*/ 6513002 h 6577154"/>
              <a:gd name="connsiteX2044" fmla="*/ 209397 w 6906625"/>
              <a:gd name="connsiteY2044" fmla="*/ 6513002 h 6577154"/>
              <a:gd name="connsiteX2045" fmla="*/ 223085 w 6906625"/>
              <a:gd name="connsiteY2045" fmla="*/ 6530498 h 6577154"/>
              <a:gd name="connsiteX2046" fmla="*/ 267644 w 6906625"/>
              <a:gd name="connsiteY2046" fmla="*/ 6508919 h 6577154"/>
              <a:gd name="connsiteX2047" fmla="*/ 294146 w 6906625"/>
              <a:gd name="connsiteY2047" fmla="*/ 6489965 h 6577154"/>
              <a:gd name="connsiteX2048" fmla="*/ 276090 w 6906625"/>
              <a:gd name="connsiteY2048" fmla="*/ 6460804 h 6577154"/>
              <a:gd name="connsiteX2049" fmla="*/ 274051 w 6906625"/>
              <a:gd name="connsiteY2049" fmla="*/ 6463720 h 6577154"/>
              <a:gd name="connsiteX2050" fmla="*/ 274051 w 6906625"/>
              <a:gd name="connsiteY2050" fmla="*/ 6459346 h 6577154"/>
              <a:gd name="connsiteX2051" fmla="*/ 275798 w 6906625"/>
              <a:gd name="connsiteY2051" fmla="*/ 6460804 h 6577154"/>
              <a:gd name="connsiteX2052" fmla="*/ 283953 w 6906625"/>
              <a:gd name="connsiteY2052" fmla="*/ 6416772 h 6577154"/>
              <a:gd name="connsiteX2053" fmla="*/ 290069 w 6906625"/>
              <a:gd name="connsiteY2053" fmla="*/ 6381779 h 6577154"/>
              <a:gd name="connsiteX2054" fmla="*/ 330259 w 6906625"/>
              <a:gd name="connsiteY2054" fmla="*/ 6280592 h 6577154"/>
              <a:gd name="connsiteX2055" fmla="*/ 343947 w 6906625"/>
              <a:gd name="connsiteY2055" fmla="*/ 6294006 h 6577154"/>
              <a:gd name="connsiteX2056" fmla="*/ 346277 w 6906625"/>
              <a:gd name="connsiteY2056" fmla="*/ 6317043 h 6577154"/>
              <a:gd name="connsiteX2057" fmla="*/ 352393 w 6906625"/>
              <a:gd name="connsiteY2057" fmla="*/ 6340079 h 6577154"/>
              <a:gd name="connsiteX2058" fmla="*/ 381516 w 6906625"/>
              <a:gd name="connsiteY2058" fmla="*/ 6288757 h 6577154"/>
              <a:gd name="connsiteX2059" fmla="*/ 405980 w 6906625"/>
              <a:gd name="connsiteY2059" fmla="*/ 6275926 h 6577154"/>
              <a:gd name="connsiteX2060" fmla="*/ 399864 w 6906625"/>
              <a:gd name="connsiteY2060" fmla="*/ 6299838 h 6577154"/>
              <a:gd name="connsiteX2061" fmla="*/ 397826 w 6906625"/>
              <a:gd name="connsiteY2061" fmla="*/ 6321708 h 6577154"/>
              <a:gd name="connsiteX2062" fmla="*/ 443841 w 6906625"/>
              <a:gd name="connsiteY2062" fmla="*/ 6287882 h 6577154"/>
              <a:gd name="connsiteX2063" fmla="*/ 439763 w 6906625"/>
              <a:gd name="connsiteY2063" fmla="*/ 6275343 h 6577154"/>
              <a:gd name="connsiteX2064" fmla="*/ 451121 w 6906625"/>
              <a:gd name="connsiteY2064" fmla="*/ 6239767 h 6577154"/>
              <a:gd name="connsiteX2065" fmla="*/ 459567 w 6906625"/>
              <a:gd name="connsiteY2065" fmla="*/ 6237434 h 6577154"/>
              <a:gd name="connsiteX2066" fmla="*/ 498593 w 6906625"/>
              <a:gd name="connsiteY2066" fmla="*/ 6205358 h 6577154"/>
              <a:gd name="connsiteX2067" fmla="*/ 494807 w 6906625"/>
              <a:gd name="connsiteY2067" fmla="*/ 6178821 h 6577154"/>
              <a:gd name="connsiteX2068" fmla="*/ 511698 w 6906625"/>
              <a:gd name="connsiteY2068" fmla="*/ 6193110 h 6577154"/>
              <a:gd name="connsiteX2069" fmla="*/ 534706 w 6906625"/>
              <a:gd name="connsiteY2069" fmla="*/ 6208273 h 6577154"/>
              <a:gd name="connsiteX2070" fmla="*/ 536855 w 6906625"/>
              <a:gd name="connsiteY2070" fmla="*/ 6209001 h 6577154"/>
              <a:gd name="connsiteX2071" fmla="*/ 561208 w 6906625"/>
              <a:gd name="connsiteY2071" fmla="*/ 6195151 h 6577154"/>
              <a:gd name="connsiteX2072" fmla="*/ 567615 w 6906625"/>
              <a:gd name="connsiteY2072" fmla="*/ 6195151 h 6577154"/>
              <a:gd name="connsiteX2073" fmla="*/ 595283 w 6906625"/>
              <a:gd name="connsiteY2073" fmla="*/ 6200400 h 6577154"/>
              <a:gd name="connsiteX2074" fmla="*/ 611009 w 6906625"/>
              <a:gd name="connsiteY2074" fmla="*/ 6218771 h 6577154"/>
              <a:gd name="connsiteX2075" fmla="*/ 633143 w 6906625"/>
              <a:gd name="connsiteY2075" fmla="*/ 6198650 h 6577154"/>
              <a:gd name="connsiteX2076" fmla="*/ 662266 w 6906625"/>
              <a:gd name="connsiteY2076" fmla="*/ 6187861 h 6577154"/>
              <a:gd name="connsiteX2077" fmla="*/ 631396 w 6906625"/>
              <a:gd name="connsiteY2077" fmla="*/ 6156660 h 6577154"/>
              <a:gd name="connsiteX2078" fmla="*/ 644210 w 6906625"/>
              <a:gd name="connsiteY2078" fmla="*/ 6112919 h 6577154"/>
              <a:gd name="connsiteX2079" fmla="*/ 647122 w 6906625"/>
              <a:gd name="connsiteY2079" fmla="*/ 6128082 h 6577154"/>
              <a:gd name="connsiteX2080" fmla="*/ 689642 w 6906625"/>
              <a:gd name="connsiteY2080" fmla="*/ 6199234 h 6577154"/>
              <a:gd name="connsiteX2081" fmla="*/ 697215 w 6906625"/>
              <a:gd name="connsiteY2081" fmla="*/ 6234518 h 6577154"/>
              <a:gd name="connsiteX2082" fmla="*/ 719057 w 6906625"/>
              <a:gd name="connsiteY2082" fmla="*/ 6256680 h 6577154"/>
              <a:gd name="connsiteX2083" fmla="*/ 698088 w 6906625"/>
              <a:gd name="connsiteY2083" fmla="*/ 6275343 h 6577154"/>
              <a:gd name="connsiteX2084" fmla="*/ 710029 w 6906625"/>
              <a:gd name="connsiteY2084" fmla="*/ 6279134 h 6577154"/>
              <a:gd name="connsiteX2085" fmla="*/ 714464 w 6906625"/>
              <a:gd name="connsiteY2085" fmla="*/ 6278206 h 6577154"/>
              <a:gd name="connsiteX2086" fmla="*/ 741191 w 6906625"/>
              <a:gd name="connsiteY2086" fmla="*/ 6299546 h 6577154"/>
              <a:gd name="connsiteX2087" fmla="*/ 750802 w 6906625"/>
              <a:gd name="connsiteY2087" fmla="*/ 6317334 h 6577154"/>
              <a:gd name="connsiteX2088" fmla="*/ 773809 w 6906625"/>
              <a:gd name="connsiteY2088" fmla="*/ 6323166 h 6577154"/>
              <a:gd name="connsiteX2089" fmla="*/ 788371 w 6906625"/>
              <a:gd name="connsiteY2089" fmla="*/ 6340954 h 6577154"/>
              <a:gd name="connsiteX2090" fmla="*/ 933988 w 6906625"/>
              <a:gd name="connsiteY2090" fmla="*/ 6419980 h 6577154"/>
              <a:gd name="connsiteX2091" fmla="*/ 942143 w 6906625"/>
              <a:gd name="connsiteY2091" fmla="*/ 6419980 h 6577154"/>
              <a:gd name="connsiteX2092" fmla="*/ 948841 w 6906625"/>
              <a:gd name="connsiteY2092" fmla="*/ 6399567 h 6577154"/>
              <a:gd name="connsiteX2093" fmla="*/ 962238 w 6906625"/>
              <a:gd name="connsiteY2093" fmla="*/ 6383820 h 6577154"/>
              <a:gd name="connsiteX2094" fmla="*/ 899040 w 6906625"/>
              <a:gd name="connsiteY2094" fmla="*/ 6335997 h 6577154"/>
              <a:gd name="connsiteX2095" fmla="*/ 837298 w 6906625"/>
              <a:gd name="connsiteY2095" fmla="*/ 6306836 h 6577154"/>
              <a:gd name="connsiteX2096" fmla="*/ 828853 w 6906625"/>
              <a:gd name="connsiteY2096" fmla="*/ 6287882 h 6577154"/>
              <a:gd name="connsiteX2097" fmla="*/ 905447 w 6906625"/>
              <a:gd name="connsiteY2097" fmla="*/ 6283216 h 6577154"/>
              <a:gd name="connsiteX2098" fmla="*/ 921756 w 6906625"/>
              <a:gd name="connsiteY2098" fmla="*/ 6214397 h 6577154"/>
              <a:gd name="connsiteX2099" fmla="*/ 933988 w 6906625"/>
              <a:gd name="connsiteY2099" fmla="*/ 6143829 h 6577154"/>
              <a:gd name="connsiteX2100" fmla="*/ 947094 w 6906625"/>
              <a:gd name="connsiteY2100" fmla="*/ 6124583 h 6577154"/>
              <a:gd name="connsiteX2101" fmla="*/ 964859 w 6906625"/>
              <a:gd name="connsiteY2101" fmla="*/ 6128082 h 6577154"/>
              <a:gd name="connsiteX2102" fmla="*/ 966898 w 6906625"/>
              <a:gd name="connsiteY2102" fmla="*/ 6128082 h 6577154"/>
              <a:gd name="connsiteX2103" fmla="*/ 964277 w 6906625"/>
              <a:gd name="connsiteY2103" fmla="*/ 6129540 h 6577154"/>
              <a:gd name="connsiteX2104" fmla="*/ 956705 w 6906625"/>
              <a:gd name="connsiteY2104" fmla="*/ 6140330 h 6577154"/>
              <a:gd name="connsiteX2105" fmla="*/ 963403 w 6906625"/>
              <a:gd name="connsiteY2105" fmla="*/ 6145870 h 6577154"/>
              <a:gd name="connsiteX2106" fmla="*/ 986702 w 6906625"/>
              <a:gd name="connsiteY2106" fmla="*/ 6145870 h 6577154"/>
              <a:gd name="connsiteX2107" fmla="*/ 993983 w 6906625"/>
              <a:gd name="connsiteY2107" fmla="*/ 6204191 h 6577154"/>
              <a:gd name="connsiteX2108" fmla="*/ 1036212 w 6906625"/>
              <a:gd name="connsiteY2108" fmla="*/ 6237143 h 6577154"/>
              <a:gd name="connsiteX2109" fmla="*/ 1058928 w 6906625"/>
              <a:gd name="connsiteY2109" fmla="*/ 6205941 h 6577154"/>
              <a:gd name="connsiteX2110" fmla="*/ 1058928 w 6906625"/>
              <a:gd name="connsiteY2110" fmla="*/ 6178530 h 6577154"/>
              <a:gd name="connsiteX2111" fmla="*/ 1042036 w 6906625"/>
              <a:gd name="connsiteY2111" fmla="*/ 6174156 h 6577154"/>
              <a:gd name="connsiteX2112" fmla="*/ 1024562 w 6906625"/>
              <a:gd name="connsiteY2112" fmla="*/ 6184653 h 6577154"/>
              <a:gd name="connsiteX2113" fmla="*/ 1022523 w 6906625"/>
              <a:gd name="connsiteY2113" fmla="*/ 6135372 h 6577154"/>
              <a:gd name="connsiteX2114" fmla="*/ 1074654 w 6906625"/>
              <a:gd name="connsiteY2114" fmla="*/ 6113793 h 6577154"/>
              <a:gd name="connsiteX2115" fmla="*/ 1090672 w 6906625"/>
              <a:gd name="connsiteY2115" fmla="*/ 6134497 h 6577154"/>
              <a:gd name="connsiteX2116" fmla="*/ 1097371 w 6906625"/>
              <a:gd name="connsiteY2116" fmla="*/ 6103587 h 6577154"/>
              <a:gd name="connsiteX2117" fmla="*/ 1134940 w 6906625"/>
              <a:gd name="connsiteY2117" fmla="*/ 6107670 h 6577154"/>
              <a:gd name="connsiteX2118" fmla="*/ 1150667 w 6906625"/>
              <a:gd name="connsiteY2118" fmla="*/ 6081134 h 6577154"/>
              <a:gd name="connsiteX2119" fmla="*/ 1092420 w 6906625"/>
              <a:gd name="connsiteY2119" fmla="*/ 6030394 h 6577154"/>
              <a:gd name="connsiteX2120" fmla="*/ 1073198 w 6906625"/>
              <a:gd name="connsiteY2120" fmla="*/ 6010273 h 6577154"/>
              <a:gd name="connsiteX2121" fmla="*/ 1036503 w 6906625"/>
              <a:gd name="connsiteY2121" fmla="*/ 6001817 h 6577154"/>
              <a:gd name="connsiteX2122" fmla="*/ 1031552 w 6906625"/>
              <a:gd name="connsiteY2122" fmla="*/ 5982862 h 6577154"/>
              <a:gd name="connsiteX2123" fmla="*/ 971557 w 6906625"/>
              <a:gd name="connsiteY2123" fmla="*/ 5951077 h 6577154"/>
              <a:gd name="connsiteX2124" fmla="*/ 942434 w 6906625"/>
              <a:gd name="connsiteY2124" fmla="*/ 5930082 h 6577154"/>
              <a:gd name="connsiteX2125" fmla="*/ 949132 w 6906625"/>
              <a:gd name="connsiteY2125" fmla="*/ 5923666 h 6577154"/>
              <a:gd name="connsiteX2126" fmla="*/ 1020485 w 6906625"/>
              <a:gd name="connsiteY2126" fmla="*/ 5952827 h 6577154"/>
              <a:gd name="connsiteX2127" fmla="*/ 1094750 w 6906625"/>
              <a:gd name="connsiteY2127" fmla="*/ 6007066 h 6577154"/>
              <a:gd name="connsiteX2128" fmla="*/ 1170179 w 6906625"/>
              <a:gd name="connsiteY2128" fmla="*/ 6058097 h 6577154"/>
              <a:gd name="connsiteX2129" fmla="*/ 1238911 w 6906625"/>
              <a:gd name="connsiteY2129" fmla="*/ 6100671 h 6577154"/>
              <a:gd name="connsiteX2130" fmla="*/ 1259588 w 6906625"/>
              <a:gd name="connsiteY2130" fmla="*/ 6100671 h 6577154"/>
              <a:gd name="connsiteX2131" fmla="*/ 1265704 w 6906625"/>
              <a:gd name="connsiteY2131" fmla="*/ 6093964 h 6577154"/>
              <a:gd name="connsiteX2132" fmla="*/ 1265704 w 6906625"/>
              <a:gd name="connsiteY2132" fmla="*/ 6085216 h 6577154"/>
              <a:gd name="connsiteX2133" fmla="*/ 1224349 w 6906625"/>
              <a:gd name="connsiteY2133" fmla="*/ 6056055 h 6577154"/>
              <a:gd name="connsiteX2134" fmla="*/ 1187654 w 6906625"/>
              <a:gd name="connsiteY2134" fmla="*/ 6018438 h 6577154"/>
              <a:gd name="connsiteX2135" fmla="*/ 1104943 w 6906625"/>
              <a:gd name="connsiteY2135" fmla="*/ 5960117 h 6577154"/>
              <a:gd name="connsiteX2136" fmla="*/ 1038833 w 6906625"/>
              <a:gd name="connsiteY2136" fmla="*/ 5935914 h 6577154"/>
              <a:gd name="connsiteX2137" fmla="*/ 1020485 w 6906625"/>
              <a:gd name="connsiteY2137" fmla="*/ 5901796 h 6577154"/>
              <a:gd name="connsiteX2138" fmla="*/ 995730 w 6906625"/>
              <a:gd name="connsiteY2138" fmla="*/ 5875843 h 6577154"/>
              <a:gd name="connsiteX2139" fmla="*/ 1010292 w 6906625"/>
              <a:gd name="connsiteY2139" fmla="*/ 5871761 h 6577154"/>
              <a:gd name="connsiteX2140" fmla="*/ 1097662 w 6906625"/>
              <a:gd name="connsiteY2140" fmla="*/ 5924541 h 6577154"/>
              <a:gd name="connsiteX2141" fmla="*/ 1155909 w 6906625"/>
              <a:gd name="connsiteY2141" fmla="*/ 5956909 h 6577154"/>
              <a:gd name="connsiteX2142" fmla="*/ 1165520 w 6906625"/>
              <a:gd name="connsiteY2142" fmla="*/ 5927749 h 6577154"/>
              <a:gd name="connsiteX2143" fmla="*/ 1076111 w 6906625"/>
              <a:gd name="connsiteY2143" fmla="*/ 5865637 h 6577154"/>
              <a:gd name="connsiteX2144" fmla="*/ 1023980 w 6906625"/>
              <a:gd name="connsiteY2144" fmla="*/ 5844933 h 6577154"/>
              <a:gd name="connsiteX2145" fmla="*/ 1001555 w 6906625"/>
              <a:gd name="connsiteY2145" fmla="*/ 5828311 h 6577154"/>
              <a:gd name="connsiteX2146" fmla="*/ 885061 w 6906625"/>
              <a:gd name="connsiteY2146" fmla="*/ 5757451 h 6577154"/>
              <a:gd name="connsiteX2147" fmla="*/ 826814 w 6906625"/>
              <a:gd name="connsiteY2147" fmla="*/ 5753369 h 6577154"/>
              <a:gd name="connsiteX2148" fmla="*/ 868460 w 6906625"/>
              <a:gd name="connsiteY2148" fmla="*/ 5806149 h 6577154"/>
              <a:gd name="connsiteX2149" fmla="*/ 961947 w 6906625"/>
              <a:gd name="connsiteY2149" fmla="*/ 5845808 h 6577154"/>
              <a:gd name="connsiteX2150" fmla="*/ 982916 w 6906625"/>
              <a:gd name="connsiteY2150" fmla="*/ 5858346 h 6577154"/>
              <a:gd name="connsiteX2151" fmla="*/ 963985 w 6906625"/>
              <a:gd name="connsiteY2151" fmla="*/ 5866220 h 6577154"/>
              <a:gd name="connsiteX2152" fmla="*/ 923795 w 6906625"/>
              <a:gd name="connsiteY2152" fmla="*/ 5857472 h 6577154"/>
              <a:gd name="connsiteX2153" fmla="*/ 912728 w 6906625"/>
              <a:gd name="connsiteY2153" fmla="*/ 5852806 h 6577154"/>
              <a:gd name="connsiteX2154" fmla="*/ 825358 w 6906625"/>
              <a:gd name="connsiteY2154" fmla="*/ 5803233 h 6577154"/>
              <a:gd name="connsiteX2155" fmla="*/ 808175 w 6906625"/>
              <a:gd name="connsiteY2155" fmla="*/ 5793610 h 6577154"/>
              <a:gd name="connsiteX2156" fmla="*/ 747598 w 6906625"/>
              <a:gd name="connsiteY2156" fmla="*/ 5728582 h 6577154"/>
              <a:gd name="connsiteX2157" fmla="*/ 767693 w 6906625"/>
              <a:gd name="connsiteY2157" fmla="*/ 5717793 h 6577154"/>
              <a:gd name="connsiteX2158" fmla="*/ 811670 w 6906625"/>
              <a:gd name="connsiteY2158" fmla="*/ 5711377 h 6577154"/>
              <a:gd name="connsiteX2159" fmla="*/ 851860 w 6906625"/>
              <a:gd name="connsiteY2159" fmla="*/ 5711377 h 6577154"/>
              <a:gd name="connsiteX2160" fmla="*/ 774392 w 6906625"/>
              <a:gd name="connsiteY2160" fmla="*/ 5631769 h 6577154"/>
              <a:gd name="connsiteX2161" fmla="*/ 737114 w 6906625"/>
              <a:gd name="connsiteY2161" fmla="*/ 5631769 h 6577154"/>
              <a:gd name="connsiteX2162" fmla="*/ 725464 w 6906625"/>
              <a:gd name="connsiteY2162" fmla="*/ 5633519 h 6577154"/>
              <a:gd name="connsiteX2163" fmla="*/ 719931 w 6906625"/>
              <a:gd name="connsiteY2163" fmla="*/ 5645766 h 6577154"/>
              <a:gd name="connsiteX2164" fmla="*/ 719931 w 6906625"/>
              <a:gd name="connsiteY2164" fmla="*/ 5688049 h 6577154"/>
              <a:gd name="connsiteX2165" fmla="*/ 695467 w 6906625"/>
              <a:gd name="connsiteY2165" fmla="*/ 5651598 h 6577154"/>
              <a:gd name="connsiteX2166" fmla="*/ 692289 w 6906625"/>
              <a:gd name="connsiteY2166" fmla="*/ 5647465 h 6577154"/>
              <a:gd name="connsiteX2167" fmla="*/ 666344 w 6906625"/>
              <a:gd name="connsiteY2167" fmla="*/ 5647807 h 6577154"/>
              <a:gd name="connsiteX2168" fmla="*/ 655568 w 6906625"/>
              <a:gd name="connsiteY2168" fmla="*/ 5650140 h 6577154"/>
              <a:gd name="connsiteX2169" fmla="*/ 673916 w 6906625"/>
              <a:gd name="connsiteY2169" fmla="*/ 5612232 h 6577154"/>
              <a:gd name="connsiteX2170" fmla="*/ 681488 w 6906625"/>
              <a:gd name="connsiteY2170" fmla="*/ 5600567 h 6577154"/>
              <a:gd name="connsiteX2171" fmla="*/ 730124 w 6906625"/>
              <a:gd name="connsiteY2171" fmla="*/ 5571406 h 6577154"/>
              <a:gd name="connsiteX2172" fmla="*/ 751675 w 6906625"/>
              <a:gd name="connsiteY2172" fmla="*/ 5553910 h 6577154"/>
              <a:gd name="connsiteX2173" fmla="*/ 749637 w 6906625"/>
              <a:gd name="connsiteY2173" fmla="*/ 5534664 h 6577154"/>
              <a:gd name="connsiteX2174" fmla="*/ 720513 w 6906625"/>
              <a:gd name="connsiteY2174" fmla="*/ 5505504 h 6577154"/>
              <a:gd name="connsiteX2175" fmla="*/ 739735 w 6906625"/>
              <a:gd name="connsiteY2175" fmla="*/ 5499672 h 6577154"/>
              <a:gd name="connsiteX2176" fmla="*/ 789536 w 6906625"/>
              <a:gd name="connsiteY2176" fmla="*/ 5524166 h 6577154"/>
              <a:gd name="connsiteX2177" fmla="*/ 834095 w 6906625"/>
              <a:gd name="connsiteY2177" fmla="*/ 5582488 h 6577154"/>
              <a:gd name="connsiteX2178" fmla="*/ 843706 w 6906625"/>
              <a:gd name="connsiteY2178" fmla="*/ 5569948 h 6577154"/>
              <a:gd name="connsiteX2179" fmla="*/ 850986 w 6906625"/>
              <a:gd name="connsiteY2179" fmla="*/ 5518917 h 6577154"/>
              <a:gd name="connsiteX2180" fmla="*/ 844870 w 6906625"/>
              <a:gd name="connsiteY2180" fmla="*/ 5504046 h 6577154"/>
              <a:gd name="connsiteX2181" fmla="*/ 828853 w 6906625"/>
              <a:gd name="connsiteY2181" fmla="*/ 5466720 h 6577154"/>
              <a:gd name="connsiteX2182" fmla="*/ 843414 w 6906625"/>
              <a:gd name="connsiteY2182" fmla="*/ 5470219 h 6577154"/>
              <a:gd name="connsiteX2183" fmla="*/ 876033 w 6906625"/>
              <a:gd name="connsiteY2183" fmla="*/ 5517751 h 6577154"/>
              <a:gd name="connsiteX2184" fmla="*/ 913893 w 6906625"/>
              <a:gd name="connsiteY2184" fmla="*/ 5539622 h 6577154"/>
              <a:gd name="connsiteX2185" fmla="*/ 893507 w 6906625"/>
              <a:gd name="connsiteY2185" fmla="*/ 5506379 h 6577154"/>
              <a:gd name="connsiteX2186" fmla="*/ 885352 w 6906625"/>
              <a:gd name="connsiteY2186" fmla="*/ 5463804 h 6577154"/>
              <a:gd name="connsiteX2187" fmla="*/ 878945 w 6906625"/>
              <a:gd name="connsiteY2187" fmla="*/ 5422688 h 6577154"/>
              <a:gd name="connsiteX2188" fmla="*/ 928164 w 6906625"/>
              <a:gd name="connsiteY2188" fmla="*/ 5462638 h 6577154"/>
              <a:gd name="connsiteX2189" fmla="*/ 933115 w 6906625"/>
              <a:gd name="connsiteY2189" fmla="*/ 5473135 h 6577154"/>
              <a:gd name="connsiteX2190" fmla="*/ 934175 w 6906625"/>
              <a:gd name="connsiteY2190" fmla="*/ 5478479 h 6577154"/>
              <a:gd name="connsiteX2191" fmla="*/ 987575 w 6906625"/>
              <a:gd name="connsiteY2191" fmla="*/ 5509586 h 6577154"/>
              <a:gd name="connsiteX2192" fmla="*/ 992818 w 6906625"/>
              <a:gd name="connsiteY2192" fmla="*/ 5544579 h 6577154"/>
              <a:gd name="connsiteX2193" fmla="*/ 998060 w 6906625"/>
              <a:gd name="connsiteY2193" fmla="*/ 5559451 h 6577154"/>
              <a:gd name="connsiteX2194" fmla="*/ 1027183 w 6906625"/>
              <a:gd name="connsiteY2194" fmla="*/ 5571407 h 6577154"/>
              <a:gd name="connsiteX2195" fmla="*/ 1072616 w 6906625"/>
              <a:gd name="connsiteY2195" fmla="*/ 5654223 h 6577154"/>
              <a:gd name="connsiteX2196" fmla="*/ 1068134 w 6906625"/>
              <a:gd name="connsiteY2196" fmla="*/ 5655617 h 6577154"/>
              <a:gd name="connsiteX2197" fmla="*/ 1038833 w 6906625"/>
              <a:gd name="connsiteY2197" fmla="*/ 5636435 h 6577154"/>
              <a:gd name="connsiteX2198" fmla="*/ 1001263 w 6906625"/>
              <a:gd name="connsiteY2198" fmla="*/ 5595902 h 6577154"/>
              <a:gd name="connsiteX2199" fmla="*/ 977673 w 6906625"/>
              <a:gd name="connsiteY2199" fmla="*/ 5588028 h 6577154"/>
              <a:gd name="connsiteX2200" fmla="*/ 984954 w 6906625"/>
              <a:gd name="connsiteY2200" fmla="*/ 5567615 h 6577154"/>
              <a:gd name="connsiteX2201" fmla="*/ 966898 w 6906625"/>
              <a:gd name="connsiteY2201" fmla="*/ 5558284 h 6577154"/>
              <a:gd name="connsiteX2202" fmla="*/ 949132 w 6906625"/>
              <a:gd name="connsiteY2202" fmla="*/ 5596485 h 6577154"/>
              <a:gd name="connsiteX2203" fmla="*/ 1020485 w 6906625"/>
              <a:gd name="connsiteY2203" fmla="*/ 5637309 h 6577154"/>
              <a:gd name="connsiteX2204" fmla="*/ 1057763 w 6906625"/>
              <a:gd name="connsiteY2204" fmla="*/ 5688924 h 6577154"/>
              <a:gd name="connsiteX2205" fmla="*/ 1074654 w 6906625"/>
              <a:gd name="connsiteY2205" fmla="*/ 5705837 h 6577154"/>
              <a:gd name="connsiteX2206" fmla="*/ 1122999 w 6906625"/>
              <a:gd name="connsiteY2206" fmla="*/ 5737914 h 6577154"/>
              <a:gd name="connsiteX2207" fmla="*/ 1126203 w 6906625"/>
              <a:gd name="connsiteY2207" fmla="*/ 5722750 h 6577154"/>
              <a:gd name="connsiteX2208" fmla="*/ 1130863 w 6906625"/>
              <a:gd name="connsiteY2208" fmla="*/ 5710794 h 6577154"/>
              <a:gd name="connsiteX2209" fmla="*/ 1139017 w 6906625"/>
              <a:gd name="connsiteY2209" fmla="*/ 5710794 h 6577154"/>
              <a:gd name="connsiteX2210" fmla="*/ 1148628 w 6906625"/>
              <a:gd name="connsiteY2210" fmla="*/ 5718085 h 6577154"/>
              <a:gd name="connsiteX2211" fmla="*/ 1206875 w 6906625"/>
              <a:gd name="connsiteY2211" fmla="*/ 5761242 h 6577154"/>
              <a:gd name="connsiteX2212" fmla="*/ 1274441 w 6906625"/>
              <a:gd name="connsiteY2212" fmla="*/ 5811690 h 6577154"/>
              <a:gd name="connsiteX2213" fmla="*/ 1430252 w 6906625"/>
              <a:gd name="connsiteY2213" fmla="*/ 5939121 h 6577154"/>
              <a:gd name="connsiteX2214" fmla="*/ 1459375 w 6906625"/>
              <a:gd name="connsiteY2214" fmla="*/ 5932706 h 6577154"/>
              <a:gd name="connsiteX2215" fmla="*/ 1461123 w 6906625"/>
              <a:gd name="connsiteY2215" fmla="*/ 5921042 h 6577154"/>
              <a:gd name="connsiteX2216" fmla="*/ 1410157 w 6906625"/>
              <a:gd name="connsiteY2216" fmla="*/ 5882258 h 6577154"/>
              <a:gd name="connsiteX2217" fmla="*/ 1370257 w 6906625"/>
              <a:gd name="connsiteY2217" fmla="*/ 5848141 h 6577154"/>
              <a:gd name="connsiteX2218" fmla="*/ 1306477 w 6906625"/>
              <a:gd name="connsiteY2218" fmla="*/ 5789820 h 6577154"/>
              <a:gd name="connsiteX2219" fmla="*/ 1291624 w 6906625"/>
              <a:gd name="connsiteY2219" fmla="*/ 5776406 h 6577154"/>
              <a:gd name="connsiteX2220" fmla="*/ 1263957 w 6906625"/>
              <a:gd name="connsiteY2220" fmla="*/ 5762117 h 6577154"/>
              <a:gd name="connsiteX2221" fmla="*/ 1237746 w 6906625"/>
              <a:gd name="connsiteY2221" fmla="*/ 5746370 h 6577154"/>
              <a:gd name="connsiteX2222" fmla="*/ 1170471 w 6906625"/>
              <a:gd name="connsiteY2222" fmla="*/ 5684550 h 6577154"/>
              <a:gd name="connsiteX2223" fmla="*/ 1156491 w 6906625"/>
              <a:gd name="connsiteY2223" fmla="*/ 5670261 h 6577154"/>
              <a:gd name="connsiteX2224" fmla="*/ 1129698 w 6906625"/>
              <a:gd name="connsiteY2224" fmla="*/ 5627978 h 6577154"/>
              <a:gd name="connsiteX2225" fmla="*/ 1129698 w 6906625"/>
              <a:gd name="connsiteY2225" fmla="*/ 5632935 h 6577154"/>
              <a:gd name="connsiteX2226" fmla="*/ 1097371 w 6906625"/>
              <a:gd name="connsiteY2226" fmla="*/ 5599109 h 6577154"/>
              <a:gd name="connsiteX2227" fmla="*/ 1124456 w 6906625"/>
              <a:gd name="connsiteY2227" fmla="*/ 5594152 h 6577154"/>
              <a:gd name="connsiteX2228" fmla="*/ 1114845 w 6906625"/>
              <a:gd name="connsiteY2228" fmla="*/ 5577530 h 6577154"/>
              <a:gd name="connsiteX2229" fmla="*/ 1092420 w 6906625"/>
              <a:gd name="connsiteY2229" fmla="*/ 5556243 h 6577154"/>
              <a:gd name="connsiteX2230" fmla="*/ 1085721 w 6906625"/>
              <a:gd name="connsiteY2230" fmla="*/ 5546037 h 6577154"/>
              <a:gd name="connsiteX2231" fmla="*/ 1027474 w 6906625"/>
              <a:gd name="connsiteY2231" fmla="*/ 5461471 h 6577154"/>
              <a:gd name="connsiteX2232" fmla="*/ 1001555 w 6906625"/>
              <a:gd name="connsiteY2232" fmla="*/ 5436393 h 6577154"/>
              <a:gd name="connsiteX2233" fmla="*/ 995282 w 6906625"/>
              <a:gd name="connsiteY2233" fmla="*/ 5429581 h 6577154"/>
              <a:gd name="connsiteX2234" fmla="*/ 1004467 w 6906625"/>
              <a:gd name="connsiteY2234" fmla="*/ 5364658 h 6577154"/>
              <a:gd name="connsiteX2235" fmla="*/ 1025727 w 6906625"/>
              <a:gd name="connsiteY2235" fmla="*/ 5356201 h 6577154"/>
              <a:gd name="connsiteX2236" fmla="*/ 1011748 w 6906625"/>
              <a:gd name="connsiteY2236" fmla="*/ 5302546 h 6577154"/>
              <a:gd name="connsiteX2237" fmla="*/ 1038250 w 6906625"/>
              <a:gd name="connsiteY2237" fmla="*/ 5312460 h 6577154"/>
              <a:gd name="connsiteX2238" fmla="*/ 1081062 w 6906625"/>
              <a:gd name="connsiteY2238" fmla="*/ 5370782 h 6577154"/>
              <a:gd name="connsiteX2239" fmla="*/ 1101157 w 6906625"/>
              <a:gd name="connsiteY2239" fmla="*/ 5375156 h 6577154"/>
              <a:gd name="connsiteX2240" fmla="*/ 1096788 w 6906625"/>
              <a:gd name="connsiteY2240" fmla="*/ 5351244 h 6577154"/>
              <a:gd name="connsiteX2241" fmla="*/ 1060967 w 6906625"/>
              <a:gd name="connsiteY2241" fmla="*/ 5301088 h 6577154"/>
              <a:gd name="connsiteX2242" fmla="*/ 1049317 w 6906625"/>
              <a:gd name="connsiteY2242" fmla="*/ 5245683 h 6577154"/>
              <a:gd name="connsiteX2243" fmla="*/ 1020194 w 6906625"/>
              <a:gd name="connsiteY2243" fmla="*/ 5197568 h 6577154"/>
              <a:gd name="connsiteX2244" fmla="*/ 1015534 w 6906625"/>
              <a:gd name="connsiteY2244" fmla="*/ 5191444 h 6577154"/>
              <a:gd name="connsiteX2245" fmla="*/ 1064753 w 6906625"/>
              <a:gd name="connsiteY2245" fmla="*/ 5171907 h 6577154"/>
              <a:gd name="connsiteX2246" fmla="*/ 1084556 w 6906625"/>
              <a:gd name="connsiteY2246" fmla="*/ 5159951 h 6577154"/>
              <a:gd name="connsiteX2247" fmla="*/ 1073490 w 6906625"/>
              <a:gd name="connsiteY2247" fmla="*/ 5105421 h 6577154"/>
              <a:gd name="connsiteX2248" fmla="*/ 1098827 w 6906625"/>
              <a:gd name="connsiteY2248" fmla="*/ 5114169 h 6577154"/>
              <a:gd name="connsiteX2249" fmla="*/ 1118922 w 6906625"/>
              <a:gd name="connsiteY2249" fmla="*/ 5114169 h 6577154"/>
              <a:gd name="connsiteX2250" fmla="*/ 1118922 w 6906625"/>
              <a:gd name="connsiteY2250" fmla="*/ 5126416 h 6577154"/>
              <a:gd name="connsiteX2251" fmla="*/ 1133775 w 6906625"/>
              <a:gd name="connsiteY2251" fmla="*/ 5133414 h 6577154"/>
              <a:gd name="connsiteX2252" fmla="*/ 1189110 w 6906625"/>
              <a:gd name="connsiteY2252" fmla="*/ 5109212 h 6577154"/>
              <a:gd name="connsiteX2253" fmla="*/ 1189110 w 6906625"/>
              <a:gd name="connsiteY2253" fmla="*/ 5120001 h 6577154"/>
              <a:gd name="connsiteX2254" fmla="*/ 1166102 w 6906625"/>
              <a:gd name="connsiteY2254" fmla="*/ 5132248 h 6577154"/>
              <a:gd name="connsiteX2255" fmla="*/ 1145716 w 6906625"/>
              <a:gd name="connsiteY2255" fmla="*/ 5145954 h 6577154"/>
              <a:gd name="connsiteX2256" fmla="*/ 1127077 w 6906625"/>
              <a:gd name="connsiteY2256" fmla="*/ 5161992 h 6577154"/>
              <a:gd name="connsiteX2257" fmla="*/ 1127077 w 6906625"/>
              <a:gd name="connsiteY2257" fmla="*/ 5186487 h 6577154"/>
              <a:gd name="connsiteX2258" fmla="*/ 1156200 w 6906625"/>
              <a:gd name="connsiteY2258" fmla="*/ 5198151 h 6577154"/>
              <a:gd name="connsiteX2259" fmla="*/ 1199012 w 6906625"/>
              <a:gd name="connsiteY2259" fmla="*/ 5216814 h 6577154"/>
              <a:gd name="connsiteX2260" fmla="*/ 1263957 w 6906625"/>
              <a:gd name="connsiteY2260" fmla="*/ 5210690 h 6577154"/>
              <a:gd name="connsiteX2261" fmla="*/ 1268908 w 6906625"/>
              <a:gd name="connsiteY2261" fmla="*/ 5199318 h 6577154"/>
              <a:gd name="connsiteX2262" fmla="*/ 1281431 w 6906625"/>
              <a:gd name="connsiteY2262" fmla="*/ 5161409 h 6577154"/>
              <a:gd name="connsiteX2263" fmla="*/ 1295119 w 6906625"/>
              <a:gd name="connsiteY2263" fmla="*/ 5161409 h 6577154"/>
              <a:gd name="connsiteX2264" fmla="*/ 1321039 w 6906625"/>
              <a:gd name="connsiteY2264" fmla="*/ 5145954 h 6577154"/>
              <a:gd name="connsiteX2265" fmla="*/ 1341425 w 6906625"/>
              <a:gd name="connsiteY2265" fmla="*/ 5158201 h 6577154"/>
              <a:gd name="connsiteX2266" fmla="*/ 1408118 w 6906625"/>
              <a:gd name="connsiteY2266" fmla="*/ 5173656 h 6577154"/>
              <a:gd name="connsiteX2267" fmla="*/ 1420641 w 6906625"/>
              <a:gd name="connsiteY2267" fmla="*/ 5173656 h 6577154"/>
              <a:gd name="connsiteX2268" fmla="*/ 1478888 w 6906625"/>
              <a:gd name="connsiteY2268" fmla="*/ 5170740 h 6577154"/>
              <a:gd name="connsiteX2269" fmla="*/ 1585189 w 6906625"/>
              <a:gd name="connsiteY2269" fmla="*/ 5131957 h 6577154"/>
              <a:gd name="connsiteX2270" fmla="*/ 1583441 w 6906625"/>
              <a:gd name="connsiteY2270" fmla="*/ 5113877 h 6577154"/>
              <a:gd name="connsiteX2271" fmla="*/ 1617807 w 6906625"/>
              <a:gd name="connsiteY2271" fmla="*/ 5124375 h 6577154"/>
              <a:gd name="connsiteX2272" fmla="*/ 1586062 w 6906625"/>
              <a:gd name="connsiteY2272" fmla="*/ 5087924 h 6577154"/>
              <a:gd name="connsiteX2273" fmla="*/ 1556939 w 6906625"/>
              <a:gd name="connsiteY2273" fmla="*/ 5049724 h 6577154"/>
              <a:gd name="connsiteX2274" fmla="*/ 1529563 w 6906625"/>
              <a:gd name="connsiteY2274" fmla="*/ 5003359 h 6577154"/>
              <a:gd name="connsiteX2275" fmla="*/ 1521117 w 6906625"/>
              <a:gd name="connsiteY2275" fmla="*/ 4986445 h 6577154"/>
              <a:gd name="connsiteX2276" fmla="*/ 1540921 w 6906625"/>
              <a:gd name="connsiteY2276" fmla="*/ 4967199 h 6577154"/>
              <a:gd name="connsiteX2277" fmla="*/ 1619554 w 6906625"/>
              <a:gd name="connsiteY2277" fmla="*/ 5001900 h 6577154"/>
              <a:gd name="connsiteX2278" fmla="*/ 1639358 w 6906625"/>
              <a:gd name="connsiteY2278" fmla="*/ 5015023 h 6577154"/>
              <a:gd name="connsiteX2279" fmla="*/ 1672268 w 6906625"/>
              <a:gd name="connsiteY2279" fmla="*/ 5037476 h 6577154"/>
              <a:gd name="connsiteX2280" fmla="*/ 1686829 w 6906625"/>
              <a:gd name="connsiteY2280" fmla="*/ 5030478 h 6577154"/>
              <a:gd name="connsiteX2281" fmla="*/ 1657706 w 6906625"/>
              <a:gd name="connsiteY2281" fmla="*/ 4976531 h 6577154"/>
              <a:gd name="connsiteX2282" fmla="*/ 1628582 w 6906625"/>
              <a:gd name="connsiteY2282" fmla="*/ 4966616 h 6577154"/>
              <a:gd name="connsiteX2283" fmla="*/ 1581985 w 6906625"/>
              <a:gd name="connsiteY2283" fmla="*/ 4970990 h 6577154"/>
              <a:gd name="connsiteX2284" fmla="*/ 1640232 w 6906625"/>
              <a:gd name="connsiteY2284" fmla="*/ 4930748 h 6577154"/>
              <a:gd name="connsiteX2285" fmla="*/ 1623923 w 6906625"/>
              <a:gd name="connsiteY2285" fmla="*/ 4910628 h 6577154"/>
              <a:gd name="connsiteX2286" fmla="*/ 1685664 w 6906625"/>
              <a:gd name="connsiteY2286" fmla="*/ 4908295 h 6577154"/>
              <a:gd name="connsiteX2287" fmla="*/ 1706342 w 6906625"/>
              <a:gd name="connsiteY2287" fmla="*/ 4900713 h 6577154"/>
              <a:gd name="connsiteX2288" fmla="*/ 1669938 w 6906625"/>
              <a:gd name="connsiteY2288" fmla="*/ 4871553 h 6577154"/>
              <a:gd name="connsiteX2289" fmla="*/ 1683043 w 6906625"/>
              <a:gd name="connsiteY2289" fmla="*/ 4861346 h 6577154"/>
              <a:gd name="connsiteX2290" fmla="*/ 1712167 w 6906625"/>
              <a:gd name="connsiteY2290" fmla="*/ 4857847 h 6577154"/>
              <a:gd name="connsiteX2291" fmla="*/ 1731971 w 6906625"/>
              <a:gd name="connsiteY2291" fmla="*/ 4834810 h 6577154"/>
              <a:gd name="connsiteX2292" fmla="*/ 1738960 w 6906625"/>
              <a:gd name="connsiteY2292" fmla="*/ 4818481 h 6577154"/>
              <a:gd name="connsiteX2293" fmla="*/ 1718865 w 6906625"/>
              <a:gd name="connsiteY2293" fmla="*/ 4814690 h 6577154"/>
              <a:gd name="connsiteX2294" fmla="*/ 1726437 w 6906625"/>
              <a:gd name="connsiteY2294" fmla="*/ 4799526 h 6577154"/>
              <a:gd name="connsiteX2295" fmla="*/ 1741873 w 6906625"/>
              <a:gd name="connsiteY2295" fmla="*/ 4779405 h 6577154"/>
              <a:gd name="connsiteX2296" fmla="*/ 1726146 w 6906625"/>
              <a:gd name="connsiteY2296" fmla="*/ 4784071 h 6577154"/>
              <a:gd name="connsiteX2297" fmla="*/ 1711876 w 6906625"/>
              <a:gd name="connsiteY2297" fmla="*/ 4780572 h 6577154"/>
              <a:gd name="connsiteX2298" fmla="*/ 1720613 w 6906625"/>
              <a:gd name="connsiteY2298" fmla="*/ 4759576 h 6577154"/>
              <a:gd name="connsiteX2299" fmla="*/ 1745076 w 6906625"/>
              <a:gd name="connsiteY2299" fmla="*/ 4743830 h 6577154"/>
              <a:gd name="connsiteX2300" fmla="*/ 1756434 w 6906625"/>
              <a:gd name="connsiteY2300" fmla="*/ 4734498 h 6577154"/>
              <a:gd name="connsiteX2301" fmla="*/ 1760699 w 6906625"/>
              <a:gd name="connsiteY2301" fmla="*/ 4728520 h 6577154"/>
              <a:gd name="connsiteX2302" fmla="*/ 1752940 w 6906625"/>
              <a:gd name="connsiteY2302" fmla="*/ 4713502 h 6577154"/>
              <a:gd name="connsiteX2303" fmla="*/ 1745367 w 6906625"/>
              <a:gd name="connsiteY2303" fmla="*/ 4711169 h 6577154"/>
              <a:gd name="connsiteX2304" fmla="*/ 1758182 w 6906625"/>
              <a:gd name="connsiteY2304" fmla="*/ 4699797 h 6577154"/>
              <a:gd name="connsiteX2305" fmla="*/ 1769249 w 6906625"/>
              <a:gd name="connsiteY2305" fmla="*/ 4687549 h 6577154"/>
              <a:gd name="connsiteX2306" fmla="*/ 1783228 w 6906625"/>
              <a:gd name="connsiteY2306" fmla="*/ 4699505 h 6577154"/>
              <a:gd name="connsiteX2307" fmla="*/ 1786432 w 6906625"/>
              <a:gd name="connsiteY2307" fmla="*/ 4705921 h 6577154"/>
              <a:gd name="connsiteX2308" fmla="*/ 1786432 w 6906625"/>
              <a:gd name="connsiteY2308" fmla="*/ 4698922 h 6577154"/>
              <a:gd name="connsiteX2309" fmla="*/ 1824583 w 6906625"/>
              <a:gd name="connsiteY2309" fmla="*/ 4644100 h 6577154"/>
              <a:gd name="connsiteX2310" fmla="*/ 1856037 w 6906625"/>
              <a:gd name="connsiteY2310" fmla="*/ 4663929 h 6577154"/>
              <a:gd name="connsiteX2311" fmla="*/ 1871181 w 6906625"/>
              <a:gd name="connsiteY2311" fmla="*/ 4674719 h 6577154"/>
              <a:gd name="connsiteX2312" fmla="*/ 1902634 w 6906625"/>
              <a:gd name="connsiteY2312" fmla="*/ 4694840 h 6577154"/>
              <a:gd name="connsiteX2313" fmla="*/ 1938165 w 6906625"/>
              <a:gd name="connsiteY2313" fmla="*/ 4651099 h 6577154"/>
              <a:gd name="connsiteX2314" fmla="*/ 1940786 w 6906625"/>
              <a:gd name="connsiteY2314" fmla="*/ 4649640 h 6577154"/>
              <a:gd name="connsiteX2315" fmla="*/ 1938456 w 6906625"/>
              <a:gd name="connsiteY2315" fmla="*/ 4649640 h 6577154"/>
              <a:gd name="connsiteX2316" fmla="*/ 1946610 w 6906625"/>
              <a:gd name="connsiteY2316" fmla="*/ 4632436 h 6577154"/>
              <a:gd name="connsiteX2317" fmla="*/ 1980102 w 6906625"/>
              <a:gd name="connsiteY2317" fmla="*/ 4592194 h 6577154"/>
              <a:gd name="connsiteX2318" fmla="*/ 1994664 w 6906625"/>
              <a:gd name="connsiteY2318" fmla="*/ 4597735 h 6577154"/>
              <a:gd name="connsiteX2319" fmla="*/ 2042427 w 6906625"/>
              <a:gd name="connsiteY2319" fmla="*/ 4574698 h 6577154"/>
              <a:gd name="connsiteX2320" fmla="*/ 2061939 w 6906625"/>
              <a:gd name="connsiteY2320" fmla="*/ 4572073 h 6577154"/>
              <a:gd name="connsiteX2321" fmla="*/ 2071259 w 6906625"/>
              <a:gd name="connsiteY2321" fmla="*/ 4552536 h 6577154"/>
              <a:gd name="connsiteX2322" fmla="*/ 2086694 w 6906625"/>
              <a:gd name="connsiteY2322" fmla="*/ 4523375 h 6577154"/>
              <a:gd name="connsiteX2323" fmla="*/ 2106790 w 6906625"/>
              <a:gd name="connsiteY2323" fmla="*/ 4491299 h 6577154"/>
              <a:gd name="connsiteX2324" fmla="*/ 2157756 w 6906625"/>
              <a:gd name="connsiteY2324" fmla="*/ 4462138 h 6577154"/>
              <a:gd name="connsiteX2325" fmla="*/ 2168531 w 6906625"/>
              <a:gd name="connsiteY2325" fmla="*/ 4453098 h 6577154"/>
              <a:gd name="connsiteX2326" fmla="*/ 2170570 w 6906625"/>
              <a:gd name="connsiteY2326" fmla="*/ 4440268 h 6577154"/>
              <a:gd name="connsiteX2327" fmla="*/ 2164454 w 6906625"/>
              <a:gd name="connsiteY2327" fmla="*/ 4436185 h 6577154"/>
              <a:gd name="connsiteX2328" fmla="*/ 2148145 w 6906625"/>
              <a:gd name="connsiteY2328" fmla="*/ 4436185 h 6577154"/>
              <a:gd name="connsiteX2329" fmla="*/ 2177268 w 6906625"/>
              <a:gd name="connsiteY2329" fmla="*/ 4397985 h 6577154"/>
              <a:gd name="connsiteX2330" fmla="*/ 2184840 w 6906625"/>
              <a:gd name="connsiteY2330" fmla="*/ 4423937 h 6577154"/>
              <a:gd name="connsiteX2331" fmla="*/ 2230564 w 6906625"/>
              <a:gd name="connsiteY2331" fmla="*/ 4404400 h 6577154"/>
              <a:gd name="connsiteX2332" fmla="*/ 2214838 w 6906625"/>
              <a:gd name="connsiteY2332" fmla="*/ 4392444 h 6577154"/>
              <a:gd name="connsiteX2333" fmla="*/ 2194160 w 6906625"/>
              <a:gd name="connsiteY2333" fmla="*/ 4387487 h 6577154"/>
              <a:gd name="connsiteX2334" fmla="*/ 2196199 w 6906625"/>
              <a:gd name="connsiteY2334" fmla="*/ 4372907 h 6577154"/>
              <a:gd name="connsiteX2335" fmla="*/ 2176686 w 6906625"/>
              <a:gd name="connsiteY2335" fmla="*/ 4343746 h 6577154"/>
              <a:gd name="connsiteX2336" fmla="*/ 2199985 w 6906625"/>
              <a:gd name="connsiteY2336" fmla="*/ 4324500 h 6577154"/>
              <a:gd name="connsiteX2337" fmla="*/ 2235515 w 6906625"/>
              <a:gd name="connsiteY2337" fmla="*/ 4332082 h 6577154"/>
              <a:gd name="connsiteX2338" fmla="*/ 2261726 w 6906625"/>
              <a:gd name="connsiteY2338" fmla="*/ 4339080 h 6577154"/>
              <a:gd name="connsiteX2339" fmla="*/ 2254737 w 6906625"/>
              <a:gd name="connsiteY2339" fmla="*/ 4302629 h 6577154"/>
              <a:gd name="connsiteX2340" fmla="*/ 2261144 w 6906625"/>
              <a:gd name="connsiteY2340" fmla="*/ 4290965 h 6577154"/>
              <a:gd name="connsiteX2341" fmla="*/ 2275123 w 6906625"/>
              <a:gd name="connsiteY2341" fmla="*/ 4296506 h 6577154"/>
              <a:gd name="connsiteX2342" fmla="*/ 2276870 w 6906625"/>
              <a:gd name="connsiteY2342" fmla="*/ 4314002 h 6577154"/>
              <a:gd name="connsiteX2343" fmla="*/ 2280365 w 6906625"/>
              <a:gd name="connsiteY2343" fmla="*/ 4344912 h 6577154"/>
              <a:gd name="connsiteX2344" fmla="*/ 2350844 w 6906625"/>
              <a:gd name="connsiteY2344" fmla="*/ 4312544 h 6577154"/>
              <a:gd name="connsiteX2345" fmla="*/ 2353756 w 6906625"/>
              <a:gd name="connsiteY2345" fmla="*/ 4274927 h 6577154"/>
              <a:gd name="connsiteX2346" fmla="*/ 2353942 w 6906625"/>
              <a:gd name="connsiteY2346" fmla="*/ 4274256 h 6577154"/>
              <a:gd name="connsiteX2347" fmla="*/ 2364823 w 6906625"/>
              <a:gd name="connsiteY2347" fmla="*/ 4234977 h 6577154"/>
              <a:gd name="connsiteX2348" fmla="*/ 2375017 w 6906625"/>
              <a:gd name="connsiteY2348" fmla="*/ 4257722 h 6577154"/>
              <a:gd name="connsiteX2349" fmla="*/ 2370357 w 6906625"/>
              <a:gd name="connsiteY2349" fmla="*/ 4265596 h 6577154"/>
              <a:gd name="connsiteX2350" fmla="*/ 2372104 w 6906625"/>
              <a:gd name="connsiteY2350" fmla="*/ 4274927 h 6577154"/>
              <a:gd name="connsiteX2351" fmla="*/ 2378220 w 6906625"/>
              <a:gd name="connsiteY2351" fmla="*/ 4270261 h 6577154"/>
              <a:gd name="connsiteX2352" fmla="*/ 2380259 w 6906625"/>
              <a:gd name="connsiteY2352" fmla="*/ 4257722 h 6577154"/>
              <a:gd name="connsiteX2353" fmla="*/ 2387540 w 6906625"/>
              <a:gd name="connsiteY2353" fmla="*/ 4252182 h 6577154"/>
              <a:gd name="connsiteX2354" fmla="*/ 2392491 w 6906625"/>
              <a:gd name="connsiteY2354" fmla="*/ 4260638 h 6577154"/>
              <a:gd name="connsiteX2355" fmla="*/ 2380259 w 6906625"/>
              <a:gd name="connsiteY2355" fmla="*/ 4289799 h 6577154"/>
              <a:gd name="connsiteX2356" fmla="*/ 2412586 w 6906625"/>
              <a:gd name="connsiteY2356" fmla="*/ 4295048 h 6577154"/>
              <a:gd name="connsiteX2357" fmla="*/ 2439962 w 6906625"/>
              <a:gd name="connsiteY2357" fmla="*/ 4318085 h 6577154"/>
              <a:gd name="connsiteX2358" fmla="*/ 2450155 w 6906625"/>
              <a:gd name="connsiteY2358" fmla="*/ 4326250 h 6577154"/>
              <a:gd name="connsiteX2359" fmla="*/ 2453901 w 6906625"/>
              <a:gd name="connsiteY2359" fmla="*/ 4296759 h 6577154"/>
              <a:gd name="connsiteX2360" fmla="*/ 2446707 w 6906625"/>
              <a:gd name="connsiteY2360" fmla="*/ 4268119 h 6577154"/>
              <a:gd name="connsiteX2361" fmla="*/ 2444622 w 6906625"/>
              <a:gd name="connsiteY2361" fmla="*/ 4271135 h 6577154"/>
              <a:gd name="connsiteX2362" fmla="*/ 2436759 w 6906625"/>
              <a:gd name="connsiteY2362" fmla="*/ 4281342 h 6577154"/>
              <a:gd name="connsiteX2363" fmla="*/ 2431225 w 6906625"/>
              <a:gd name="connsiteY2363" fmla="*/ 4276093 h 6577154"/>
              <a:gd name="connsiteX2364" fmla="*/ 2434429 w 6906625"/>
              <a:gd name="connsiteY2364" fmla="*/ 4239350 h 6577154"/>
              <a:gd name="connsiteX2365" fmla="*/ 2446078 w 6906625"/>
              <a:gd name="connsiteY2365" fmla="*/ 4215147 h 6577154"/>
              <a:gd name="connsiteX2366" fmla="*/ 2461514 w 6906625"/>
              <a:gd name="connsiteY2366" fmla="*/ 4225353 h 6577154"/>
              <a:gd name="connsiteX2367" fmla="*/ 2461513 w 6906625"/>
              <a:gd name="connsiteY2367" fmla="*/ 4225353 h 6577154"/>
              <a:gd name="connsiteX2368" fmla="*/ 2447243 w 6906625"/>
              <a:gd name="connsiteY2368" fmla="*/ 4247515 h 6577154"/>
              <a:gd name="connsiteX2369" fmla="*/ 2447243 w 6906625"/>
              <a:gd name="connsiteY2369" fmla="*/ 4267248 h 6577154"/>
              <a:gd name="connsiteX2370" fmla="*/ 2455397 w 6906625"/>
              <a:gd name="connsiteY2370" fmla="*/ 4257722 h 6577154"/>
              <a:gd name="connsiteX2371" fmla="*/ 2462969 w 6906625"/>
              <a:gd name="connsiteY2371" fmla="*/ 4226229 h 6577154"/>
              <a:gd name="connsiteX2372" fmla="*/ 2464134 w 6906625"/>
              <a:gd name="connsiteY2372" fmla="*/ 4225834 h 6577154"/>
              <a:gd name="connsiteX2373" fmla="*/ 2464134 w 6906625"/>
              <a:gd name="connsiteY2373" fmla="*/ 4224479 h 6577154"/>
              <a:gd name="connsiteX2374" fmla="*/ 2464426 w 6906625"/>
              <a:gd name="connsiteY2374" fmla="*/ 4224479 h 6577154"/>
              <a:gd name="connsiteX2375" fmla="*/ 2464237 w 6906625"/>
              <a:gd name="connsiteY2375" fmla="*/ 4225799 h 6577154"/>
              <a:gd name="connsiteX2376" fmla="*/ 2479533 w 6906625"/>
              <a:gd name="connsiteY2376" fmla="*/ 4220616 h 6577154"/>
              <a:gd name="connsiteX2377" fmla="*/ 2484521 w 6906625"/>
              <a:gd name="connsiteY2377" fmla="*/ 4229436 h 6577154"/>
              <a:gd name="connsiteX2378" fmla="*/ 2513644 w 6906625"/>
              <a:gd name="connsiteY2378" fmla="*/ 4281051 h 6577154"/>
              <a:gd name="connsiteX2379" fmla="*/ 2538981 w 6906625"/>
              <a:gd name="connsiteY2379" fmla="*/ 4292715 h 6577154"/>
              <a:gd name="connsiteX2380" fmla="*/ 2563154 w 6906625"/>
              <a:gd name="connsiteY2380" fmla="*/ 4310211 h 6577154"/>
              <a:gd name="connsiteX2381" fmla="*/ 2548301 w 6906625"/>
              <a:gd name="connsiteY2381" fmla="*/ 4324792 h 6577154"/>
              <a:gd name="connsiteX2382" fmla="*/ 2554708 w 6906625"/>
              <a:gd name="connsiteY2382" fmla="*/ 4342580 h 6577154"/>
              <a:gd name="connsiteX2383" fmla="*/ 2506946 w 6906625"/>
              <a:gd name="connsiteY2383" fmla="*/ 4345496 h 6577154"/>
              <a:gd name="connsiteX2384" fmla="*/ 2499374 w 6906625"/>
              <a:gd name="connsiteY2384" fmla="*/ 4377281 h 6577154"/>
              <a:gd name="connsiteX2385" fmla="*/ 2523546 w 6906625"/>
              <a:gd name="connsiteY2385" fmla="*/ 4389528 h 6577154"/>
              <a:gd name="connsiteX2386" fmla="*/ 2524711 w 6906625"/>
              <a:gd name="connsiteY2386" fmla="*/ 4390555 h 6577154"/>
              <a:gd name="connsiteX2387" fmla="*/ 2524711 w 6906625"/>
              <a:gd name="connsiteY2387" fmla="*/ 4402359 h 6577154"/>
              <a:gd name="connsiteX2388" fmla="*/ 2531992 w 6906625"/>
              <a:gd name="connsiteY2388" fmla="*/ 4396235 h 6577154"/>
              <a:gd name="connsiteX2389" fmla="*/ 2543350 w 6906625"/>
              <a:gd name="connsiteY2389" fmla="*/ 4399151 h 6577154"/>
              <a:gd name="connsiteX2390" fmla="*/ 2570726 w 6906625"/>
              <a:gd name="connsiteY2390" fmla="*/ 4421022 h 6577154"/>
              <a:gd name="connsiteX2391" fmla="*/ 2575094 w 6906625"/>
              <a:gd name="connsiteY2391" fmla="*/ 4432394 h 6577154"/>
              <a:gd name="connsiteX2392" fmla="*/ 2640914 w 6906625"/>
              <a:gd name="connsiteY2392" fmla="*/ 4450474 h 6577154"/>
              <a:gd name="connsiteX2393" fmla="*/ 2624896 w 6906625"/>
              <a:gd name="connsiteY2393" fmla="*/ 4430936 h 6577154"/>
              <a:gd name="connsiteX2394" fmla="*/ 2609169 w 6906625"/>
              <a:gd name="connsiteY2394" fmla="*/ 4416939 h 6577154"/>
              <a:gd name="connsiteX2395" fmla="*/ 2632176 w 6906625"/>
              <a:gd name="connsiteY2395" fmla="*/ 4419855 h 6577154"/>
              <a:gd name="connsiteX2396" fmla="*/ 2675571 w 6906625"/>
              <a:gd name="connsiteY2396" fmla="*/ 4453390 h 6577154"/>
              <a:gd name="connsiteX2397" fmla="*/ 2658970 w 6906625"/>
              <a:gd name="connsiteY2397" fmla="*/ 4470594 h 6577154"/>
              <a:gd name="connsiteX2398" fmla="*/ 2641496 w 6906625"/>
              <a:gd name="connsiteY2398" fmla="*/ 4456014 h 6577154"/>
              <a:gd name="connsiteX2399" fmla="*/ 2612372 w 6906625"/>
              <a:gd name="connsiteY2399" fmla="*/ 4459222 h 6577154"/>
              <a:gd name="connsiteX2400" fmla="*/ 2539855 w 6906625"/>
              <a:gd name="connsiteY2400" fmla="*/ 4451057 h 6577154"/>
              <a:gd name="connsiteX2401" fmla="*/ 2531118 w 6906625"/>
              <a:gd name="connsiteY2401" fmla="*/ 4445225 h 6577154"/>
              <a:gd name="connsiteX2402" fmla="*/ 2526167 w 6906625"/>
              <a:gd name="connsiteY2402" fmla="*/ 4450474 h 6577154"/>
              <a:gd name="connsiteX2403" fmla="*/ 2553252 w 6906625"/>
              <a:gd name="connsiteY2403" fmla="*/ 4469136 h 6577154"/>
              <a:gd name="connsiteX2404" fmla="*/ 2547427 w 6906625"/>
              <a:gd name="connsiteY2404" fmla="*/ 4486633 h 6577154"/>
              <a:gd name="connsiteX2405" fmla="*/ 2576551 w 6906625"/>
              <a:gd name="connsiteY2405" fmla="*/ 4503546 h 6577154"/>
              <a:gd name="connsiteX2406" fmla="*/ 2605674 w 6906625"/>
              <a:gd name="connsiteY2406" fmla="*/ 4508503 h 6577154"/>
              <a:gd name="connsiteX2407" fmla="*/ 2596646 w 6906625"/>
              <a:gd name="connsiteY2407" fmla="*/ 4487799 h 6577154"/>
              <a:gd name="connsiteX2408" fmla="*/ 2627517 w 6906625"/>
              <a:gd name="connsiteY2408" fmla="*/ 4487799 h 6577154"/>
              <a:gd name="connsiteX2409" fmla="*/ 2604801 w 6906625"/>
              <a:gd name="connsiteY2409" fmla="*/ 4558660 h 6577154"/>
              <a:gd name="connsiteX2410" fmla="*/ 2582958 w 6906625"/>
              <a:gd name="connsiteY2410" fmla="*/ 4536498 h 6577154"/>
              <a:gd name="connsiteX2411" fmla="*/ 2562571 w 6906625"/>
              <a:gd name="connsiteY2411" fmla="*/ 4576156 h 6577154"/>
              <a:gd name="connsiteX2412" fmla="*/ 2570144 w 6906625"/>
              <a:gd name="connsiteY2412" fmla="*/ 4596276 h 6577154"/>
              <a:gd name="connsiteX2413" fmla="*/ 2560533 w 6906625"/>
              <a:gd name="connsiteY2413" fmla="*/ 4616397 h 6577154"/>
              <a:gd name="connsiteX2414" fmla="*/ 2545389 w 6906625"/>
              <a:gd name="connsiteY2414" fmla="*/ 4607358 h 6577154"/>
              <a:gd name="connsiteX2415" fmla="*/ 2555291 w 6906625"/>
              <a:gd name="connsiteY2415" fmla="*/ 4584612 h 6577154"/>
              <a:gd name="connsiteX2416" fmla="*/ 2515683 w 6906625"/>
              <a:gd name="connsiteY2416" fmla="*/ 4536498 h 6577154"/>
              <a:gd name="connsiteX2417" fmla="*/ 2491801 w 6906625"/>
              <a:gd name="connsiteY2417" fmla="*/ 4509961 h 6577154"/>
              <a:gd name="connsiteX2418" fmla="*/ 2476657 w 6906625"/>
              <a:gd name="connsiteY2418" fmla="*/ 4505587 h 6577154"/>
              <a:gd name="connsiteX2419" fmla="*/ 2529953 w 6906625"/>
              <a:gd name="connsiteY2419" fmla="*/ 4593069 h 6577154"/>
              <a:gd name="connsiteX2420" fmla="*/ 2513644 w 6906625"/>
              <a:gd name="connsiteY2420" fmla="*/ 4611440 h 6577154"/>
              <a:gd name="connsiteX2421" fmla="*/ 2565484 w 6906625"/>
              <a:gd name="connsiteY2421" fmla="*/ 4640601 h 6577154"/>
              <a:gd name="connsiteX2422" fmla="*/ 2598102 w 6906625"/>
              <a:gd name="connsiteY2422" fmla="*/ 4630394 h 6577154"/>
              <a:gd name="connsiteX2423" fmla="*/ 2635963 w 6906625"/>
              <a:gd name="connsiteY2423" fmla="*/ 4640601 h 6577154"/>
              <a:gd name="connsiteX2424" fmla="*/ 2675862 w 6906625"/>
              <a:gd name="connsiteY2424" fmla="*/ 4621063 h 6577154"/>
              <a:gd name="connsiteX2425" fmla="*/ 2668581 w 6906625"/>
              <a:gd name="connsiteY2425" fmla="*/ 4629228 h 6577154"/>
              <a:gd name="connsiteX2426" fmla="*/ 2673532 w 6906625"/>
              <a:gd name="connsiteY2426" fmla="*/ 4635643 h 6577154"/>
              <a:gd name="connsiteX2427" fmla="*/ 2737312 w 6906625"/>
              <a:gd name="connsiteY2427" fmla="*/ 4624271 h 6577154"/>
              <a:gd name="connsiteX2428" fmla="*/ 2744884 w 6906625"/>
              <a:gd name="connsiteY2428" fmla="*/ 4640892 h 6577154"/>
              <a:gd name="connsiteX2429" fmla="*/ 2747797 w 6906625"/>
              <a:gd name="connsiteY2429" fmla="*/ 4608232 h 6577154"/>
              <a:gd name="connsiteX2430" fmla="*/ 2718673 w 6906625"/>
              <a:gd name="connsiteY2430" fmla="*/ 4549911 h 6577154"/>
              <a:gd name="connsiteX2431" fmla="*/ 2752165 w 6906625"/>
              <a:gd name="connsiteY2431" fmla="*/ 4556327 h 6577154"/>
              <a:gd name="connsiteX2432" fmla="*/ 2745176 w 6906625"/>
              <a:gd name="connsiteY2432" fmla="*/ 4524250 h 6577154"/>
              <a:gd name="connsiteX2433" fmla="*/ 2727018 w 6906625"/>
              <a:gd name="connsiteY2433" fmla="*/ 4506334 h 6577154"/>
              <a:gd name="connsiteX2434" fmla="*/ 2707715 w 6906625"/>
              <a:gd name="connsiteY2434" fmla="*/ 4519183 h 6577154"/>
              <a:gd name="connsiteX2435" fmla="*/ 2692753 w 6906625"/>
              <a:gd name="connsiteY2435" fmla="*/ 4508212 h 6577154"/>
              <a:gd name="connsiteX2436" fmla="*/ 2711101 w 6906625"/>
              <a:gd name="connsiteY2436" fmla="*/ 4500484 h 6577154"/>
              <a:gd name="connsiteX2437" fmla="*/ 2725996 w 6906625"/>
              <a:gd name="connsiteY2437" fmla="*/ 4505325 h 6577154"/>
              <a:gd name="connsiteX2438" fmla="*/ 2725080 w 6906625"/>
              <a:gd name="connsiteY2438" fmla="*/ 4504421 h 6577154"/>
              <a:gd name="connsiteX2439" fmla="*/ 2725080 w 6906625"/>
              <a:gd name="connsiteY2439" fmla="*/ 4483134 h 6577154"/>
              <a:gd name="connsiteX2440" fmla="*/ 2727410 w 6906625"/>
              <a:gd name="connsiteY2440" fmla="*/ 4481092 h 6577154"/>
              <a:gd name="connsiteX2441" fmla="*/ 2747214 w 6906625"/>
              <a:gd name="connsiteY2441" fmla="*/ 4486050 h 6577154"/>
              <a:gd name="connsiteX2442" fmla="*/ 2773717 w 6906625"/>
              <a:gd name="connsiteY2442" fmla="*/ 4439101 h 6577154"/>
              <a:gd name="connsiteX2443" fmla="*/ 2760029 w 6906625"/>
              <a:gd name="connsiteY2443" fmla="*/ 4424813 h 6577154"/>
              <a:gd name="connsiteX2444" fmla="*/ 2757990 w 6906625"/>
              <a:gd name="connsiteY2444" fmla="*/ 4408774 h 6577154"/>
              <a:gd name="connsiteX2445" fmla="*/ 2759819 w 6906625"/>
              <a:gd name="connsiteY2445" fmla="*/ 4405721 h 6577154"/>
              <a:gd name="connsiteX2446" fmla="*/ 2776629 w 6906625"/>
              <a:gd name="connsiteY2446" fmla="*/ 4404108 h 6577154"/>
              <a:gd name="connsiteX2447" fmla="*/ 2818275 w 6906625"/>
              <a:gd name="connsiteY2447" fmla="*/ 4410524 h 6577154"/>
              <a:gd name="connsiteX2448" fmla="*/ 2789152 w 6906625"/>
              <a:gd name="connsiteY2448" fmla="*/ 4385737 h 6577154"/>
              <a:gd name="connsiteX2449" fmla="*/ 2762650 w 6906625"/>
              <a:gd name="connsiteY2449" fmla="*/ 4366491 h 6577154"/>
              <a:gd name="connsiteX2450" fmla="*/ 2807791 w 6906625"/>
              <a:gd name="connsiteY2450" fmla="*/ 4377572 h 6577154"/>
              <a:gd name="connsiteX2451" fmla="*/ 2898365 w 6906625"/>
              <a:gd name="connsiteY2451" fmla="*/ 4404108 h 6577154"/>
              <a:gd name="connsiteX2452" fmla="*/ 2924285 w 6906625"/>
              <a:gd name="connsiteY2452" fmla="*/ 4414606 h 6577154"/>
              <a:gd name="connsiteX2453" fmla="*/ 2938555 w 6906625"/>
              <a:gd name="connsiteY2453" fmla="*/ 4421022 h 6577154"/>
              <a:gd name="connsiteX2454" fmla="*/ 2983987 w 6906625"/>
              <a:gd name="connsiteY2454" fmla="*/ 4431520 h 6577154"/>
              <a:gd name="connsiteX2455" fmla="*/ 2999714 w 6906625"/>
              <a:gd name="connsiteY2455" fmla="*/ 4435894 h 6577154"/>
              <a:gd name="connsiteX2456" fmla="*/ 3023013 w 6906625"/>
              <a:gd name="connsiteY2456" fmla="*/ 4424813 h 6577154"/>
              <a:gd name="connsiteX2457" fmla="*/ 3020101 w 6906625"/>
              <a:gd name="connsiteY2457" fmla="*/ 4399151 h 6577154"/>
              <a:gd name="connsiteX2458" fmla="*/ 3013985 w 6906625"/>
              <a:gd name="connsiteY2458" fmla="*/ 4394194 h 6577154"/>
              <a:gd name="connsiteX2459" fmla="*/ 2926614 w 6906625"/>
              <a:gd name="connsiteY2459" fmla="*/ 4367366 h 6577154"/>
              <a:gd name="connsiteX2460" fmla="*/ 2906228 w 6906625"/>
              <a:gd name="connsiteY2460" fmla="*/ 4371157 h 6577154"/>
              <a:gd name="connsiteX2461" fmla="*/ 2881182 w 6906625"/>
              <a:gd name="connsiteY2461" fmla="*/ 4339664 h 6577154"/>
              <a:gd name="connsiteX2462" fmla="*/ 2939429 w 6906625"/>
              <a:gd name="connsiteY2462" fmla="*/ 4346662 h 6577154"/>
              <a:gd name="connsiteX2463" fmla="*/ 2950787 w 6906625"/>
              <a:gd name="connsiteY2463" fmla="*/ 4351328 h 6577154"/>
              <a:gd name="connsiteX2464" fmla="*/ 3039614 w 6906625"/>
              <a:gd name="connsiteY2464" fmla="*/ 4384571 h 6577154"/>
              <a:gd name="connsiteX2465" fmla="*/ 3057670 w 6906625"/>
              <a:gd name="connsiteY2465" fmla="*/ 4392736 h 6577154"/>
              <a:gd name="connsiteX2466" fmla="*/ 3121450 w 6906625"/>
              <a:gd name="connsiteY2466" fmla="*/ 4413440 h 6577154"/>
              <a:gd name="connsiteX2467" fmla="*/ 3122907 w 6906625"/>
              <a:gd name="connsiteY2467" fmla="*/ 4410524 h 6577154"/>
              <a:gd name="connsiteX2468" fmla="*/ 3122907 w 6906625"/>
              <a:gd name="connsiteY2468" fmla="*/ 4413440 h 6577154"/>
              <a:gd name="connsiteX2469" fmla="*/ 3152030 w 6906625"/>
              <a:gd name="connsiteY2469" fmla="*/ 4421313 h 6577154"/>
              <a:gd name="connsiteX2470" fmla="*/ 3129605 w 6906625"/>
              <a:gd name="connsiteY2470" fmla="*/ 4392152 h 6577154"/>
              <a:gd name="connsiteX2471" fmla="*/ 3102229 w 6906625"/>
              <a:gd name="connsiteY2471" fmla="*/ 4375239 h 6577154"/>
              <a:gd name="connsiteX2472" fmla="*/ 3093783 w 6906625"/>
              <a:gd name="connsiteY2472" fmla="*/ 4355119 h 6577154"/>
              <a:gd name="connsiteX2473" fmla="*/ 3080095 w 6906625"/>
              <a:gd name="connsiteY2473" fmla="*/ 4343454 h 6577154"/>
              <a:gd name="connsiteX2474" fmla="*/ 3087085 w 6906625"/>
              <a:gd name="connsiteY2474" fmla="*/ 4337914 h 6577154"/>
              <a:gd name="connsiteX2475" fmla="*/ 3139216 w 6906625"/>
              <a:gd name="connsiteY2475" fmla="*/ 4347829 h 6577154"/>
              <a:gd name="connsiteX2476" fmla="*/ 3163971 w 6906625"/>
              <a:gd name="connsiteY2476" fmla="*/ 4363284 h 6577154"/>
              <a:gd name="connsiteX2477" fmla="*/ 3199793 w 6906625"/>
              <a:gd name="connsiteY2477" fmla="*/ 4370574 h 6577154"/>
              <a:gd name="connsiteX2478" fmla="*/ 3214937 w 6906625"/>
              <a:gd name="connsiteY2478" fmla="*/ 4341413 h 6577154"/>
              <a:gd name="connsiteX2479" fmla="*/ 3209112 w 6906625"/>
              <a:gd name="connsiteY2479" fmla="*/ 4336164 h 6577154"/>
              <a:gd name="connsiteX2480" fmla="*/ 3125236 w 6906625"/>
              <a:gd name="connsiteY2480" fmla="*/ 4318085 h 6577154"/>
              <a:gd name="connsiteX2481" fmla="*/ 3132517 w 6906625"/>
              <a:gd name="connsiteY2481" fmla="*/ 4309045 h 6577154"/>
              <a:gd name="connsiteX2482" fmla="*/ 3166009 w 6906625"/>
              <a:gd name="connsiteY2482" fmla="*/ 4311378 h 6577154"/>
              <a:gd name="connsiteX2483" fmla="*/ 3212024 w 6906625"/>
              <a:gd name="connsiteY2483" fmla="*/ 4309336 h 6577154"/>
              <a:gd name="connsiteX2484" fmla="*/ 3244643 w 6906625"/>
              <a:gd name="connsiteY2484" fmla="*/ 4273761 h 6577154"/>
              <a:gd name="connsiteX2485" fmla="*/ 3250467 w 6906625"/>
              <a:gd name="connsiteY2485" fmla="*/ 4269970 h 6577154"/>
              <a:gd name="connsiteX2486" fmla="*/ 3254836 w 6906625"/>
              <a:gd name="connsiteY2486" fmla="*/ 4288049 h 6577154"/>
              <a:gd name="connsiteX2487" fmla="*/ 3291823 w 6906625"/>
              <a:gd name="connsiteY2487" fmla="*/ 4276677 h 6577154"/>
              <a:gd name="connsiteX2488" fmla="*/ 3278717 w 6906625"/>
              <a:gd name="connsiteY2488" fmla="*/ 4305837 h 6577154"/>
              <a:gd name="connsiteX2489" fmla="*/ 3234449 w 6906625"/>
              <a:gd name="connsiteY2489" fmla="*/ 4310795 h 6577154"/>
              <a:gd name="connsiteX2490" fmla="*/ 3234449 w 6906625"/>
              <a:gd name="connsiteY2490" fmla="*/ 4335289 h 6577154"/>
              <a:gd name="connsiteX2491" fmla="*/ 3265903 w 6906625"/>
              <a:gd name="connsiteY2491" fmla="*/ 4332082 h 6577154"/>
              <a:gd name="connsiteX2492" fmla="*/ 3297356 w 6906625"/>
              <a:gd name="connsiteY2492" fmla="*/ 4337331 h 6577154"/>
              <a:gd name="connsiteX2493" fmla="*/ 3323858 w 6906625"/>
              <a:gd name="connsiteY2493" fmla="*/ 4323333 h 6577154"/>
              <a:gd name="connsiteX2494" fmla="*/ 3329974 w 6906625"/>
              <a:gd name="connsiteY2494" fmla="*/ 4315169 h 6577154"/>
              <a:gd name="connsiteX2495" fmla="*/ 3338420 w 6906625"/>
              <a:gd name="connsiteY2495" fmla="*/ 4312253 h 6577154"/>
              <a:gd name="connsiteX2496" fmla="*/ 3329974 w 6906625"/>
              <a:gd name="connsiteY2496" fmla="*/ 4312253 h 6577154"/>
              <a:gd name="connsiteX2497" fmla="*/ 3311044 w 6906625"/>
              <a:gd name="connsiteY2497" fmla="*/ 4309045 h 6577154"/>
              <a:gd name="connsiteX2498" fmla="*/ 3304346 w 6906625"/>
              <a:gd name="connsiteY2498" fmla="*/ 4295048 h 6577154"/>
              <a:gd name="connsiteX2499" fmla="*/ 3318325 w 6906625"/>
              <a:gd name="connsiteY2499" fmla="*/ 4295048 h 6577154"/>
              <a:gd name="connsiteX2500" fmla="*/ 3310753 w 6906625"/>
              <a:gd name="connsiteY2500" fmla="*/ 4292423 h 6577154"/>
              <a:gd name="connsiteX2501" fmla="*/ 3269980 w 6906625"/>
              <a:gd name="connsiteY2501" fmla="*/ 4255973 h 6577154"/>
              <a:gd name="connsiteX2502" fmla="*/ 3221344 w 6906625"/>
              <a:gd name="connsiteY2502" fmla="*/ 4206400 h 6577154"/>
              <a:gd name="connsiteX2503" fmla="*/ 3199792 w 6906625"/>
              <a:gd name="connsiteY2503" fmla="*/ 4167908 h 6577154"/>
              <a:gd name="connsiteX2504" fmla="*/ 3173873 w 6906625"/>
              <a:gd name="connsiteY2504" fmla="*/ 4138747 h 6577154"/>
              <a:gd name="connsiteX2505" fmla="*/ 3150283 w 6906625"/>
              <a:gd name="connsiteY2505" fmla="*/ 4125625 h 6577154"/>
              <a:gd name="connsiteX2506" fmla="*/ 3172125 w 6906625"/>
              <a:gd name="connsiteY2506" fmla="*/ 4111628 h 6577154"/>
              <a:gd name="connsiteX2507" fmla="*/ 3182901 w 6906625"/>
              <a:gd name="connsiteY2507" fmla="*/ 4088008 h 6577154"/>
              <a:gd name="connsiteX2508" fmla="*/ 3156690 w 6906625"/>
              <a:gd name="connsiteY2508" fmla="*/ 4083342 h 6577154"/>
              <a:gd name="connsiteX2509" fmla="*/ 3162223 w 6906625"/>
              <a:gd name="connsiteY2509" fmla="*/ 4060889 h 6577154"/>
              <a:gd name="connsiteX2510" fmla="*/ 3133100 w 6906625"/>
              <a:gd name="connsiteY2510" fmla="*/ 4046308 h 6577154"/>
              <a:gd name="connsiteX2511" fmla="*/ 3123780 w 6906625"/>
              <a:gd name="connsiteY2511" fmla="*/ 4007816 h 6577154"/>
              <a:gd name="connsiteX2512" fmla="*/ 3094657 w 6906625"/>
              <a:gd name="connsiteY2512" fmla="*/ 3978656 h 6577154"/>
              <a:gd name="connsiteX2513" fmla="*/ 3057088 w 6906625"/>
              <a:gd name="connsiteY2513" fmla="*/ 3958535 h 6577154"/>
              <a:gd name="connsiteX2514" fmla="*/ 2998841 w 6906625"/>
              <a:gd name="connsiteY2514" fmla="*/ 3919460 h 6577154"/>
              <a:gd name="connsiteX2515" fmla="*/ 2973795 w 6906625"/>
              <a:gd name="connsiteY2515" fmla="*/ 3886800 h 6577154"/>
              <a:gd name="connsiteX2516" fmla="*/ 2960689 w 6906625"/>
              <a:gd name="connsiteY2516" fmla="*/ 3878343 h 6577154"/>
              <a:gd name="connsiteX2517" fmla="*/ 2906519 w 6906625"/>
              <a:gd name="connsiteY2517" fmla="*/ 3849183 h 6577154"/>
              <a:gd name="connsiteX2518" fmla="*/ 2891666 w 6906625"/>
              <a:gd name="connsiteY2518" fmla="*/ 3834311 h 6577154"/>
              <a:gd name="connsiteX2519" fmla="*/ 2911470 w 6906625"/>
              <a:gd name="connsiteY2519" fmla="*/ 3800193 h 6577154"/>
              <a:gd name="connsiteX2520" fmla="*/ 2891375 w 6906625"/>
              <a:gd name="connsiteY2520" fmla="*/ 3755577 h 6577154"/>
              <a:gd name="connsiteX2521" fmla="*/ 2913800 w 6906625"/>
              <a:gd name="connsiteY2521" fmla="*/ 3761118 h 6577154"/>
              <a:gd name="connsiteX2522" fmla="*/ 2953117 w 6906625"/>
              <a:gd name="connsiteY2522" fmla="*/ 3780947 h 6577154"/>
              <a:gd name="connsiteX2523" fmla="*/ 3009034 w 6906625"/>
              <a:gd name="connsiteY2523" fmla="*/ 3822355 h 6577154"/>
              <a:gd name="connsiteX2524" fmla="*/ 3053593 w 6906625"/>
              <a:gd name="connsiteY2524" fmla="*/ 3869887 h 6577154"/>
              <a:gd name="connsiteX2525" fmla="*/ 3069611 w 6906625"/>
              <a:gd name="connsiteY2525" fmla="*/ 3882426 h 6577154"/>
              <a:gd name="connsiteX2526" fmla="*/ 3098734 w 6906625"/>
              <a:gd name="connsiteY2526" fmla="*/ 3914502 h 6577154"/>
              <a:gd name="connsiteX2527" fmla="*/ 3137177 w 6906625"/>
              <a:gd name="connsiteY2527" fmla="*/ 3926750 h 6577154"/>
              <a:gd name="connsiteX2528" fmla="*/ 3143875 w 6906625"/>
              <a:gd name="connsiteY2528" fmla="*/ 3920626 h 6577154"/>
              <a:gd name="connsiteX2529" fmla="*/ 3147370 w 6906625"/>
              <a:gd name="connsiteY2529" fmla="*/ 3864638 h 6577154"/>
              <a:gd name="connsiteX2530" fmla="*/ 3147370 w 6906625"/>
              <a:gd name="connsiteY2530" fmla="*/ 3818856 h 6577154"/>
              <a:gd name="connsiteX2531" fmla="*/ 3138051 w 6906625"/>
              <a:gd name="connsiteY2531" fmla="*/ 3783280 h 6577154"/>
              <a:gd name="connsiteX2532" fmla="*/ 3139269 w 6906625"/>
              <a:gd name="connsiteY2532" fmla="*/ 3783285 h 6577154"/>
              <a:gd name="connsiteX2533" fmla="*/ 3139052 w 6906625"/>
              <a:gd name="connsiteY2533" fmla="*/ 3783169 h 6577154"/>
              <a:gd name="connsiteX2534" fmla="*/ 3106889 w 6906625"/>
              <a:gd name="connsiteY2534" fmla="*/ 3793485 h 6577154"/>
              <a:gd name="connsiteX2535" fmla="*/ 3083881 w 6906625"/>
              <a:gd name="connsiteY2535" fmla="*/ 3801359 h 6577154"/>
              <a:gd name="connsiteX2536" fmla="*/ 3118538 w 6906625"/>
              <a:gd name="connsiteY2536" fmla="*/ 3757618 h 6577154"/>
              <a:gd name="connsiteX2537" fmla="*/ 3139566 w 6906625"/>
              <a:gd name="connsiteY2537" fmla="*/ 3783287 h 6577154"/>
              <a:gd name="connsiteX2538" fmla="*/ 3146169 w 6906625"/>
              <a:gd name="connsiteY2538" fmla="*/ 3783316 h 6577154"/>
              <a:gd name="connsiteX2539" fmla="*/ 3151447 w 6906625"/>
              <a:gd name="connsiteY2539" fmla="*/ 3788820 h 6577154"/>
              <a:gd name="connsiteX2540" fmla="*/ 3152481 w 6906625"/>
              <a:gd name="connsiteY2540" fmla="*/ 3791618 h 6577154"/>
              <a:gd name="connsiteX2541" fmla="*/ 3184357 w 6906625"/>
              <a:gd name="connsiteY2541" fmla="*/ 3803984 h 6577154"/>
              <a:gd name="connsiteX2542" fmla="*/ 3182610 w 6906625"/>
              <a:gd name="connsiteY2542" fmla="*/ 3788237 h 6577154"/>
              <a:gd name="connsiteX2543" fmla="*/ 3158728 w 6906625"/>
              <a:gd name="connsiteY2543" fmla="*/ 3749162 h 6577154"/>
              <a:gd name="connsiteX2544" fmla="*/ 3148535 w 6906625"/>
              <a:gd name="connsiteY2544" fmla="*/ 3736331 h 6577154"/>
              <a:gd name="connsiteX2545" fmla="*/ 3126110 w 6906625"/>
              <a:gd name="connsiteY2545" fmla="*/ 3720585 h 6577154"/>
              <a:gd name="connsiteX2546" fmla="*/ 3114461 w 6906625"/>
              <a:gd name="connsiteY2546" fmla="*/ 3689091 h 6577154"/>
              <a:gd name="connsiteX2547" fmla="*/ 3148244 w 6906625"/>
              <a:gd name="connsiteY2547" fmla="*/ 3675969 h 6577154"/>
              <a:gd name="connsiteX2548" fmla="*/ 3188434 w 6906625"/>
              <a:gd name="connsiteY2548" fmla="*/ 3716502 h 6577154"/>
              <a:gd name="connsiteX2549" fmla="*/ 3232119 w 6906625"/>
              <a:gd name="connsiteY2549" fmla="*/ 3711836 h 6577154"/>
              <a:gd name="connsiteX2550" fmla="*/ 3240857 w 6906625"/>
              <a:gd name="connsiteY2550" fmla="*/ 3702213 h 6577154"/>
              <a:gd name="connsiteX2551" fmla="*/ 3198336 w 6906625"/>
              <a:gd name="connsiteY2551" fmla="*/ 3649433 h 6577154"/>
              <a:gd name="connsiteX2552" fmla="*/ 3222509 w 6906625"/>
              <a:gd name="connsiteY2552" fmla="*/ 3659056 h 6577154"/>
              <a:gd name="connsiteX2553" fmla="*/ 3219888 w 6906625"/>
              <a:gd name="connsiteY2553" fmla="*/ 3640684 h 6577154"/>
              <a:gd name="connsiteX2554" fmla="*/ 3226004 w 6906625"/>
              <a:gd name="connsiteY2554" fmla="*/ 3640684 h 6577154"/>
              <a:gd name="connsiteX2555" fmla="*/ 3275513 w 6906625"/>
              <a:gd name="connsiteY2555" fmla="*/ 3640684 h 6577154"/>
              <a:gd name="connsiteX2556" fmla="*/ 3260660 w 6906625"/>
              <a:gd name="connsiteY2556" fmla="*/ 3611524 h 6577154"/>
              <a:gd name="connsiteX2557" fmla="*/ 3264738 w 6906625"/>
              <a:gd name="connsiteY2557" fmla="*/ 3568075 h 6577154"/>
              <a:gd name="connsiteX2558" fmla="*/ 3258039 w 6906625"/>
              <a:gd name="connsiteY2558" fmla="*/ 3505379 h 6577154"/>
              <a:gd name="connsiteX2559" fmla="*/ 3251341 w 6906625"/>
              <a:gd name="connsiteY2559" fmla="*/ 3491965 h 6577154"/>
              <a:gd name="connsiteX2560" fmla="*/ 3262117 w 6906625"/>
              <a:gd name="connsiteY2560" fmla="*/ 3470387 h 6577154"/>
              <a:gd name="connsiteX2561" fmla="*/ 3232993 w 6906625"/>
              <a:gd name="connsiteY2561" fmla="*/ 3470387 h 6577154"/>
              <a:gd name="connsiteX2562" fmla="*/ 3237653 w 6906625"/>
              <a:gd name="connsiteY2562" fmla="*/ 3493424 h 6577154"/>
              <a:gd name="connsiteX2563" fmla="*/ 3223674 w 6906625"/>
              <a:gd name="connsiteY2563" fmla="*/ 3489633 h 6577154"/>
              <a:gd name="connsiteX2564" fmla="*/ 3212607 w 6906625"/>
              <a:gd name="connsiteY2564" fmla="*/ 3456973 h 6577154"/>
              <a:gd name="connsiteX2565" fmla="*/ 3184940 w 6906625"/>
              <a:gd name="connsiteY2565" fmla="*/ 3452015 h 6577154"/>
              <a:gd name="connsiteX2566" fmla="*/ 3161932 w 6906625"/>
              <a:gd name="connsiteY2566" fmla="*/ 3470095 h 6577154"/>
              <a:gd name="connsiteX2567" fmla="*/ 3150865 w 6906625"/>
              <a:gd name="connsiteY2567" fmla="*/ 3473594 h 6577154"/>
              <a:gd name="connsiteX2568" fmla="*/ 3147662 w 6906625"/>
              <a:gd name="connsiteY2568" fmla="*/ 3415273 h 6577154"/>
              <a:gd name="connsiteX2569" fmla="*/ 3188143 w 6906625"/>
              <a:gd name="connsiteY2569" fmla="*/ 3415273 h 6577154"/>
              <a:gd name="connsiteX2570" fmla="*/ 3190764 w 6906625"/>
              <a:gd name="connsiteY2570" fmla="*/ 3390487 h 6577154"/>
              <a:gd name="connsiteX2571" fmla="*/ 3132517 w 6906625"/>
              <a:gd name="connsiteY2571" fmla="*/ 3316711 h 6577154"/>
              <a:gd name="connsiteX2572" fmla="*/ 3123489 w 6906625"/>
              <a:gd name="connsiteY2572" fmla="*/ 3303880 h 6577154"/>
              <a:gd name="connsiteX2573" fmla="*/ 3148244 w 6906625"/>
              <a:gd name="connsiteY2573" fmla="*/ 3292799 h 6577154"/>
              <a:gd name="connsiteX2574" fmla="*/ 3157563 w 6906625"/>
              <a:gd name="connsiteY2574" fmla="*/ 3300672 h 6577154"/>
              <a:gd name="connsiteX2575" fmla="*/ 3215811 w 6906625"/>
              <a:gd name="connsiteY2575" fmla="*/ 3293965 h 6577154"/>
              <a:gd name="connsiteX2576" fmla="*/ 3255710 w 6906625"/>
              <a:gd name="connsiteY2576" fmla="*/ 3350537 h 6577154"/>
              <a:gd name="connsiteX2577" fmla="*/ 3267068 w 6906625"/>
              <a:gd name="connsiteY2577" fmla="*/ 3354619 h 6577154"/>
              <a:gd name="connsiteX2578" fmla="*/ 3283377 w 6906625"/>
              <a:gd name="connsiteY2578" fmla="*/ 3349079 h 6577154"/>
              <a:gd name="connsiteX2579" fmla="*/ 3285998 w 6906625"/>
              <a:gd name="connsiteY2579" fmla="*/ 3332457 h 6577154"/>
              <a:gd name="connsiteX2580" fmla="*/ 3237944 w 6906625"/>
              <a:gd name="connsiteY2580" fmla="*/ 3255187 h 6577154"/>
              <a:gd name="connsiteX2581" fmla="*/ 3256292 w 6906625"/>
              <a:gd name="connsiteY2581" fmla="*/ 3268893 h 6577154"/>
              <a:gd name="connsiteX2582" fmla="*/ 3298812 w 6906625"/>
              <a:gd name="connsiteY2582" fmla="*/ 3289883 h 6577154"/>
              <a:gd name="connsiteX2583" fmla="*/ 3339585 w 6906625"/>
              <a:gd name="connsiteY2583" fmla="*/ 3319043 h 6577154"/>
              <a:gd name="connsiteX2584" fmla="*/ 3340031 w 6906625"/>
              <a:gd name="connsiteY2584" fmla="*/ 3320583 h 6577154"/>
              <a:gd name="connsiteX2585" fmla="*/ 3368708 w 6906625"/>
              <a:gd name="connsiteY2585" fmla="*/ 3335082 h 6577154"/>
              <a:gd name="connsiteX2586" fmla="*/ 3379775 w 6906625"/>
              <a:gd name="connsiteY2586" fmla="*/ 3338581 h 6577154"/>
              <a:gd name="connsiteX2587" fmla="*/ 3424626 w 6906625"/>
              <a:gd name="connsiteY2587" fmla="*/ 3369783 h 6577154"/>
              <a:gd name="connsiteX2588" fmla="*/ 3442391 w 6906625"/>
              <a:gd name="connsiteY2588" fmla="*/ 3385821 h 6577154"/>
              <a:gd name="connsiteX2589" fmla="*/ 3464234 w 6906625"/>
              <a:gd name="connsiteY2589" fmla="*/ 3405067 h 6577154"/>
              <a:gd name="connsiteX2590" fmla="*/ 3487532 w 6906625"/>
              <a:gd name="connsiteY2590" fmla="*/ 3384363 h 6577154"/>
              <a:gd name="connsiteX2591" fmla="*/ 3512287 w 6906625"/>
              <a:gd name="connsiteY2591" fmla="*/ 3416731 h 6577154"/>
              <a:gd name="connsiteX2592" fmla="*/ 3541410 w 6906625"/>
              <a:gd name="connsiteY2592" fmla="*/ 3445892 h 6577154"/>
              <a:gd name="connsiteX2593" fmla="*/ 3547818 w 6906625"/>
              <a:gd name="connsiteY2593" fmla="*/ 3430145 h 6577154"/>
              <a:gd name="connsiteX2594" fmla="*/ 3606065 w 6906625"/>
              <a:gd name="connsiteY2594" fmla="*/ 3392819 h 6577154"/>
              <a:gd name="connsiteX2595" fmla="*/ 3610142 w 6906625"/>
              <a:gd name="connsiteY2595" fmla="*/ 3354036 h 6577154"/>
              <a:gd name="connsiteX2596" fmla="*/ 3615093 w 6906625"/>
              <a:gd name="connsiteY2596" fmla="*/ 3341497 h 6577154"/>
              <a:gd name="connsiteX2597" fmla="*/ 3627033 w 6906625"/>
              <a:gd name="connsiteY2597" fmla="*/ 3338581 h 6577154"/>
              <a:gd name="connsiteX2598" fmla="*/ 3633441 w 6906625"/>
              <a:gd name="connsiteY2598" fmla="*/ 3343538 h 6577154"/>
              <a:gd name="connsiteX2599" fmla="*/ 3794493 w 6906625"/>
              <a:gd name="connsiteY2599" fmla="*/ 3504505 h 6577154"/>
              <a:gd name="connsiteX2600" fmla="*/ 3827985 w 6906625"/>
              <a:gd name="connsiteY2600" fmla="*/ 3504505 h 6577154"/>
              <a:gd name="connsiteX2601" fmla="*/ 3877786 w 6906625"/>
              <a:gd name="connsiteY2601" fmla="*/ 3487008 h 6577154"/>
              <a:gd name="connsiteX2602" fmla="*/ 3911278 w 6906625"/>
              <a:gd name="connsiteY2602" fmla="*/ 3466887 h 6577154"/>
              <a:gd name="connsiteX2603" fmla="*/ 3911278 w 6906625"/>
              <a:gd name="connsiteY2603" fmla="*/ 3453182 h 6577154"/>
              <a:gd name="connsiteX2604" fmla="*/ 3961662 w 6906625"/>
              <a:gd name="connsiteY2604" fmla="*/ 3432478 h 6577154"/>
              <a:gd name="connsiteX2605" fmla="*/ 4002435 w 6906625"/>
              <a:gd name="connsiteY2605" fmla="*/ 3443267 h 6577154"/>
              <a:gd name="connsiteX2606" fmla="*/ 4002435 w 6906625"/>
              <a:gd name="connsiteY2606" fmla="*/ 3418481 h 6577154"/>
              <a:gd name="connsiteX2607" fmla="*/ 3979427 w 6906625"/>
              <a:gd name="connsiteY2607" fmla="*/ 3394569 h 6577154"/>
              <a:gd name="connsiteX2608" fmla="*/ 4012045 w 6906625"/>
              <a:gd name="connsiteY2608" fmla="*/ 3388737 h 6577154"/>
              <a:gd name="connsiteX2609" fmla="*/ 4035053 w 6906625"/>
              <a:gd name="connsiteY2609" fmla="*/ 3343247 h 6577154"/>
              <a:gd name="connsiteX2610" fmla="*/ 4076408 w 6906625"/>
              <a:gd name="connsiteY2610" fmla="*/ 3361326 h 6577154"/>
              <a:gd name="connsiteX2611" fmla="*/ 4120967 w 6906625"/>
              <a:gd name="connsiteY2611" fmla="*/ 3384655 h 6577154"/>
              <a:gd name="connsiteX2612" fmla="*/ 4166108 w 6906625"/>
              <a:gd name="connsiteY2612" fmla="*/ 3410899 h 6577154"/>
              <a:gd name="connsiteX2613" fmla="*/ 4195232 w 6906625"/>
              <a:gd name="connsiteY2613" fmla="*/ 3440060 h 6577154"/>
              <a:gd name="connsiteX2614" fmla="*/ 4199420 w 6906625"/>
              <a:gd name="connsiteY2614" fmla="*/ 3442389 h 6577154"/>
              <a:gd name="connsiteX2615" fmla="*/ 4209502 w 6906625"/>
              <a:gd name="connsiteY2615" fmla="*/ 3435977 h 6577154"/>
              <a:gd name="connsiteX2616" fmla="*/ 4204260 w 6906625"/>
              <a:gd name="connsiteY2616" fmla="*/ 3422272 h 6577154"/>
              <a:gd name="connsiteX2617" fmla="*/ 4189116 w 6906625"/>
              <a:gd name="connsiteY2617" fmla="*/ 3416440 h 6577154"/>
              <a:gd name="connsiteX2618" fmla="*/ 4180088 w 6906625"/>
              <a:gd name="connsiteY2618" fmla="*/ 3408858 h 6577154"/>
              <a:gd name="connsiteX2619" fmla="*/ 4177758 w 6906625"/>
              <a:gd name="connsiteY2619" fmla="*/ 3391362 h 6577154"/>
              <a:gd name="connsiteX2620" fmla="*/ 4247946 w 6906625"/>
              <a:gd name="connsiteY2620" fmla="*/ 3432770 h 6577154"/>
              <a:gd name="connsiteX2621" fmla="*/ 4254935 w 6906625"/>
              <a:gd name="connsiteY2621" fmla="*/ 3414107 h 6577154"/>
              <a:gd name="connsiteX2622" fmla="*/ 4309105 w 6906625"/>
              <a:gd name="connsiteY2622" fmla="*/ 3425188 h 6577154"/>
              <a:gd name="connsiteX2623" fmla="*/ 4338228 w 6906625"/>
              <a:gd name="connsiteY2623" fmla="*/ 3437144 h 6577154"/>
              <a:gd name="connsiteX2624" fmla="*/ 4367351 w 6906625"/>
              <a:gd name="connsiteY2624" fmla="*/ 3425479 h 6577154"/>
              <a:gd name="connsiteX2625" fmla="*/ 4399388 w 6906625"/>
              <a:gd name="connsiteY2625" fmla="*/ 3408858 h 6577154"/>
              <a:gd name="connsiteX2626" fmla="*/ 4454139 w 6906625"/>
              <a:gd name="connsiteY2626" fmla="*/ 3395444 h 6577154"/>
              <a:gd name="connsiteX2627" fmla="*/ 4477147 w 6906625"/>
              <a:gd name="connsiteY2627" fmla="*/ 3334790 h 6577154"/>
              <a:gd name="connsiteX2628" fmla="*/ 4479768 w 6906625"/>
              <a:gd name="connsiteY2628" fmla="*/ 3291049 h 6577154"/>
              <a:gd name="connsiteX2629" fmla="*/ 4468992 w 6906625"/>
              <a:gd name="connsiteY2629" fmla="*/ 3249939 h 6577154"/>
              <a:gd name="connsiteX2630" fmla="*/ 4457343 w 6906625"/>
              <a:gd name="connsiteY2630" fmla="*/ 3220777 h 6577154"/>
              <a:gd name="connsiteX2631" fmla="*/ 4428219 w 6906625"/>
              <a:gd name="connsiteY2631" fmla="*/ 3162452 h 6577154"/>
              <a:gd name="connsiteX2632" fmla="*/ 4462585 w 6906625"/>
              <a:gd name="connsiteY2632" fmla="*/ 3133290 h 6577154"/>
              <a:gd name="connsiteX2633" fmla="*/ 4466954 w 6906625"/>
              <a:gd name="connsiteY2633" fmla="*/ 3095678 h 6577154"/>
              <a:gd name="connsiteX2634" fmla="*/ 4482098 w 6906625"/>
              <a:gd name="connsiteY2634" fmla="*/ 3064770 h 6577154"/>
              <a:gd name="connsiteX2635" fmla="*/ 4537142 w 6906625"/>
              <a:gd name="connsiteY2635" fmla="*/ 3088097 h 6577154"/>
              <a:gd name="connsiteX2636" fmla="*/ 4552868 w 6906625"/>
              <a:gd name="connsiteY2636" fmla="*/ 3088097 h 6577154"/>
              <a:gd name="connsiteX2637" fmla="*/ 4561023 w 6906625"/>
              <a:gd name="connsiteY2637" fmla="*/ 3067104 h 6577154"/>
              <a:gd name="connsiteX2638" fmla="*/ 4550829 w 6906625"/>
              <a:gd name="connsiteY2638" fmla="*/ 3037944 h 6577154"/>
              <a:gd name="connsiteX2639" fmla="*/ 4564517 w 6906625"/>
              <a:gd name="connsiteY2639" fmla="*/ 3037944 h 6577154"/>
              <a:gd name="connsiteX2640" fmla="*/ 4620725 w 6906625"/>
              <a:gd name="connsiteY2640" fmla="*/ 3060688 h 6577154"/>
              <a:gd name="connsiteX2641" fmla="*/ 4620725 w 6906625"/>
              <a:gd name="connsiteY2641" fmla="*/ 3035320 h 6577154"/>
              <a:gd name="connsiteX2642" fmla="*/ 4660333 w 6906625"/>
              <a:gd name="connsiteY2642" fmla="*/ 2977004 h 6577154"/>
              <a:gd name="connsiteX2643" fmla="*/ 4640238 w 6906625"/>
              <a:gd name="connsiteY2643" fmla="*/ 2949887 h 6577154"/>
              <a:gd name="connsiteX2644" fmla="*/ 4643442 w 6906625"/>
              <a:gd name="connsiteY2644" fmla="*/ 2913732 h 6577154"/>
              <a:gd name="connsiteX2645" fmla="*/ 4591020 w 6906625"/>
              <a:gd name="connsiteY2645" fmla="*/ 2840838 h 6577154"/>
              <a:gd name="connsiteX2646" fmla="*/ 4595097 w 6906625"/>
              <a:gd name="connsiteY2646" fmla="*/ 2802931 h 6577154"/>
              <a:gd name="connsiteX2647" fmla="*/ 4615483 w 6906625"/>
              <a:gd name="connsiteY2647" fmla="*/ 2783396 h 6577154"/>
              <a:gd name="connsiteX2648" fmla="*/ 4656839 w 6906625"/>
              <a:gd name="connsiteY2648" fmla="*/ 2807889 h 6577154"/>
              <a:gd name="connsiteX2649" fmla="*/ 4671400 w 6906625"/>
              <a:gd name="connsiteY2649" fmla="*/ 2828006 h 6577154"/>
              <a:gd name="connsiteX2650" fmla="*/ 4700524 w 6906625"/>
              <a:gd name="connsiteY2650" fmla="*/ 2830340 h 6577154"/>
              <a:gd name="connsiteX2651" fmla="*/ 4676934 w 6906625"/>
              <a:gd name="connsiteY2651" fmla="*/ 2774061 h 6577154"/>
              <a:gd name="connsiteX2652" fmla="*/ 4656548 w 6906625"/>
              <a:gd name="connsiteY2652" fmla="*/ 2749857 h 6577154"/>
              <a:gd name="connsiteX2653" fmla="*/ 4681594 w 6906625"/>
              <a:gd name="connsiteY2653" fmla="*/ 2734984 h 6577154"/>
              <a:gd name="connsiteX2654" fmla="*/ 4661207 w 6906625"/>
              <a:gd name="connsiteY2654" fmla="*/ 2705820 h 6577154"/>
              <a:gd name="connsiteX2655" fmla="*/ 4686836 w 6906625"/>
              <a:gd name="connsiteY2655" fmla="*/ 2697654 h 6577154"/>
              <a:gd name="connsiteX2656" fmla="*/ 4666158 w 6906625"/>
              <a:gd name="connsiteY2656" fmla="*/ 2677823 h 6577154"/>
              <a:gd name="connsiteX2657" fmla="*/ 4664411 w 6906625"/>
              <a:gd name="connsiteY2657" fmla="*/ 2563801 h 6577154"/>
              <a:gd name="connsiteX2658" fmla="*/ 4675769 w 6906625"/>
              <a:gd name="connsiteY2658" fmla="*/ 2548926 h 6577154"/>
              <a:gd name="connsiteX2659" fmla="*/ 4646645 w 6906625"/>
              <a:gd name="connsiteY2659" fmla="*/ 2490611 h 6577154"/>
              <a:gd name="connsiteX2660" fmla="*/ 4703145 w 6906625"/>
              <a:gd name="connsiteY2660" fmla="*/ 2424997 h 6577154"/>
              <a:gd name="connsiteX2661" fmla="*/ 4727026 w 6906625"/>
              <a:gd name="connsiteY2661" fmla="*/ 2417707 h 6577154"/>
              <a:gd name="connsiteX2662" fmla="*/ 4741879 w 6906625"/>
              <a:gd name="connsiteY2662" fmla="*/ 2391170 h 6577154"/>
              <a:gd name="connsiteX2663" fmla="*/ 4766343 w 6906625"/>
              <a:gd name="connsiteY2663" fmla="*/ 2391170 h 6577154"/>
              <a:gd name="connsiteX2664" fmla="*/ 4766343 w 6906625"/>
              <a:gd name="connsiteY2664" fmla="*/ 2346260 h 6577154"/>
              <a:gd name="connsiteX2665" fmla="*/ 4743044 w 6906625"/>
              <a:gd name="connsiteY2665" fmla="*/ 2327305 h 6577154"/>
              <a:gd name="connsiteX2666" fmla="*/ 4742461 w 6906625"/>
              <a:gd name="connsiteY2666" fmla="*/ 2327456 h 6577154"/>
              <a:gd name="connsiteX2667" fmla="*/ 4731686 w 6906625"/>
              <a:gd name="connsiteY2667" fmla="*/ 2320598 h 6577154"/>
              <a:gd name="connsiteX2668" fmla="*/ 4675478 w 6906625"/>
              <a:gd name="connsiteY2668" fmla="*/ 2245944 h 6577154"/>
              <a:gd name="connsiteX2669" fmla="*/ 4615775 w 6906625"/>
              <a:gd name="connsiteY2669" fmla="*/ 2164583 h 6577154"/>
              <a:gd name="connsiteX2670" fmla="*/ 4598009 w 6906625"/>
              <a:gd name="connsiteY2670" fmla="*/ 2142711 h 6577154"/>
              <a:gd name="connsiteX2671" fmla="*/ 4571216 w 6906625"/>
              <a:gd name="connsiteY2671" fmla="*/ 2089054 h 6577154"/>
              <a:gd name="connsiteX2672" fmla="*/ 4549956 w 6906625"/>
              <a:gd name="connsiteY2672" fmla="*/ 2049103 h 6577154"/>
              <a:gd name="connsiteX2673" fmla="*/ 4511513 w 6906625"/>
              <a:gd name="connsiteY2673" fmla="*/ 2001866 h 6577154"/>
              <a:gd name="connsiteX2674" fmla="*/ 4482389 w 6906625"/>
              <a:gd name="connsiteY2674" fmla="*/ 1970078 h 6577154"/>
              <a:gd name="connsiteX2675" fmla="*/ 4497533 w 6906625"/>
              <a:gd name="connsiteY2675" fmla="*/ 1957248 h 6577154"/>
              <a:gd name="connsiteX2676" fmla="*/ 4464624 w 6906625"/>
              <a:gd name="connsiteY2676" fmla="*/ 1910012 h 6577154"/>
              <a:gd name="connsiteX2677" fmla="*/ 4435500 w 6906625"/>
              <a:gd name="connsiteY2677" fmla="*/ 1877063 h 6577154"/>
              <a:gd name="connsiteX2678" fmla="*/ 4401135 w 6906625"/>
              <a:gd name="connsiteY2678" fmla="*/ 1842657 h 6577154"/>
              <a:gd name="connsiteX2679" fmla="*/ 4369972 w 6906625"/>
              <a:gd name="connsiteY2679" fmla="*/ 1790749 h 6577154"/>
              <a:gd name="connsiteX2680" fmla="*/ 4408416 w 6906625"/>
              <a:gd name="connsiteY2680" fmla="*/ 1819914 h 6577154"/>
              <a:gd name="connsiteX2681" fmla="*/ 4411910 w 6906625"/>
              <a:gd name="connsiteY2681" fmla="*/ 1804750 h 6577154"/>
              <a:gd name="connsiteX2682" fmla="*/ 4397640 w 6906625"/>
              <a:gd name="connsiteY2682" fmla="*/ 1780252 h 6577154"/>
              <a:gd name="connsiteX2683" fmla="*/ 4432879 w 6906625"/>
              <a:gd name="connsiteY2683" fmla="*/ 1711141 h 6577154"/>
              <a:gd name="connsiteX2684" fmla="*/ 4410746 w 6906625"/>
              <a:gd name="connsiteY2684" fmla="*/ 1702393 h 6577154"/>
              <a:gd name="connsiteX2685" fmla="*/ 4385408 w 6906625"/>
              <a:gd name="connsiteY2685" fmla="*/ 1719306 h 6577154"/>
              <a:gd name="connsiteX2686" fmla="*/ 4374923 w 6906625"/>
              <a:gd name="connsiteY2686" fmla="*/ 1699768 h 6577154"/>
              <a:gd name="connsiteX2687" fmla="*/ 4368808 w 6906625"/>
              <a:gd name="connsiteY2687" fmla="*/ 1684313 h 6577154"/>
              <a:gd name="connsiteX2688" fmla="*/ 4297746 w 6906625"/>
              <a:gd name="connsiteY2688" fmla="*/ 1599748 h 6577154"/>
              <a:gd name="connsiteX2689" fmla="*/ 4290466 w 6906625"/>
              <a:gd name="connsiteY2689" fmla="*/ 1569130 h 6577154"/>
              <a:gd name="connsiteX2690" fmla="*/ 4211832 w 6906625"/>
              <a:gd name="connsiteY2690" fmla="*/ 1510810 h 6577154"/>
              <a:gd name="connsiteX2691" fmla="*/ 4196980 w 6906625"/>
              <a:gd name="connsiteY2691" fmla="*/ 1492438 h 6577154"/>
              <a:gd name="connsiteX2692" fmla="*/ 4206590 w 6906625"/>
              <a:gd name="connsiteY2692" fmla="*/ 1486315 h 6577154"/>
              <a:gd name="connsiteX2693" fmla="*/ 4269788 w 6906625"/>
              <a:gd name="connsiteY2693" fmla="*/ 1488939 h 6577154"/>
              <a:gd name="connsiteX2694" fmla="*/ 4280564 w 6906625"/>
              <a:gd name="connsiteY2694" fmla="*/ 1493605 h 6577154"/>
              <a:gd name="connsiteX2695" fmla="*/ 4301241 w 6906625"/>
              <a:gd name="connsiteY2695" fmla="*/ 1500020 h 6577154"/>
              <a:gd name="connsiteX2696" fmla="*/ 4284232 w 6906625"/>
              <a:gd name="connsiteY2696" fmla="*/ 1471155 h 6577154"/>
              <a:gd name="connsiteX2697" fmla="*/ 4283185 w 6906625"/>
              <a:gd name="connsiteY2697" fmla="*/ 1471155 h 6577154"/>
              <a:gd name="connsiteX2698" fmla="*/ 4279981 w 6906625"/>
              <a:gd name="connsiteY2698" fmla="*/ 1468240 h 6577154"/>
              <a:gd name="connsiteX2699" fmla="*/ 4282311 w 6906625"/>
              <a:gd name="connsiteY2699" fmla="*/ 1469698 h 6577154"/>
              <a:gd name="connsiteX2700" fmla="*/ 4284401 w 6906625"/>
              <a:gd name="connsiteY2700" fmla="*/ 1470860 h 6577154"/>
              <a:gd name="connsiteX2701" fmla="*/ 4311435 w 6906625"/>
              <a:gd name="connsiteY2701" fmla="*/ 1470860 h 6577154"/>
              <a:gd name="connsiteX2702" fmla="*/ 4311537 w 6906625"/>
              <a:gd name="connsiteY2702" fmla="*/ 1470738 h 6577154"/>
              <a:gd name="connsiteX2703" fmla="*/ 4331238 w 6906625"/>
              <a:gd name="connsiteY2703" fmla="*/ 1503520 h 6577154"/>
              <a:gd name="connsiteX2704" fmla="*/ 4349295 w 6906625"/>
              <a:gd name="connsiteY2704" fmla="*/ 1488064 h 6577154"/>
              <a:gd name="connsiteX2705" fmla="*/ 4374341 w 6906625"/>
              <a:gd name="connsiteY2705" fmla="*/ 1503811 h 6577154"/>
              <a:gd name="connsiteX2706" fmla="*/ 4378710 w 6906625"/>
              <a:gd name="connsiteY2706" fmla="*/ 1494480 h 6577154"/>
              <a:gd name="connsiteX2707" fmla="*/ 4363857 w 6906625"/>
              <a:gd name="connsiteY2707" fmla="*/ 1465319 h 6577154"/>
              <a:gd name="connsiteX2708" fmla="*/ 4337063 w 6906625"/>
              <a:gd name="connsiteY2708" fmla="*/ 1398251 h 6577154"/>
              <a:gd name="connsiteX2709" fmla="*/ 4375798 w 6906625"/>
              <a:gd name="connsiteY2709" fmla="*/ 1392419 h 6577154"/>
              <a:gd name="connsiteX2710" fmla="*/ 4411037 w 6906625"/>
              <a:gd name="connsiteY2710" fmla="*/ 1427410 h 6577154"/>
              <a:gd name="connsiteX2711" fmla="*/ 4413949 w 6906625"/>
              <a:gd name="connsiteY2711" fmla="*/ 1396501 h 6577154"/>
              <a:gd name="connsiteX2712" fmla="*/ 4452101 w 6906625"/>
              <a:gd name="connsiteY2712" fmla="*/ 1411665 h 6577154"/>
              <a:gd name="connsiteX2713" fmla="*/ 4492874 w 6906625"/>
              <a:gd name="connsiteY2713" fmla="*/ 1460070 h 6577154"/>
              <a:gd name="connsiteX2714" fmla="*/ 4467536 w 6906625"/>
              <a:gd name="connsiteY2714" fmla="*/ 1469985 h 6577154"/>
              <a:gd name="connsiteX2715" fmla="*/ 4438413 w 6906625"/>
              <a:gd name="connsiteY2715" fmla="*/ 1446365 h 6577154"/>
              <a:gd name="connsiteX2716" fmla="*/ 4420648 w 6906625"/>
              <a:gd name="connsiteY2716" fmla="*/ 1472901 h 6577154"/>
              <a:gd name="connsiteX2717" fmla="*/ 4467536 w 6906625"/>
              <a:gd name="connsiteY2717" fmla="*/ 1542594 h 6577154"/>
              <a:gd name="connsiteX2718" fmla="*/ 4523162 w 6906625"/>
              <a:gd name="connsiteY2718" fmla="*/ 1613162 h 6577154"/>
              <a:gd name="connsiteX2719" fmla="*/ 4560149 w 6906625"/>
              <a:gd name="connsiteY2719" fmla="*/ 1600915 h 6577154"/>
              <a:gd name="connsiteX2720" fmla="*/ 4586651 w 6906625"/>
              <a:gd name="connsiteY2720" fmla="*/ 1618994 h 6577154"/>
              <a:gd name="connsiteX2721" fmla="*/ 4615775 w 6906625"/>
              <a:gd name="connsiteY2721" fmla="*/ 1569421 h 6577154"/>
              <a:gd name="connsiteX2722" fmla="*/ 4581700 w 6906625"/>
              <a:gd name="connsiteY2722" fmla="*/ 1540262 h 6577154"/>
              <a:gd name="connsiteX2723" fmla="*/ 4581700 w 6906625"/>
              <a:gd name="connsiteY2723" fmla="*/ 1532097 h 6577154"/>
              <a:gd name="connsiteX2724" fmla="*/ 4585195 w 6906625"/>
              <a:gd name="connsiteY2724" fmla="*/ 1527430 h 6577154"/>
              <a:gd name="connsiteX2725" fmla="*/ 4622764 w 6906625"/>
              <a:gd name="connsiteY2725" fmla="*/ 1540552 h 6577154"/>
              <a:gd name="connsiteX2726" fmla="*/ 4671400 w 6906625"/>
              <a:gd name="connsiteY2726" fmla="*/ 1576128 h 6577154"/>
              <a:gd name="connsiteX2727" fmla="*/ 4678099 w 6906625"/>
              <a:gd name="connsiteY2727" fmla="*/ 1590709 h 6577154"/>
              <a:gd name="connsiteX2728" fmla="*/ 4705475 w 6906625"/>
              <a:gd name="connsiteY2728" fmla="*/ 1603248 h 6577154"/>
              <a:gd name="connsiteX2729" fmla="*/ 4701980 w 6906625"/>
              <a:gd name="connsiteY2729" fmla="*/ 1574087 h 6577154"/>
              <a:gd name="connsiteX2730" fmla="*/ 4672857 w 6906625"/>
              <a:gd name="connsiteY2730" fmla="*/ 1548134 h 6577154"/>
              <a:gd name="connsiteX2731" fmla="*/ 4660916 w 6906625"/>
              <a:gd name="connsiteY2731" fmla="*/ 1545510 h 6577154"/>
              <a:gd name="connsiteX2732" fmla="*/ 4653053 w 6906625"/>
              <a:gd name="connsiteY2732" fmla="*/ 1521599 h 6577154"/>
              <a:gd name="connsiteX2733" fmla="*/ 4658586 w 6906625"/>
              <a:gd name="connsiteY2733" fmla="*/ 1483982 h 6577154"/>
              <a:gd name="connsiteX2734" fmla="*/ 4683924 w 6906625"/>
              <a:gd name="connsiteY2734" fmla="*/ 1463278 h 6577154"/>
              <a:gd name="connsiteX2735" fmla="*/ 4692369 w 6906625"/>
              <a:gd name="connsiteY2735" fmla="*/ 1460070 h 6577154"/>
              <a:gd name="connsiteX2736" fmla="*/ 4701546 w 6906625"/>
              <a:gd name="connsiteY2736" fmla="*/ 1438821 h 6577154"/>
              <a:gd name="connsiteX2737" fmla="*/ 4718253 w 6906625"/>
              <a:gd name="connsiteY2737" fmla="*/ 1439694 h 6577154"/>
              <a:gd name="connsiteX2738" fmla="*/ 4724987 w 6906625"/>
              <a:gd name="connsiteY2738" fmla="*/ 1420703 h 6577154"/>
              <a:gd name="connsiteX2739" fmla="*/ 4701689 w 6906625"/>
              <a:gd name="connsiteY2739" fmla="*/ 1436159 h 6577154"/>
              <a:gd name="connsiteX2740" fmla="*/ 4701689 w 6906625"/>
              <a:gd name="connsiteY2740" fmla="*/ 1438491 h 6577154"/>
              <a:gd name="connsiteX2741" fmla="*/ 4699359 w 6906625"/>
              <a:gd name="connsiteY2741" fmla="*/ 1419537 h 6577154"/>
              <a:gd name="connsiteX2742" fmla="*/ 4716542 w 6906625"/>
              <a:gd name="connsiteY2742" fmla="*/ 1397376 h 6577154"/>
              <a:gd name="connsiteX2743" fmla="*/ 4705766 w 6906625"/>
              <a:gd name="connsiteY2743" fmla="*/ 1354802 h 6577154"/>
              <a:gd name="connsiteX2744" fmla="*/ 4728191 w 6906625"/>
              <a:gd name="connsiteY2744" fmla="*/ 1340513 h 6577154"/>
              <a:gd name="connsiteX2745" fmla="*/ 4745956 w 6906625"/>
              <a:gd name="connsiteY2745" fmla="*/ 1325641 h 6577154"/>
              <a:gd name="connsiteX2746" fmla="*/ 4759644 w 6906625"/>
              <a:gd name="connsiteY2746" fmla="*/ 1323600 h 6577154"/>
              <a:gd name="connsiteX2747" fmla="*/ 4788768 w 6906625"/>
              <a:gd name="connsiteY2747" fmla="*/ 1315143 h 6577154"/>
              <a:gd name="connsiteX2748" fmla="*/ 4804786 w 6906625"/>
              <a:gd name="connsiteY2748" fmla="*/ 1328557 h 6577154"/>
              <a:gd name="connsiteX2749" fmla="*/ 4769546 w 6906625"/>
              <a:gd name="connsiteY2749" fmla="*/ 1333806 h 6577154"/>
              <a:gd name="connsiteX2750" fmla="*/ 4825755 w 6906625"/>
              <a:gd name="connsiteY2750" fmla="*/ 1384254 h 6577154"/>
              <a:gd name="connsiteX2751" fmla="*/ 4788768 w 6906625"/>
              <a:gd name="connsiteY2751" fmla="*/ 1399709 h 6577154"/>
              <a:gd name="connsiteX2752" fmla="*/ 4824299 w 6906625"/>
              <a:gd name="connsiteY2752" fmla="*/ 1418663 h 6577154"/>
              <a:gd name="connsiteX2753" fmla="*/ 4853422 w 6906625"/>
              <a:gd name="connsiteY2753" fmla="*/ 1397376 h 6577154"/>
              <a:gd name="connsiteX2754" fmla="*/ 4848471 w 6906625"/>
              <a:gd name="connsiteY2754" fmla="*/ 1373173 h 6577154"/>
              <a:gd name="connsiteX2755" fmla="*/ 4869148 w 6906625"/>
              <a:gd name="connsiteY2755" fmla="*/ 1406124 h 6577154"/>
              <a:gd name="connsiteX2756" fmla="*/ 4869234 w 6906625"/>
              <a:gd name="connsiteY2756" fmla="*/ 1406217 h 6577154"/>
              <a:gd name="connsiteX2757" fmla="*/ 4863178 w 6906625"/>
              <a:gd name="connsiteY2757" fmla="*/ 1408967 h 6577154"/>
              <a:gd name="connsiteX2758" fmla="*/ 4859538 w 6906625"/>
              <a:gd name="connsiteY2758" fmla="*/ 1412248 h 6577154"/>
              <a:gd name="connsiteX2759" fmla="*/ 4858956 w 6906625"/>
              <a:gd name="connsiteY2759" fmla="*/ 1412248 h 6577154"/>
              <a:gd name="connsiteX2760" fmla="*/ 4862742 w 6906625"/>
              <a:gd name="connsiteY2760" fmla="*/ 1423328 h 6577154"/>
              <a:gd name="connsiteX2761" fmla="*/ 4869440 w 6906625"/>
              <a:gd name="connsiteY2761" fmla="*/ 1413413 h 6577154"/>
              <a:gd name="connsiteX2762" fmla="*/ 4869440 w 6906625"/>
              <a:gd name="connsiteY2762" fmla="*/ 1406442 h 6577154"/>
              <a:gd name="connsiteX2763" fmla="*/ 4956519 w 6906625"/>
              <a:gd name="connsiteY2763" fmla="*/ 1501478 h 6577154"/>
              <a:gd name="connsiteX2764" fmla="*/ 4964382 w 6906625"/>
              <a:gd name="connsiteY2764" fmla="*/ 1510518 h 6577154"/>
              <a:gd name="connsiteX2765" fmla="*/ 5016805 w 6906625"/>
              <a:gd name="connsiteY2765" fmla="*/ 1566214 h 6577154"/>
              <a:gd name="connsiteX2766" fmla="*/ 5024376 w 6906625"/>
              <a:gd name="connsiteY2766" fmla="*/ 1566214 h 6577154"/>
              <a:gd name="connsiteX2767" fmla="*/ 5027580 w 6906625"/>
              <a:gd name="connsiteY2767" fmla="*/ 1558049 h 6577154"/>
              <a:gd name="connsiteX2768" fmla="*/ 5016805 w 6906625"/>
              <a:gd name="connsiteY2768" fmla="*/ 1535595 h 6577154"/>
              <a:gd name="connsiteX2769" fmla="*/ 5077090 w 6906625"/>
              <a:gd name="connsiteY2769" fmla="*/ 1542010 h 6577154"/>
              <a:gd name="connsiteX2770" fmla="*/ 5083497 w 6906625"/>
              <a:gd name="connsiteY2770" fmla="*/ 1512851 h 6577154"/>
              <a:gd name="connsiteX2771" fmla="*/ 5118736 w 6906625"/>
              <a:gd name="connsiteY2771" fmla="*/ 1502061 h 6577154"/>
              <a:gd name="connsiteX2772" fmla="*/ 5215426 w 6906625"/>
              <a:gd name="connsiteY2772" fmla="*/ 1545218 h 6577154"/>
              <a:gd name="connsiteX2773" fmla="*/ 5244550 w 6906625"/>
              <a:gd name="connsiteY2773" fmla="*/ 1525389 h 6577154"/>
              <a:gd name="connsiteX2774" fmla="*/ 5275712 w 6906625"/>
              <a:gd name="connsiteY2774" fmla="*/ 1541427 h 6577154"/>
              <a:gd name="connsiteX2775" fmla="*/ 5435308 w 6906625"/>
              <a:gd name="connsiteY2775" fmla="*/ 1638532 h 6577154"/>
              <a:gd name="connsiteX2776" fmla="*/ 5517145 w 6906625"/>
              <a:gd name="connsiteY2776" fmla="*/ 1721930 h 6577154"/>
              <a:gd name="connsiteX2777" fmla="*/ 5546269 w 6906625"/>
              <a:gd name="connsiteY2777" fmla="*/ 1751091 h 6577154"/>
              <a:gd name="connsiteX2778" fmla="*/ 5585294 w 6906625"/>
              <a:gd name="connsiteY2778" fmla="*/ 1813207 h 6577154"/>
              <a:gd name="connsiteX2779" fmla="*/ 5623737 w 6906625"/>
              <a:gd name="connsiteY2779" fmla="*/ 1874147 h 6577154"/>
              <a:gd name="connsiteX2780" fmla="*/ 5652861 w 6906625"/>
              <a:gd name="connsiteY2780" fmla="*/ 1853154 h 6577154"/>
              <a:gd name="connsiteX2781" fmla="*/ 5702079 w 6906625"/>
              <a:gd name="connsiteY2781" fmla="*/ 1838575 h 6577154"/>
              <a:gd name="connsiteX2782" fmla="*/ 5725669 w 6906625"/>
              <a:gd name="connsiteY2782" fmla="*/ 1859277 h 6577154"/>
              <a:gd name="connsiteX2783" fmla="*/ 5778965 w 6906625"/>
              <a:gd name="connsiteY2783" fmla="*/ 1812333 h 6577154"/>
              <a:gd name="connsiteX2784" fmla="*/ 5819447 w 6906625"/>
              <a:gd name="connsiteY2784" fmla="*/ 1810583 h 6577154"/>
              <a:gd name="connsiteX2785" fmla="*/ 5781878 w 6906625"/>
              <a:gd name="connsiteY2785" fmla="*/ 1779669 h 6577154"/>
              <a:gd name="connsiteX2786" fmla="*/ 5744017 w 6906625"/>
              <a:gd name="connsiteY2786" fmla="*/ 1743217 h 6577154"/>
              <a:gd name="connsiteX2787" fmla="*/ 5741396 w 6906625"/>
              <a:gd name="connsiteY2787" fmla="*/ 1734469 h 6577154"/>
              <a:gd name="connsiteX2788" fmla="*/ 5784499 w 6906625"/>
              <a:gd name="connsiteY2788" fmla="*/ 1751091 h 6577154"/>
              <a:gd name="connsiteX2789" fmla="*/ 5786246 w 6906625"/>
              <a:gd name="connsiteY2789" fmla="*/ 1735344 h 6577154"/>
              <a:gd name="connsiteX2790" fmla="*/ 5774596 w 6906625"/>
              <a:gd name="connsiteY2790" fmla="*/ 1695977 h 6577154"/>
              <a:gd name="connsiteX2791" fmla="*/ 5771102 w 6906625"/>
              <a:gd name="connsiteY2791" fmla="*/ 1674107 h 6577154"/>
              <a:gd name="connsiteX2792" fmla="*/ 5739357 w 6906625"/>
              <a:gd name="connsiteY2792" fmla="*/ 1615787 h 6577154"/>
              <a:gd name="connsiteX2793" fmla="*/ 5726252 w 6906625"/>
              <a:gd name="connsiteY2793" fmla="*/ 1578170 h 6577154"/>
              <a:gd name="connsiteX2794" fmla="*/ 5722174 w 6906625"/>
              <a:gd name="connsiteY2794" fmla="*/ 1571754 h 6577154"/>
              <a:gd name="connsiteX2795" fmla="*/ 5699167 w 6906625"/>
              <a:gd name="connsiteY2795" fmla="*/ 1539386 h 6577154"/>
              <a:gd name="connsiteX2796" fmla="*/ 5714602 w 6906625"/>
              <a:gd name="connsiteY2796" fmla="*/ 1537345 h 6577154"/>
              <a:gd name="connsiteX2797" fmla="*/ 5743726 w 6906625"/>
              <a:gd name="connsiteY2797" fmla="*/ 1588376 h 6577154"/>
              <a:gd name="connsiteX2798" fmla="*/ 5801972 w 6906625"/>
              <a:gd name="connsiteY2798" fmla="*/ 1617536 h 6577154"/>
              <a:gd name="connsiteX2799" fmla="*/ 5827893 w 6906625"/>
              <a:gd name="connsiteY2799" fmla="*/ 1600332 h 6577154"/>
              <a:gd name="connsiteX2800" fmla="*/ 5857016 w 6906625"/>
              <a:gd name="connsiteY2800" fmla="*/ 1605581 h 6577154"/>
              <a:gd name="connsiteX2801" fmla="*/ 5876820 w 6906625"/>
              <a:gd name="connsiteY2801" fmla="*/ 1610246 h 6577154"/>
              <a:gd name="connsiteX2802" fmla="*/ 5903322 w 6906625"/>
              <a:gd name="connsiteY2802" fmla="*/ 1595083 h 6577154"/>
              <a:gd name="connsiteX2803" fmla="*/ 5893129 w 6906625"/>
              <a:gd name="connsiteY2803" fmla="*/ 1574087 h 6577154"/>
              <a:gd name="connsiteX2804" fmla="*/ 5878276 w 6906625"/>
              <a:gd name="connsiteY2804" fmla="*/ 1561256 h 6577154"/>
              <a:gd name="connsiteX2805" fmla="*/ 5892255 w 6906625"/>
              <a:gd name="connsiteY2805" fmla="*/ 1515475 h 6577154"/>
              <a:gd name="connsiteX2806" fmla="*/ 5924582 w 6906625"/>
              <a:gd name="connsiteY2806" fmla="*/ 1515475 h 6577154"/>
              <a:gd name="connsiteX2807" fmla="*/ 5929242 w 6906625"/>
              <a:gd name="connsiteY2807" fmla="*/ 1494771 h 6577154"/>
              <a:gd name="connsiteX2808" fmla="*/ 5929242 w 6906625"/>
              <a:gd name="connsiteY2808" fmla="*/ 1469693 h 6577154"/>
              <a:gd name="connsiteX2809" fmla="*/ 5947590 w 6906625"/>
              <a:gd name="connsiteY2809" fmla="*/ 1481066 h 6577154"/>
              <a:gd name="connsiteX2810" fmla="*/ 5962443 w 6906625"/>
              <a:gd name="connsiteY2810" fmla="*/ 1474651 h 6577154"/>
              <a:gd name="connsiteX2811" fmla="*/ 5964362 w 6906625"/>
              <a:gd name="connsiteY2811" fmla="*/ 1471979 h 6577154"/>
              <a:gd name="connsiteX2812" fmla="*/ 5960113 w 6906625"/>
              <a:gd name="connsiteY2812" fmla="*/ 1460362 h 6577154"/>
              <a:gd name="connsiteX2813" fmla="*/ 5953123 w 6906625"/>
              <a:gd name="connsiteY2813" fmla="*/ 1456863 h 6577154"/>
              <a:gd name="connsiteX2814" fmla="*/ 5949847 w 6906625"/>
              <a:gd name="connsiteY2814" fmla="*/ 1448334 h 6577154"/>
              <a:gd name="connsiteX2815" fmla="*/ 5952750 w 6906625"/>
              <a:gd name="connsiteY2815" fmla="*/ 1439612 h 6577154"/>
              <a:gd name="connsiteX2816" fmla="*/ 5956327 w 6906625"/>
              <a:gd name="connsiteY2816" fmla="*/ 1443449 h 6577154"/>
              <a:gd name="connsiteX2817" fmla="*/ 5956909 w 6906625"/>
              <a:gd name="connsiteY2817" fmla="*/ 1443449 h 6577154"/>
              <a:gd name="connsiteX2818" fmla="*/ 5958657 w 6906625"/>
              <a:gd name="connsiteY2818" fmla="*/ 1442865 h 6577154"/>
              <a:gd name="connsiteX2819" fmla="*/ 5958657 w 6906625"/>
              <a:gd name="connsiteY2819" fmla="*/ 1435867 h 6577154"/>
              <a:gd name="connsiteX2820" fmla="*/ 5953064 w 6906625"/>
              <a:gd name="connsiteY2820" fmla="*/ 1438668 h 6577154"/>
              <a:gd name="connsiteX2821" fmla="*/ 5953123 w 6906625"/>
              <a:gd name="connsiteY2821" fmla="*/ 1438491 h 6577154"/>
              <a:gd name="connsiteX2822" fmla="*/ 5953123 w 6906625"/>
              <a:gd name="connsiteY2822" fmla="*/ 1412538 h 6577154"/>
              <a:gd name="connsiteX2823" fmla="*/ 5973801 w 6906625"/>
              <a:gd name="connsiteY2823" fmla="*/ 1392710 h 6577154"/>
              <a:gd name="connsiteX2824" fmla="*/ 6016904 w 6906625"/>
              <a:gd name="connsiteY2824" fmla="*/ 1378713 h 6577154"/>
              <a:gd name="connsiteX2825" fmla="*/ 6048066 w 6906625"/>
              <a:gd name="connsiteY2825" fmla="*/ 1386587 h 6577154"/>
              <a:gd name="connsiteX2826" fmla="*/ 6083597 w 6906625"/>
              <a:gd name="connsiteY2826" fmla="*/ 1402625 h 6577154"/>
              <a:gd name="connsiteX2827" fmla="*/ 6067579 w 6906625"/>
              <a:gd name="connsiteY2827" fmla="*/ 1378421 h 6577154"/>
              <a:gd name="connsiteX2828" fmla="*/ 6058550 w 6906625"/>
              <a:gd name="connsiteY2828" fmla="*/ 1337014 h 6577154"/>
              <a:gd name="connsiteX2829" fmla="*/ 6039329 w 6906625"/>
              <a:gd name="connsiteY2829" fmla="*/ 1311061 h 6577154"/>
              <a:gd name="connsiteX2830" fmla="*/ 6023020 w 6906625"/>
              <a:gd name="connsiteY2830" fmla="*/ 1307270 h 6577154"/>
              <a:gd name="connsiteX2831" fmla="*/ 6027971 w 6906625"/>
              <a:gd name="connsiteY2831" fmla="*/ 1292106 h 6577154"/>
              <a:gd name="connsiteX2832" fmla="*/ 6020981 w 6906625"/>
              <a:gd name="connsiteY2832" fmla="*/ 1265571 h 6577154"/>
              <a:gd name="connsiteX2833" fmla="*/ 6004672 w 6906625"/>
              <a:gd name="connsiteY2833" fmla="*/ 1255073 h 6577154"/>
              <a:gd name="connsiteX2834" fmla="*/ 6007584 w 6906625"/>
              <a:gd name="connsiteY2834" fmla="*/ 1229412 h 6577154"/>
              <a:gd name="connsiteX2835" fmla="*/ 6052143 w 6906625"/>
              <a:gd name="connsiteY2835" fmla="*/ 1180713 h 6577154"/>
              <a:gd name="connsiteX2836" fmla="*/ 6081267 w 6906625"/>
              <a:gd name="connsiteY2836" fmla="*/ 1205792 h 6577154"/>
              <a:gd name="connsiteX2837" fmla="*/ 6110390 w 6906625"/>
              <a:gd name="connsiteY2837" fmla="*/ 1220372 h 6577154"/>
              <a:gd name="connsiteX2838" fmla="*/ 6121166 w 6906625"/>
              <a:gd name="connsiteY2838" fmla="*/ 1229995 h 6577154"/>
              <a:gd name="connsiteX2839" fmla="*/ 6139222 w 6906625"/>
              <a:gd name="connsiteY2839" fmla="*/ 1249241 h 6577154"/>
              <a:gd name="connsiteX2840" fmla="*/ 6161938 w 6906625"/>
              <a:gd name="connsiteY2840" fmla="*/ 1264405 h 6577154"/>
              <a:gd name="connsiteX2841" fmla="*/ 6258046 w 6906625"/>
              <a:gd name="connsiteY2841" fmla="*/ 1297938 h 6577154"/>
              <a:gd name="connsiteX2842" fmla="*/ 6322117 w 6906625"/>
              <a:gd name="connsiteY2842" fmla="*/ 1340221 h 6577154"/>
              <a:gd name="connsiteX2843" fmla="*/ 6326194 w 6906625"/>
              <a:gd name="connsiteY2843" fmla="*/ 1363841 h 6577154"/>
              <a:gd name="connsiteX2844" fmla="*/ 6341921 w 6906625"/>
              <a:gd name="connsiteY2844" fmla="*/ 1363841 h 6577154"/>
              <a:gd name="connsiteX2845" fmla="*/ 6362890 w 6906625"/>
              <a:gd name="connsiteY2845" fmla="*/ 1358592 h 6577154"/>
              <a:gd name="connsiteX2846" fmla="*/ 6379199 w 6906625"/>
              <a:gd name="connsiteY2846" fmla="*/ 1361217 h 6577154"/>
              <a:gd name="connsiteX2847" fmla="*/ 6379199 w 6906625"/>
              <a:gd name="connsiteY2847" fmla="*/ 1319226 h 6577154"/>
              <a:gd name="connsiteX2848" fmla="*/ 6332311 w 6906625"/>
              <a:gd name="connsiteY2848" fmla="*/ 1273736 h 6577154"/>
              <a:gd name="connsiteX2849" fmla="*/ 6380656 w 6906625"/>
              <a:gd name="connsiteY2849" fmla="*/ 1285983 h 6577154"/>
              <a:gd name="connsiteX2850" fmla="*/ 6428418 w 6906625"/>
              <a:gd name="connsiteY2850" fmla="*/ 1305812 h 6577154"/>
              <a:gd name="connsiteX2851" fmla="*/ 6458997 w 6906625"/>
              <a:gd name="connsiteY2851" fmla="*/ 1328849 h 6577154"/>
              <a:gd name="connsiteX2852" fmla="*/ 6443562 w 6906625"/>
              <a:gd name="connsiteY2852" fmla="*/ 1337597 h 6577154"/>
              <a:gd name="connsiteX2853" fmla="*/ 6441717 w 6906625"/>
              <a:gd name="connsiteY2853" fmla="*/ 1340101 h 6577154"/>
              <a:gd name="connsiteX2854" fmla="*/ 6445892 w 6906625"/>
              <a:gd name="connsiteY2854" fmla="*/ 1353052 h 6577154"/>
              <a:gd name="connsiteX2855" fmla="*/ 6460163 w 6906625"/>
              <a:gd name="connsiteY2855" fmla="*/ 1382212 h 6577154"/>
              <a:gd name="connsiteX2856" fmla="*/ 6460163 w 6906625"/>
              <a:gd name="connsiteY2856" fmla="*/ 1393293 h 6577154"/>
              <a:gd name="connsiteX2857" fmla="*/ 6489286 w 6906625"/>
              <a:gd name="connsiteY2857" fmla="*/ 1402625 h 6577154"/>
              <a:gd name="connsiteX2858" fmla="*/ 6524817 w 6906625"/>
              <a:gd name="connsiteY2858" fmla="*/ 1421287 h 6577154"/>
              <a:gd name="connsiteX2859" fmla="*/ 6549863 w 6906625"/>
              <a:gd name="connsiteY2859" fmla="*/ 1477567 h 6577154"/>
              <a:gd name="connsiteX2860" fmla="*/ 6469482 w 6906625"/>
              <a:gd name="connsiteY2860" fmla="*/ 1462403 h 6577154"/>
              <a:gd name="connsiteX2861" fmla="*/ 6437738 w 6906625"/>
              <a:gd name="connsiteY2861" fmla="*/ 1462403 h 6577154"/>
              <a:gd name="connsiteX2862" fmla="*/ 6418516 w 6906625"/>
              <a:gd name="connsiteY2862" fmla="*/ 1447531 h 6577154"/>
              <a:gd name="connsiteX2863" fmla="*/ 6404537 w 6906625"/>
              <a:gd name="connsiteY2863" fmla="*/ 1449572 h 6577154"/>
              <a:gd name="connsiteX2864" fmla="*/ 6439776 w 6906625"/>
              <a:gd name="connsiteY2864" fmla="*/ 1490397 h 6577154"/>
              <a:gd name="connsiteX2865" fmla="*/ 6451425 w 6906625"/>
              <a:gd name="connsiteY2865" fmla="*/ 1492147 h 6577154"/>
              <a:gd name="connsiteX2866" fmla="*/ 6498606 w 6906625"/>
              <a:gd name="connsiteY2866" fmla="*/ 1503228 h 6577154"/>
              <a:gd name="connsiteX2867" fmla="*/ 6547533 w 6906625"/>
              <a:gd name="connsiteY2867" fmla="*/ 1523640 h 6577154"/>
              <a:gd name="connsiteX2868" fmla="*/ 6545786 w 6906625"/>
              <a:gd name="connsiteY2868" fmla="*/ 1501770 h 6577154"/>
              <a:gd name="connsiteX2869" fmla="*/ 6569084 w 6906625"/>
              <a:gd name="connsiteY2869" fmla="*/ 1517225 h 6577154"/>
              <a:gd name="connsiteX2870" fmla="*/ 6611896 w 6906625"/>
              <a:gd name="connsiteY2870" fmla="*/ 1485440 h 6577154"/>
              <a:gd name="connsiteX2871" fmla="*/ 6641019 w 6906625"/>
              <a:gd name="connsiteY2871" fmla="*/ 1494188 h 6577154"/>
              <a:gd name="connsiteX2872" fmla="*/ 6622962 w 6906625"/>
              <a:gd name="connsiteY2872" fmla="*/ 1468818 h 6577154"/>
              <a:gd name="connsiteX2873" fmla="*/ 6616555 w 6906625"/>
              <a:gd name="connsiteY2873" fmla="*/ 1437325 h 6577154"/>
              <a:gd name="connsiteX2874" fmla="*/ 6573162 w 6906625"/>
              <a:gd name="connsiteY2874" fmla="*/ 1422453 h 6577154"/>
              <a:gd name="connsiteX2875" fmla="*/ 6590344 w 6906625"/>
              <a:gd name="connsiteY2875" fmla="*/ 1396210 h 6577154"/>
              <a:gd name="connsiteX2876" fmla="*/ 6610731 w 6906625"/>
              <a:gd name="connsiteY2876" fmla="*/ 1390961 h 6577154"/>
              <a:gd name="connsiteX2877" fmla="*/ 6627331 w 6906625"/>
              <a:gd name="connsiteY2877" fmla="*/ 1401458 h 6577154"/>
              <a:gd name="connsiteX2878" fmla="*/ 6656455 w 6906625"/>
              <a:gd name="connsiteY2878" fmla="*/ 1414289 h 6577154"/>
              <a:gd name="connsiteX2879" fmla="*/ 6696354 w 6906625"/>
              <a:gd name="connsiteY2879" fmla="*/ 1397668 h 6577154"/>
              <a:gd name="connsiteX2880" fmla="*/ 6679462 w 6906625"/>
              <a:gd name="connsiteY2880" fmla="*/ 1382504 h 6577154"/>
              <a:gd name="connsiteX2881" fmla="*/ 6683248 w 6906625"/>
              <a:gd name="connsiteY2881" fmla="*/ 1360925 h 6577154"/>
              <a:gd name="connsiteX2882" fmla="*/ 6646262 w 6906625"/>
              <a:gd name="connsiteY2882" fmla="*/ 1302604 h 6577154"/>
              <a:gd name="connsiteX2883" fmla="*/ 6651504 w 6906625"/>
              <a:gd name="connsiteY2883" fmla="*/ 1287732 h 6577154"/>
              <a:gd name="connsiteX2884" fmla="*/ 6680627 w 6906625"/>
              <a:gd name="connsiteY2884" fmla="*/ 1314560 h 6577154"/>
              <a:gd name="connsiteX2885" fmla="*/ 6701887 w 6906625"/>
              <a:gd name="connsiteY2885" fmla="*/ 1355093 h 6577154"/>
              <a:gd name="connsiteX2886" fmla="*/ 6709751 w 6906625"/>
              <a:gd name="connsiteY2886" fmla="*/ 1355093 h 6577154"/>
              <a:gd name="connsiteX2887" fmla="*/ 6723439 w 6906625"/>
              <a:gd name="connsiteY2887" fmla="*/ 1345470 h 6577154"/>
              <a:gd name="connsiteX2888" fmla="*/ 6719653 w 6906625"/>
              <a:gd name="connsiteY2888" fmla="*/ 1334681 h 6577154"/>
              <a:gd name="connsiteX2889" fmla="*/ 6683539 w 6906625"/>
              <a:gd name="connsiteY2889" fmla="*/ 1312519 h 6577154"/>
              <a:gd name="connsiteX2890" fmla="*/ 6702761 w 6906625"/>
              <a:gd name="connsiteY2890" fmla="*/ 1315143 h 6577154"/>
              <a:gd name="connsiteX2891" fmla="*/ 6719944 w 6906625"/>
              <a:gd name="connsiteY2891" fmla="*/ 1294731 h 6577154"/>
              <a:gd name="connsiteX2892" fmla="*/ 6677715 w 6906625"/>
              <a:gd name="connsiteY2892" fmla="*/ 1277527 h 6577154"/>
              <a:gd name="connsiteX2893" fmla="*/ 6680918 w 6906625"/>
              <a:gd name="connsiteY2893" fmla="*/ 1250991 h 6577154"/>
              <a:gd name="connsiteX2894" fmla="*/ 6678879 w 6906625"/>
              <a:gd name="connsiteY2894" fmla="*/ 1242826 h 6577154"/>
              <a:gd name="connsiteX2895" fmla="*/ 6669560 w 6906625"/>
              <a:gd name="connsiteY2895" fmla="*/ 1247492 h 6577154"/>
              <a:gd name="connsiteX2896" fmla="*/ 6640437 w 6906625"/>
              <a:gd name="connsiteY2896" fmla="*/ 1271112 h 6577154"/>
              <a:gd name="connsiteX2897" fmla="*/ 6600538 w 6906625"/>
              <a:gd name="connsiteY2897" fmla="*/ 1231162 h 6577154"/>
              <a:gd name="connsiteX2898" fmla="*/ 6641893 w 6906625"/>
              <a:gd name="connsiteY2898" fmla="*/ 1252741 h 6577154"/>
              <a:gd name="connsiteX2899" fmla="*/ 6641893 w 6906625"/>
              <a:gd name="connsiteY2899" fmla="*/ 1239618 h 6577154"/>
              <a:gd name="connsiteX2900" fmla="*/ 6612770 w 6906625"/>
              <a:gd name="connsiteY2900" fmla="*/ 1162925 h 6577154"/>
              <a:gd name="connsiteX2901" fmla="*/ 6586850 w 6906625"/>
              <a:gd name="connsiteY2901" fmla="*/ 1126766 h 6577154"/>
              <a:gd name="connsiteX2902" fmla="*/ 6543165 w 6906625"/>
              <a:gd name="connsiteY2902" fmla="*/ 1072818 h 6577154"/>
              <a:gd name="connsiteX2903" fmla="*/ 6518992 w 6906625"/>
              <a:gd name="connsiteY2903" fmla="*/ 1072818 h 6577154"/>
              <a:gd name="connsiteX2904" fmla="*/ 6555105 w 6906625"/>
              <a:gd name="connsiteY2904" fmla="*/ 1129099 h 6577154"/>
              <a:gd name="connsiteX2905" fmla="*/ 6529185 w 6906625"/>
              <a:gd name="connsiteY2905" fmla="*/ 1142221 h 6577154"/>
              <a:gd name="connsiteX2906" fmla="*/ 6505013 w 6906625"/>
              <a:gd name="connsiteY2906" fmla="*/ 1128807 h 6577154"/>
              <a:gd name="connsiteX2907" fmla="*/ 6494528 w 6906625"/>
              <a:gd name="connsiteY2907" fmla="*/ 1122974 h 6577154"/>
              <a:gd name="connsiteX2908" fmla="*/ 6456085 w 6906625"/>
              <a:gd name="connsiteY2908" fmla="*/ 1076900 h 6577154"/>
              <a:gd name="connsiteX2909" fmla="*/ 6419389 w 6906625"/>
              <a:gd name="connsiteY2909" fmla="*/ 1027909 h 6577154"/>
              <a:gd name="connsiteX2910" fmla="*/ 6361143 w 6906625"/>
              <a:gd name="connsiteY2910" fmla="*/ 949176 h 6577154"/>
              <a:gd name="connsiteX2911" fmla="*/ 6346290 w 6906625"/>
              <a:gd name="connsiteY2911" fmla="*/ 915057 h 6577154"/>
              <a:gd name="connsiteX2912" fmla="*/ 6333475 w 6906625"/>
              <a:gd name="connsiteY2912" fmla="*/ 903101 h 6577154"/>
              <a:gd name="connsiteX2913" fmla="*/ 6333475 w 6906625"/>
              <a:gd name="connsiteY2913" fmla="*/ 918266 h 6577154"/>
              <a:gd name="connsiteX2914" fmla="*/ 6324156 w 6906625"/>
              <a:gd name="connsiteY2914" fmla="*/ 932846 h 6577154"/>
              <a:gd name="connsiteX2915" fmla="*/ 6329398 w 6906625"/>
              <a:gd name="connsiteY2915" fmla="*/ 948884 h 6577154"/>
              <a:gd name="connsiteX2916" fmla="*/ 6327360 w 6906625"/>
              <a:gd name="connsiteY2916" fmla="*/ 952383 h 6577154"/>
              <a:gd name="connsiteX2917" fmla="*/ 6319496 w 6906625"/>
              <a:gd name="connsiteY2917" fmla="*/ 952383 h 6577154"/>
              <a:gd name="connsiteX2918" fmla="*/ 6314254 w 6906625"/>
              <a:gd name="connsiteY2918" fmla="*/ 946260 h 6577154"/>
              <a:gd name="connsiteX2919" fmla="*/ 6289499 w 6906625"/>
              <a:gd name="connsiteY2919" fmla="*/ 902518 h 6577154"/>
              <a:gd name="connsiteX2920" fmla="*/ 6275520 w 6906625"/>
              <a:gd name="connsiteY2920" fmla="*/ 899893 h 6577154"/>
              <a:gd name="connsiteX2921" fmla="*/ 6275520 w 6906625"/>
              <a:gd name="connsiteY2921" fmla="*/ 916515 h 6577154"/>
              <a:gd name="connsiteX2922" fmla="*/ 6275520 w 6906625"/>
              <a:gd name="connsiteY2922" fmla="*/ 921765 h 6577154"/>
              <a:gd name="connsiteX2923" fmla="*/ 6255425 w 6906625"/>
              <a:gd name="connsiteY2923" fmla="*/ 914474 h 6577154"/>
              <a:gd name="connsiteX2924" fmla="*/ 6235621 w 6906625"/>
              <a:gd name="connsiteY2924" fmla="*/ 904851 h 6577154"/>
              <a:gd name="connsiteX2925" fmla="*/ 6231543 w 6906625"/>
              <a:gd name="connsiteY2925" fmla="*/ 862860 h 6577154"/>
              <a:gd name="connsiteX2926" fmla="*/ 6273190 w 6906625"/>
              <a:gd name="connsiteY2926" fmla="*/ 854695 h 6577154"/>
              <a:gd name="connsiteX2927" fmla="*/ 6236203 w 6906625"/>
              <a:gd name="connsiteY2927" fmla="*/ 812411 h 6577154"/>
              <a:gd name="connsiteX2928" fmla="*/ 6239116 w 6906625"/>
              <a:gd name="connsiteY2928" fmla="*/ 808911 h 6577154"/>
              <a:gd name="connsiteX2929" fmla="*/ 6305226 w 6906625"/>
              <a:gd name="connsiteY2929" fmla="*/ 873066 h 6577154"/>
              <a:gd name="connsiteX2930" fmla="*/ 6334349 w 6906625"/>
              <a:gd name="connsiteY2930" fmla="*/ 873066 h 6577154"/>
              <a:gd name="connsiteX2931" fmla="*/ 6318914 w 6906625"/>
              <a:gd name="connsiteY2931" fmla="*/ 825826 h 6577154"/>
              <a:gd name="connsiteX2932" fmla="*/ 6338427 w 6906625"/>
              <a:gd name="connsiteY2932" fmla="*/ 821743 h 6577154"/>
              <a:gd name="connsiteX2933" fmla="*/ 6354736 w 6906625"/>
              <a:gd name="connsiteY2933" fmla="*/ 819702 h 6577154"/>
              <a:gd name="connsiteX2934" fmla="*/ 6335223 w 6906625"/>
              <a:gd name="connsiteY2934" fmla="*/ 759922 h 6577154"/>
              <a:gd name="connsiteX2935" fmla="*/ 6345708 w 6906625"/>
              <a:gd name="connsiteY2935" fmla="*/ 767503 h 6577154"/>
              <a:gd name="connsiteX2936" fmla="*/ 6349014 w 6906625"/>
              <a:gd name="connsiteY2936" fmla="*/ 765547 h 6577154"/>
              <a:gd name="connsiteX2937" fmla="*/ 6350950 w 6906625"/>
              <a:gd name="connsiteY2937" fmla="*/ 747090 h 6577154"/>
              <a:gd name="connsiteX2938" fmla="*/ 6323865 w 6906625"/>
              <a:gd name="connsiteY2938" fmla="*/ 711224 h 6577154"/>
              <a:gd name="connsiteX2939" fmla="*/ 6367841 w 6906625"/>
              <a:gd name="connsiteY2939" fmla="*/ 750594 h 6577154"/>
              <a:gd name="connsiteX2940" fmla="*/ 6388519 w 6906625"/>
              <a:gd name="connsiteY2940" fmla="*/ 781209 h 6577154"/>
              <a:gd name="connsiteX2941" fmla="*/ 6415604 w 6906625"/>
              <a:gd name="connsiteY2941" fmla="*/ 819992 h 6577154"/>
              <a:gd name="connsiteX2942" fmla="*/ 6426088 w 6906625"/>
              <a:gd name="connsiteY2942" fmla="*/ 809203 h 6577154"/>
              <a:gd name="connsiteX2943" fmla="*/ 6441815 w 6906625"/>
              <a:gd name="connsiteY2943" fmla="*/ 809203 h 6577154"/>
              <a:gd name="connsiteX2944" fmla="*/ 6453755 w 6906625"/>
              <a:gd name="connsiteY2944" fmla="*/ 820285 h 6577154"/>
              <a:gd name="connsiteX2945" fmla="*/ 6465696 w 6906625"/>
              <a:gd name="connsiteY2945" fmla="*/ 824659 h 6577154"/>
              <a:gd name="connsiteX2946" fmla="*/ 6457833 w 6906625"/>
              <a:gd name="connsiteY2946" fmla="*/ 784708 h 6577154"/>
              <a:gd name="connsiteX2947" fmla="*/ 6443853 w 6906625"/>
              <a:gd name="connsiteY2947" fmla="*/ 745049 h 6577154"/>
              <a:gd name="connsiteX2948" fmla="*/ 6430748 w 6906625"/>
              <a:gd name="connsiteY2948" fmla="*/ 709182 h 6577154"/>
              <a:gd name="connsiteX2949" fmla="*/ 6435990 w 6906625"/>
              <a:gd name="connsiteY2949" fmla="*/ 695768 h 6577154"/>
              <a:gd name="connsiteX2950" fmla="*/ 6415604 w 6906625"/>
              <a:gd name="connsiteY2950" fmla="*/ 622284 h 6577154"/>
              <a:gd name="connsiteX2951" fmla="*/ 6395217 w 6906625"/>
              <a:gd name="connsiteY2951" fmla="*/ 582042 h 6577154"/>
              <a:gd name="connsiteX2952" fmla="*/ 6424341 w 6906625"/>
              <a:gd name="connsiteY2952" fmla="*/ 606829 h 6577154"/>
              <a:gd name="connsiteX2953" fmla="*/ 6456668 w 6906625"/>
              <a:gd name="connsiteY2953" fmla="*/ 606829 h 6577154"/>
              <a:gd name="connsiteX2954" fmla="*/ 6454338 w 6906625"/>
              <a:gd name="connsiteY2954" fmla="*/ 572419 h 6577154"/>
              <a:gd name="connsiteX2955" fmla="*/ 6448222 w 6906625"/>
              <a:gd name="connsiteY2955" fmla="*/ 561921 h 6577154"/>
              <a:gd name="connsiteX2956" fmla="*/ 6413856 w 6906625"/>
              <a:gd name="connsiteY2956" fmla="*/ 523138 h 6577154"/>
              <a:gd name="connsiteX2957" fmla="*/ 6396382 w 6906625"/>
              <a:gd name="connsiteY2957" fmla="*/ 516139 h 6577154"/>
              <a:gd name="connsiteX2958" fmla="*/ 6374831 w 6906625"/>
              <a:gd name="connsiteY2958" fmla="*/ 503600 h 6577154"/>
              <a:gd name="connsiteX2959" fmla="*/ 6394052 w 6906625"/>
              <a:gd name="connsiteY2959" fmla="*/ 474440 h 6577154"/>
              <a:gd name="connsiteX2960" fmla="*/ 6415895 w 6906625"/>
              <a:gd name="connsiteY2960" fmla="*/ 496018 h 6577154"/>
              <a:gd name="connsiteX2961" fmla="*/ 6451425 w 6906625"/>
              <a:gd name="connsiteY2961" fmla="*/ 511474 h 6577154"/>
              <a:gd name="connsiteX2962" fmla="*/ 6465405 w 6906625"/>
              <a:gd name="connsiteY2962" fmla="*/ 517597 h 6577154"/>
              <a:gd name="connsiteX2963" fmla="*/ 6519575 w 6906625"/>
              <a:gd name="connsiteY2963" fmla="*/ 556381 h 6577154"/>
              <a:gd name="connsiteX2964" fmla="*/ 6528894 w 6906625"/>
              <a:gd name="connsiteY2964" fmla="*/ 565421 h 6577154"/>
              <a:gd name="connsiteX2965" fmla="*/ 6521613 w 6906625"/>
              <a:gd name="connsiteY2965" fmla="*/ 600413 h 6577154"/>
              <a:gd name="connsiteX2966" fmla="*/ 6550736 w 6906625"/>
              <a:gd name="connsiteY2966" fmla="*/ 632782 h 6577154"/>
              <a:gd name="connsiteX2967" fmla="*/ 6588597 w 6906625"/>
              <a:gd name="connsiteY2967" fmla="*/ 681188 h 6577154"/>
              <a:gd name="connsiteX2968" fmla="*/ 6601703 w 6906625"/>
              <a:gd name="connsiteY2968" fmla="*/ 696935 h 6577154"/>
              <a:gd name="connsiteX2969" fmla="*/ 6638107 w 6906625"/>
              <a:gd name="connsiteY2969" fmla="*/ 740967 h 6577154"/>
              <a:gd name="connsiteX2970" fmla="*/ 6671016 w 6906625"/>
              <a:gd name="connsiteY2970" fmla="*/ 734844 h 6577154"/>
              <a:gd name="connsiteX2971" fmla="*/ 6693150 w 6906625"/>
              <a:gd name="connsiteY2971" fmla="*/ 756715 h 6577154"/>
              <a:gd name="connsiteX2972" fmla="*/ 6704508 w 6906625"/>
              <a:gd name="connsiteY2972" fmla="*/ 756715 h 6577154"/>
              <a:gd name="connsiteX2973" fmla="*/ 6729554 w 6906625"/>
              <a:gd name="connsiteY2973" fmla="*/ 785875 h 6577154"/>
              <a:gd name="connsiteX2974" fmla="*/ 6770036 w 6906625"/>
              <a:gd name="connsiteY2974" fmla="*/ 807745 h 6577154"/>
              <a:gd name="connsiteX2975" fmla="*/ 6763920 w 6906625"/>
              <a:gd name="connsiteY2975" fmla="*/ 787624 h 6577154"/>
              <a:gd name="connsiteX2976" fmla="*/ 6699557 w 6906625"/>
              <a:gd name="connsiteY2976" fmla="*/ 708599 h 6577154"/>
              <a:gd name="connsiteX2977" fmla="*/ 6672764 w 6906625"/>
              <a:gd name="connsiteY2977" fmla="*/ 669232 h 6577154"/>
              <a:gd name="connsiteX2978" fmla="*/ 6651212 w 6906625"/>
              <a:gd name="connsiteY2978" fmla="*/ 657276 h 6577154"/>
              <a:gd name="connsiteX2979" fmla="*/ 6641019 w 6906625"/>
              <a:gd name="connsiteY2979" fmla="*/ 641238 h 6577154"/>
              <a:gd name="connsiteX2980" fmla="*/ 6628787 w 6906625"/>
              <a:gd name="connsiteY2980" fmla="*/ 621992 h 6577154"/>
              <a:gd name="connsiteX2981" fmla="*/ 6619759 w 6906625"/>
              <a:gd name="connsiteY2981" fmla="*/ 596914 h 6577154"/>
              <a:gd name="connsiteX2982" fmla="*/ 6593548 w 6906625"/>
              <a:gd name="connsiteY2982" fmla="*/ 547049 h 6577154"/>
              <a:gd name="connsiteX2983" fmla="*/ 6579569 w 6906625"/>
              <a:gd name="connsiteY2983" fmla="*/ 512057 h 6577154"/>
              <a:gd name="connsiteX2984" fmla="*/ 6613061 w 6906625"/>
              <a:gd name="connsiteY2984" fmla="*/ 512057 h 6577154"/>
              <a:gd name="connsiteX2985" fmla="*/ 6623254 w 6906625"/>
              <a:gd name="connsiteY2985" fmla="*/ 475606 h 6577154"/>
              <a:gd name="connsiteX2986" fmla="*/ 6640437 w 6906625"/>
              <a:gd name="connsiteY2986" fmla="*/ 489895 h 6577154"/>
              <a:gd name="connsiteX2987" fmla="*/ 6665192 w 6906625"/>
              <a:gd name="connsiteY2987" fmla="*/ 486979 h 6577154"/>
              <a:gd name="connsiteX2988" fmla="*/ 6676259 w 6906625"/>
              <a:gd name="connsiteY2988" fmla="*/ 467441 h 6577154"/>
              <a:gd name="connsiteX2989" fmla="*/ 6334058 w 6906625"/>
              <a:gd name="connsiteY2989" fmla="*/ 448204 h 6577154"/>
              <a:gd name="connsiteX2990" fmla="*/ 6368424 w 6906625"/>
              <a:gd name="connsiteY2990" fmla="*/ 464826 h 6577154"/>
              <a:gd name="connsiteX2991" fmla="*/ 6329107 w 6906625"/>
              <a:gd name="connsiteY2991" fmla="*/ 479114 h 6577154"/>
              <a:gd name="connsiteX2992" fmla="*/ 6334058 w 6906625"/>
              <a:gd name="connsiteY2992" fmla="*/ 448204 h 6577154"/>
              <a:gd name="connsiteX2993" fmla="*/ 6306973 w 6906625"/>
              <a:gd name="connsiteY2993" fmla="*/ 400375 h 6577154"/>
              <a:gd name="connsiteX2994" fmla="*/ 6315128 w 6906625"/>
              <a:gd name="connsiteY2994" fmla="*/ 410290 h 6577154"/>
              <a:gd name="connsiteX2995" fmla="*/ 6311924 w 6906625"/>
              <a:gd name="connsiteY2995" fmla="*/ 413789 h 6577154"/>
              <a:gd name="connsiteX2996" fmla="*/ 6303478 w 6906625"/>
              <a:gd name="connsiteY2996" fmla="*/ 403583 h 6577154"/>
              <a:gd name="connsiteX2997" fmla="*/ 6774987 w 6906625"/>
              <a:gd name="connsiteY2997" fmla="*/ 361879 h 6577154"/>
              <a:gd name="connsiteX2998" fmla="*/ 6791587 w 6906625"/>
              <a:gd name="connsiteY2998" fmla="*/ 371502 h 6577154"/>
              <a:gd name="connsiteX2999" fmla="*/ 6832360 w 6906625"/>
              <a:gd name="connsiteY2999" fmla="*/ 422825 h 6577154"/>
              <a:gd name="connsiteX3000" fmla="*/ 6854203 w 6906625"/>
              <a:gd name="connsiteY3000" fmla="*/ 451985 h 6577154"/>
              <a:gd name="connsiteX3001" fmla="*/ 6880414 w 6906625"/>
              <a:gd name="connsiteY3001" fmla="*/ 483479 h 6577154"/>
              <a:gd name="connsiteX3002" fmla="*/ 6905751 w 6906625"/>
              <a:gd name="connsiteY3002" fmla="*/ 501558 h 6577154"/>
              <a:gd name="connsiteX3003" fmla="*/ 6905751 w 6906625"/>
              <a:gd name="connsiteY3003" fmla="*/ 591373 h 6577154"/>
              <a:gd name="connsiteX3004" fmla="*/ 6903421 w 6906625"/>
              <a:gd name="connsiteY3004" fmla="*/ 591373 h 6577154"/>
              <a:gd name="connsiteX3005" fmla="*/ 6903421 w 6906625"/>
              <a:gd name="connsiteY3005" fmla="*/ 591081 h 6577154"/>
              <a:gd name="connsiteX3006" fmla="*/ 6834107 w 6906625"/>
              <a:gd name="connsiteY3006" fmla="*/ 496893 h 6577154"/>
              <a:gd name="connsiteX3007" fmla="*/ 6846631 w 6906625"/>
              <a:gd name="connsiteY3007" fmla="*/ 479979 h 6577154"/>
              <a:gd name="connsiteX3008" fmla="*/ 6802072 w 6906625"/>
              <a:gd name="connsiteY3008" fmla="*/ 428074 h 6577154"/>
              <a:gd name="connsiteX3009" fmla="*/ 6761590 w 6906625"/>
              <a:gd name="connsiteY3009" fmla="*/ 377043 h 6577154"/>
              <a:gd name="connsiteX3010" fmla="*/ 6763920 w 6906625"/>
              <a:gd name="connsiteY3010" fmla="*/ 368294 h 6577154"/>
              <a:gd name="connsiteX3011" fmla="*/ 6774987 w 6906625"/>
              <a:gd name="connsiteY3011" fmla="*/ 361879 h 6577154"/>
              <a:gd name="connsiteX3012" fmla="*/ 6605489 w 6906625"/>
              <a:gd name="connsiteY3012" fmla="*/ 337978 h 6577154"/>
              <a:gd name="connsiteX3013" fmla="*/ 6617721 w 6906625"/>
              <a:gd name="connsiteY3013" fmla="*/ 362764 h 6577154"/>
              <a:gd name="connsiteX3014" fmla="*/ 6626749 w 6906625"/>
              <a:gd name="connsiteY3014" fmla="*/ 391925 h 6577154"/>
              <a:gd name="connsiteX3015" fmla="*/ 6641311 w 6906625"/>
              <a:gd name="connsiteY3015" fmla="*/ 416420 h 6577154"/>
              <a:gd name="connsiteX3016" fmla="*/ 6637816 w 6906625"/>
              <a:gd name="connsiteY3016" fmla="*/ 421086 h 6577154"/>
              <a:gd name="connsiteX3017" fmla="*/ 6606946 w 6906625"/>
              <a:gd name="connsiteY3017" fmla="*/ 401840 h 6577154"/>
              <a:gd name="connsiteX3018" fmla="*/ 6595878 w 6906625"/>
              <a:gd name="connsiteY3018" fmla="*/ 350809 h 6577154"/>
              <a:gd name="connsiteX3019" fmla="*/ 6605489 w 6906625"/>
              <a:gd name="connsiteY3019" fmla="*/ 337978 h 6577154"/>
              <a:gd name="connsiteX3020" fmla="*/ 6114468 w 6906625"/>
              <a:gd name="connsiteY3020" fmla="*/ 336808 h 6577154"/>
              <a:gd name="connsiteX3021" fmla="*/ 6119419 w 6906625"/>
              <a:gd name="connsiteY3021" fmla="*/ 344973 h 6577154"/>
              <a:gd name="connsiteX3022" fmla="*/ 6116798 w 6906625"/>
              <a:gd name="connsiteY3022" fmla="*/ 353430 h 6577154"/>
              <a:gd name="connsiteX3023" fmla="*/ 6104566 w 6906625"/>
              <a:gd name="connsiteY3023" fmla="*/ 348472 h 6577154"/>
              <a:gd name="connsiteX3024" fmla="*/ 6104566 w 6906625"/>
              <a:gd name="connsiteY3024" fmla="*/ 340890 h 6577154"/>
              <a:gd name="connsiteX3025" fmla="*/ 6114468 w 6906625"/>
              <a:gd name="connsiteY3025" fmla="*/ 336808 h 6577154"/>
              <a:gd name="connsiteX3026" fmla="*/ 6708350 w 6906625"/>
              <a:gd name="connsiteY3026" fmla="*/ 316735 h 6577154"/>
              <a:gd name="connsiteX3027" fmla="*/ 6743825 w 6906625"/>
              <a:gd name="connsiteY3027" fmla="*/ 337685 h 6577154"/>
              <a:gd name="connsiteX3028" fmla="*/ 6737418 w 6906625"/>
              <a:gd name="connsiteY3028" fmla="*/ 363347 h 6577154"/>
              <a:gd name="connsiteX3029" fmla="*/ 6705674 w 6906625"/>
              <a:gd name="connsiteY3029" fmla="*/ 323106 h 6577154"/>
              <a:gd name="connsiteX3030" fmla="*/ 6705673 w 6906625"/>
              <a:gd name="connsiteY3030" fmla="*/ 317565 h 6577154"/>
              <a:gd name="connsiteX3031" fmla="*/ 6708350 w 6906625"/>
              <a:gd name="connsiteY3031" fmla="*/ 316735 h 6577154"/>
              <a:gd name="connsiteX3032" fmla="*/ 6680918 w 6906625"/>
              <a:gd name="connsiteY3032" fmla="*/ 310274 h 6577154"/>
              <a:gd name="connsiteX3033" fmla="*/ 6629952 w 6906625"/>
              <a:gd name="connsiteY3033" fmla="*/ 324563 h 6577154"/>
              <a:gd name="connsiteX3034" fmla="*/ 6643057 w 6906625"/>
              <a:gd name="connsiteY3034" fmla="*/ 314065 h 6577154"/>
              <a:gd name="connsiteX3035" fmla="*/ 6680918 w 6906625"/>
              <a:gd name="connsiteY3035" fmla="*/ 310274 h 6577154"/>
              <a:gd name="connsiteX3036" fmla="*/ 6167472 w 6906625"/>
              <a:gd name="connsiteY3036" fmla="*/ 258077 h 6577154"/>
              <a:gd name="connsiteX3037" fmla="*/ 6173296 w 6906625"/>
              <a:gd name="connsiteY3037" fmla="*/ 303859 h 6577154"/>
              <a:gd name="connsiteX3038" fmla="*/ 6160191 w 6906625"/>
              <a:gd name="connsiteY3038" fmla="*/ 286654 h 6577154"/>
              <a:gd name="connsiteX3039" fmla="*/ 6167472 w 6906625"/>
              <a:gd name="connsiteY3039" fmla="*/ 258077 h 6577154"/>
              <a:gd name="connsiteX3040" fmla="*/ 6823623 w 6906625"/>
              <a:gd name="connsiteY3040" fmla="*/ 242038 h 6577154"/>
              <a:gd name="connsiteX3041" fmla="*/ 6845175 w 6906625"/>
              <a:gd name="connsiteY3041" fmla="*/ 262449 h 6577154"/>
              <a:gd name="connsiteX3042" fmla="*/ 6823623 w 6906625"/>
              <a:gd name="connsiteY3042" fmla="*/ 242038 h 6577154"/>
              <a:gd name="connsiteX3043" fmla="*/ 6010788 w 6906625"/>
              <a:gd name="connsiteY3043" fmla="*/ 234453 h 6577154"/>
              <a:gd name="connsiteX3044" fmla="*/ 6034086 w 6906625"/>
              <a:gd name="connsiteY3044" fmla="*/ 253407 h 6577154"/>
              <a:gd name="connsiteX3045" fmla="*/ 6010788 w 6906625"/>
              <a:gd name="connsiteY3045" fmla="*/ 234453 h 6577154"/>
              <a:gd name="connsiteX3046" fmla="*/ 6452882 w 6906625"/>
              <a:gd name="connsiteY3046" fmla="*/ 95941 h 6577154"/>
              <a:gd name="connsiteX3047" fmla="*/ 6460746 w 6906625"/>
              <a:gd name="connsiteY3047" fmla="*/ 95941 h 6577154"/>
              <a:gd name="connsiteX3048" fmla="*/ 6457251 w 6906625"/>
              <a:gd name="connsiteY3048" fmla="*/ 103523 h 6577154"/>
              <a:gd name="connsiteX3049" fmla="*/ 6452882 w 6906625"/>
              <a:gd name="connsiteY3049" fmla="*/ 103523 h 6577154"/>
              <a:gd name="connsiteX3050" fmla="*/ 6446475 w 6906625"/>
              <a:gd name="connsiteY3050" fmla="*/ 102940 h 6577154"/>
              <a:gd name="connsiteX3051" fmla="*/ 6452882 w 6906625"/>
              <a:gd name="connsiteY3051" fmla="*/ 95941 h 6577154"/>
              <a:gd name="connsiteX3052" fmla="*/ 6184364 w 6906625"/>
              <a:gd name="connsiteY3052" fmla="*/ 90694 h 6577154"/>
              <a:gd name="connsiteX3053" fmla="*/ 6203585 w 6906625"/>
              <a:gd name="connsiteY3053" fmla="*/ 109940 h 6577154"/>
              <a:gd name="connsiteX3054" fmla="*/ 6195431 w 6906625"/>
              <a:gd name="connsiteY3054" fmla="*/ 123645 h 6577154"/>
              <a:gd name="connsiteX3055" fmla="*/ 6196887 w 6906625"/>
              <a:gd name="connsiteY3055" fmla="*/ 123645 h 6577154"/>
              <a:gd name="connsiteX3056" fmla="*/ 6175335 w 6906625"/>
              <a:gd name="connsiteY3056" fmla="*/ 132394 h 6577154"/>
              <a:gd name="connsiteX3057" fmla="*/ 6184364 w 6906625"/>
              <a:gd name="connsiteY3057" fmla="*/ 90694 h 6577154"/>
              <a:gd name="connsiteX3058" fmla="*/ 6619468 w 6906625"/>
              <a:gd name="connsiteY3058" fmla="*/ 71450 h 6577154"/>
              <a:gd name="connsiteX3059" fmla="*/ 6684996 w 6906625"/>
              <a:gd name="connsiteY3059" fmla="*/ 102069 h 6577154"/>
              <a:gd name="connsiteX3060" fmla="*/ 6690820 w 6906625"/>
              <a:gd name="connsiteY3060" fmla="*/ 112566 h 6577154"/>
              <a:gd name="connsiteX3061" fmla="*/ 6781977 w 6906625"/>
              <a:gd name="connsiteY3061" fmla="*/ 198590 h 6577154"/>
              <a:gd name="connsiteX3062" fmla="*/ 6778482 w 6906625"/>
              <a:gd name="connsiteY3062" fmla="*/ 223377 h 6577154"/>
              <a:gd name="connsiteX3063" fmla="*/ 6807606 w 6906625"/>
              <a:gd name="connsiteY3063" fmla="*/ 252538 h 6577154"/>
              <a:gd name="connsiteX3064" fmla="*/ 6845175 w 6906625"/>
              <a:gd name="connsiteY3064" fmla="*/ 320774 h 6577154"/>
              <a:gd name="connsiteX3065" fmla="*/ 6885365 w 6906625"/>
              <a:gd name="connsiteY3065" fmla="*/ 387260 h 6577154"/>
              <a:gd name="connsiteX3066" fmla="*/ 6897597 w 6906625"/>
              <a:gd name="connsiteY3066" fmla="*/ 410589 h 6577154"/>
              <a:gd name="connsiteX3067" fmla="*/ 6855077 w 6906625"/>
              <a:gd name="connsiteY3067" fmla="*/ 369764 h 6577154"/>
              <a:gd name="connsiteX3068" fmla="*/ 6816342 w 6906625"/>
              <a:gd name="connsiteY3068" fmla="*/ 334479 h 6577154"/>
              <a:gd name="connsiteX3069" fmla="*/ 6804402 w 6906625"/>
              <a:gd name="connsiteY3069" fmla="*/ 323982 h 6577154"/>
              <a:gd name="connsiteX3070" fmla="*/ 6750815 w 6906625"/>
              <a:gd name="connsiteY3070" fmla="*/ 274117 h 6577154"/>
              <a:gd name="connsiteX3071" fmla="*/ 6750815 w 6906625"/>
              <a:gd name="connsiteY3071" fmla="*/ 246998 h 6577154"/>
              <a:gd name="connsiteX3072" fmla="*/ 6680627 w 6906625"/>
              <a:gd name="connsiteY3072" fmla="*/ 188676 h 6577154"/>
              <a:gd name="connsiteX3073" fmla="*/ 6688782 w 6906625"/>
              <a:gd name="connsiteY3073" fmla="*/ 162723 h 6577154"/>
              <a:gd name="connsiteX3074" fmla="*/ 6668395 w 6906625"/>
              <a:gd name="connsiteY3074" fmla="*/ 126564 h 6577154"/>
              <a:gd name="connsiteX3075" fmla="*/ 6641311 w 6906625"/>
              <a:gd name="connsiteY3075" fmla="*/ 104693 h 6577154"/>
              <a:gd name="connsiteX3076" fmla="*/ 6619468 w 6906625"/>
              <a:gd name="connsiteY3076" fmla="*/ 71450 h 6577154"/>
              <a:gd name="connsiteX3077" fmla="*/ 6152036 w 6906625"/>
              <a:gd name="connsiteY3077" fmla="*/ 68532 h 6577154"/>
              <a:gd name="connsiteX3078" fmla="*/ 6135436 w 6906625"/>
              <a:gd name="connsiteY3078" fmla="*/ 109648 h 6577154"/>
              <a:gd name="connsiteX3079" fmla="*/ 6122913 w 6906625"/>
              <a:gd name="connsiteY3079" fmla="*/ 97693 h 6577154"/>
              <a:gd name="connsiteX3080" fmla="*/ 6152036 w 6906625"/>
              <a:gd name="connsiteY3080" fmla="*/ 68532 h 6577154"/>
              <a:gd name="connsiteX3081" fmla="*/ 6480841 w 6906625"/>
              <a:gd name="connsiteY3081" fmla="*/ 62698 h 6577154"/>
              <a:gd name="connsiteX3082" fmla="*/ 6488413 w 6906625"/>
              <a:gd name="connsiteY3082" fmla="*/ 62698 h 6577154"/>
              <a:gd name="connsiteX3083" fmla="*/ 6486665 w 6906625"/>
              <a:gd name="connsiteY3083" fmla="*/ 68821 h 6577154"/>
              <a:gd name="connsiteX3084" fmla="*/ 6479093 w 6906625"/>
              <a:gd name="connsiteY3084" fmla="*/ 69113 h 6577154"/>
              <a:gd name="connsiteX3085" fmla="*/ 6480841 w 6906625"/>
              <a:gd name="connsiteY3085" fmla="*/ 62698 h 6577154"/>
              <a:gd name="connsiteX3086" fmla="*/ 6437447 w 6906625"/>
              <a:gd name="connsiteY3086" fmla="*/ 32956 h 6577154"/>
              <a:gd name="connsiteX3087" fmla="*/ 6437447 w 6906625"/>
              <a:gd name="connsiteY3087" fmla="*/ 39371 h 6577154"/>
              <a:gd name="connsiteX3088" fmla="*/ 6420264 w 6906625"/>
              <a:gd name="connsiteY3088" fmla="*/ 61825 h 6577154"/>
              <a:gd name="connsiteX3089" fmla="*/ 6415313 w 6906625"/>
              <a:gd name="connsiteY3089" fmla="*/ 57451 h 6577154"/>
              <a:gd name="connsiteX3090" fmla="*/ 6429875 w 6906625"/>
              <a:gd name="connsiteY3090" fmla="*/ 34414 h 6577154"/>
              <a:gd name="connsiteX3091" fmla="*/ 6437447 w 6906625"/>
              <a:gd name="connsiteY3091" fmla="*/ 32956 h 6577154"/>
              <a:gd name="connsiteX3092" fmla="*/ 6466570 w 6906625"/>
              <a:gd name="connsiteY3092" fmla="*/ 0 h 6577154"/>
              <a:gd name="connsiteX3093" fmla="*/ 6454047 w 6906625"/>
              <a:gd name="connsiteY3093" fmla="*/ 10498 h 6577154"/>
              <a:gd name="connsiteX3094" fmla="*/ 6466570 w 6906625"/>
              <a:gd name="connsiteY3094" fmla="*/ 0 h 65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Lst>
            <a:rect l="l" t="t" r="r" b="b"/>
            <a:pathLst>
              <a:path w="6906625" h="6577154">
                <a:moveTo>
                  <a:pt x="224542" y="6507168"/>
                </a:moveTo>
                <a:cubicBezTo>
                  <a:pt x="225707" y="6506585"/>
                  <a:pt x="227454" y="6510376"/>
                  <a:pt x="228910" y="6512126"/>
                </a:cubicBezTo>
                <a:cubicBezTo>
                  <a:pt x="227745" y="6513292"/>
                  <a:pt x="225124" y="6515042"/>
                  <a:pt x="225124" y="6515041"/>
                </a:cubicBezTo>
                <a:cubicBezTo>
                  <a:pt x="221662" y="6514442"/>
                  <a:pt x="218253" y="6513564"/>
                  <a:pt x="214931" y="6512417"/>
                </a:cubicBezTo>
                <a:cubicBezTo>
                  <a:pt x="217942" y="6510335"/>
                  <a:pt x="221163" y="6508575"/>
                  <a:pt x="224542" y="6507168"/>
                </a:cubicBezTo>
                <a:close/>
                <a:moveTo>
                  <a:pt x="168042" y="6500753"/>
                </a:moveTo>
                <a:cubicBezTo>
                  <a:pt x="177791" y="6523492"/>
                  <a:pt x="178828" y="6549032"/>
                  <a:pt x="170955" y="6572488"/>
                </a:cubicBezTo>
                <a:cubicBezTo>
                  <a:pt x="170816" y="6574041"/>
                  <a:pt x="170816" y="6575602"/>
                  <a:pt x="170955" y="6577154"/>
                </a:cubicBezTo>
                <a:lnTo>
                  <a:pt x="0" y="6577154"/>
                </a:lnTo>
                <a:cubicBezTo>
                  <a:pt x="0" y="6561407"/>
                  <a:pt x="0" y="6546244"/>
                  <a:pt x="0" y="6532246"/>
                </a:cubicBezTo>
                <a:cubicBezTo>
                  <a:pt x="21260" y="6522915"/>
                  <a:pt x="10484" y="6550909"/>
                  <a:pt x="27667" y="6547993"/>
                </a:cubicBezTo>
                <a:lnTo>
                  <a:pt x="56791" y="6515334"/>
                </a:lnTo>
                <a:cubicBezTo>
                  <a:pt x="86503" y="6509977"/>
                  <a:pt x="117148" y="6514375"/>
                  <a:pt x="144161" y="6527873"/>
                </a:cubicBezTo>
                <a:cubicBezTo>
                  <a:pt x="152898" y="6518250"/>
                  <a:pt x="160179" y="6509793"/>
                  <a:pt x="168042" y="6500753"/>
                </a:cubicBezTo>
                <a:close/>
                <a:moveTo>
                  <a:pt x="132803" y="6494046"/>
                </a:moveTo>
                <a:lnTo>
                  <a:pt x="140666" y="6501045"/>
                </a:lnTo>
                <a:cubicBezTo>
                  <a:pt x="138627" y="6502794"/>
                  <a:pt x="136297" y="6506002"/>
                  <a:pt x="134259" y="6506002"/>
                </a:cubicBezTo>
                <a:cubicBezTo>
                  <a:pt x="131715" y="6506123"/>
                  <a:pt x="129190" y="6505516"/>
                  <a:pt x="126978" y="6504252"/>
                </a:cubicBezTo>
                <a:close/>
                <a:moveTo>
                  <a:pt x="170081" y="6459345"/>
                </a:moveTo>
                <a:cubicBezTo>
                  <a:pt x="172119" y="6460512"/>
                  <a:pt x="175905" y="6461095"/>
                  <a:pt x="175905" y="6462845"/>
                </a:cubicBezTo>
                <a:cubicBezTo>
                  <a:pt x="175905" y="6464594"/>
                  <a:pt x="174449" y="6471301"/>
                  <a:pt x="172702" y="6470426"/>
                </a:cubicBezTo>
                <a:cubicBezTo>
                  <a:pt x="170954" y="6469551"/>
                  <a:pt x="168042" y="6467802"/>
                  <a:pt x="168042" y="6467801"/>
                </a:cubicBezTo>
                <a:cubicBezTo>
                  <a:pt x="168199" y="6464882"/>
                  <a:pt x="168890" y="6462015"/>
                  <a:pt x="170081" y="6459345"/>
                </a:cubicBezTo>
                <a:close/>
                <a:moveTo>
                  <a:pt x="994565" y="6410065"/>
                </a:moveTo>
                <a:cubicBezTo>
                  <a:pt x="991243" y="6414724"/>
                  <a:pt x="988227" y="6419595"/>
                  <a:pt x="985537" y="6424645"/>
                </a:cubicBezTo>
                <a:cubicBezTo>
                  <a:pt x="983207" y="6426978"/>
                  <a:pt x="984081" y="6432810"/>
                  <a:pt x="985537" y="6432810"/>
                </a:cubicBezTo>
                <a:cubicBezTo>
                  <a:pt x="986993" y="6432810"/>
                  <a:pt x="989323" y="6432810"/>
                  <a:pt x="989323" y="6432810"/>
                </a:cubicBezTo>
                <a:lnTo>
                  <a:pt x="989323" y="6431644"/>
                </a:lnTo>
                <a:cubicBezTo>
                  <a:pt x="996635" y="6428976"/>
                  <a:pt x="1001115" y="6421581"/>
                  <a:pt x="1000098" y="6413856"/>
                </a:cubicBezTo>
                <a:cubicBezTo>
                  <a:pt x="999807" y="6412106"/>
                  <a:pt x="996604" y="6410065"/>
                  <a:pt x="994565" y="6410065"/>
                </a:cubicBezTo>
                <a:close/>
                <a:moveTo>
                  <a:pt x="940978" y="6217605"/>
                </a:moveTo>
                <a:cubicBezTo>
                  <a:pt x="938648" y="6245891"/>
                  <a:pt x="940104" y="6250265"/>
                  <a:pt x="951171" y="6250265"/>
                </a:cubicBezTo>
                <a:cubicBezTo>
                  <a:pt x="954177" y="6249877"/>
                  <a:pt x="956903" y="6248302"/>
                  <a:pt x="958743" y="6245891"/>
                </a:cubicBezTo>
                <a:lnTo>
                  <a:pt x="958161" y="6245891"/>
                </a:lnTo>
                <a:cubicBezTo>
                  <a:pt x="959617" y="6243849"/>
                  <a:pt x="962238" y="6240350"/>
                  <a:pt x="960782" y="6238017"/>
                </a:cubicBezTo>
                <a:cubicBezTo>
                  <a:pt x="956122" y="6232185"/>
                  <a:pt x="950297" y="6226936"/>
                  <a:pt x="940978" y="6217605"/>
                </a:cubicBezTo>
                <a:close/>
                <a:moveTo>
                  <a:pt x="644210" y="6208273"/>
                </a:moveTo>
                <a:cubicBezTo>
                  <a:pt x="640719" y="6221479"/>
                  <a:pt x="647582" y="6235223"/>
                  <a:pt x="660228" y="6240350"/>
                </a:cubicBezTo>
                <a:cubicBezTo>
                  <a:pt x="656151" y="6251723"/>
                  <a:pt x="656442" y="6260179"/>
                  <a:pt x="675954" y="6256680"/>
                </a:cubicBezTo>
                <a:lnTo>
                  <a:pt x="660228" y="6240350"/>
                </a:lnTo>
                <a:cubicBezTo>
                  <a:pt x="671961" y="6246722"/>
                  <a:pt x="686341" y="6245579"/>
                  <a:pt x="696923" y="6237434"/>
                </a:cubicBezTo>
                <a:cubicBezTo>
                  <a:pt x="689234" y="6215774"/>
                  <a:pt x="666616" y="6203262"/>
                  <a:pt x="644210" y="6208273"/>
                </a:cubicBezTo>
                <a:close/>
                <a:moveTo>
                  <a:pt x="958743" y="6202150"/>
                </a:moveTo>
                <a:lnTo>
                  <a:pt x="947968" y="6206232"/>
                </a:lnTo>
                <a:cubicBezTo>
                  <a:pt x="948912" y="6209416"/>
                  <a:pt x="950284" y="6212457"/>
                  <a:pt x="952045" y="6215272"/>
                </a:cubicBezTo>
                <a:cubicBezTo>
                  <a:pt x="952918" y="6216147"/>
                  <a:pt x="956413" y="6213231"/>
                  <a:pt x="958743" y="6213231"/>
                </a:cubicBezTo>
                <a:close/>
                <a:moveTo>
                  <a:pt x="417047" y="6165115"/>
                </a:moveTo>
                <a:cubicBezTo>
                  <a:pt x="421748" y="6167056"/>
                  <a:pt x="426320" y="6169296"/>
                  <a:pt x="430735" y="6171822"/>
                </a:cubicBezTo>
                <a:cubicBezTo>
                  <a:pt x="432482" y="6172405"/>
                  <a:pt x="430735" y="6178529"/>
                  <a:pt x="430735" y="6178529"/>
                </a:cubicBezTo>
                <a:cubicBezTo>
                  <a:pt x="428114" y="6179404"/>
                  <a:pt x="422289" y="6179112"/>
                  <a:pt x="422289" y="6179112"/>
                </a:cubicBezTo>
                <a:cubicBezTo>
                  <a:pt x="420146" y="6174605"/>
                  <a:pt x="418392" y="6169922"/>
                  <a:pt x="417047" y="6165115"/>
                </a:cubicBezTo>
                <a:close/>
                <a:moveTo>
                  <a:pt x="1116592" y="6128665"/>
                </a:moveTo>
                <a:cubicBezTo>
                  <a:pt x="1107273" y="6136247"/>
                  <a:pt x="1115136" y="6141204"/>
                  <a:pt x="1118631" y="6145870"/>
                </a:cubicBezTo>
                <a:cubicBezTo>
                  <a:pt x="1120932" y="6148701"/>
                  <a:pt x="1123465" y="6151334"/>
                  <a:pt x="1126203" y="6153743"/>
                </a:cubicBezTo>
                <a:lnTo>
                  <a:pt x="1126203" y="6152868"/>
                </a:lnTo>
                <a:cubicBezTo>
                  <a:pt x="1136979" y="6146453"/>
                  <a:pt x="1136396" y="6138872"/>
                  <a:pt x="1132319" y="6135081"/>
                </a:cubicBezTo>
                <a:cubicBezTo>
                  <a:pt x="1128242" y="6131290"/>
                  <a:pt x="1119505" y="6126332"/>
                  <a:pt x="1116592" y="6128665"/>
                </a:cubicBezTo>
                <a:close/>
                <a:moveTo>
                  <a:pt x="431026" y="6128082"/>
                </a:moveTo>
                <a:cubicBezTo>
                  <a:pt x="422283" y="6137966"/>
                  <a:pt x="417510" y="6150746"/>
                  <a:pt x="417630" y="6163949"/>
                </a:cubicBezTo>
                <a:lnTo>
                  <a:pt x="390836" y="6189319"/>
                </a:lnTo>
                <a:cubicBezTo>
                  <a:pt x="395473" y="6188661"/>
                  <a:pt x="400179" y="6188661"/>
                  <a:pt x="404815" y="6189319"/>
                </a:cubicBezTo>
                <a:cubicBezTo>
                  <a:pt x="412387" y="6192527"/>
                  <a:pt x="420251" y="6200108"/>
                  <a:pt x="417630" y="6207690"/>
                </a:cubicBezTo>
                <a:cubicBezTo>
                  <a:pt x="415008" y="6215272"/>
                  <a:pt x="405689" y="6221104"/>
                  <a:pt x="398991" y="6228394"/>
                </a:cubicBezTo>
                <a:lnTo>
                  <a:pt x="355597" y="6165407"/>
                </a:lnTo>
                <a:lnTo>
                  <a:pt x="348607" y="6167157"/>
                </a:lnTo>
                <a:cubicBezTo>
                  <a:pt x="348898" y="6158992"/>
                  <a:pt x="352393" y="6161616"/>
                  <a:pt x="355597" y="6164532"/>
                </a:cubicBezTo>
                <a:lnTo>
                  <a:pt x="398408" y="6164532"/>
                </a:lnTo>
                <a:cubicBezTo>
                  <a:pt x="409475" y="6153160"/>
                  <a:pt x="410057" y="6128082"/>
                  <a:pt x="431026" y="6128082"/>
                </a:cubicBezTo>
                <a:close/>
                <a:moveTo>
                  <a:pt x="917679" y="6077634"/>
                </a:moveTo>
                <a:cubicBezTo>
                  <a:pt x="924621" y="6076475"/>
                  <a:pt x="931706" y="6076475"/>
                  <a:pt x="938648" y="6077634"/>
                </a:cubicBezTo>
                <a:cubicBezTo>
                  <a:pt x="946803" y="6078800"/>
                  <a:pt x="954084" y="6083758"/>
                  <a:pt x="962238" y="6083758"/>
                </a:cubicBezTo>
                <a:cubicBezTo>
                  <a:pt x="970319" y="6083232"/>
                  <a:pt x="978322" y="6081863"/>
                  <a:pt x="986119" y="6079675"/>
                </a:cubicBezTo>
                <a:cubicBezTo>
                  <a:pt x="965615" y="6095748"/>
                  <a:pt x="938766" y="6101254"/>
                  <a:pt x="913602" y="6094547"/>
                </a:cubicBezTo>
                <a:cubicBezTo>
                  <a:pt x="911234" y="6093064"/>
                  <a:pt x="909974" y="6090312"/>
                  <a:pt x="910398" y="6087548"/>
                </a:cubicBezTo>
                <a:cubicBezTo>
                  <a:pt x="911855" y="6084049"/>
                  <a:pt x="915058" y="6077634"/>
                  <a:pt x="917679" y="6077634"/>
                </a:cubicBezTo>
                <a:close/>
                <a:moveTo>
                  <a:pt x="470052" y="6077050"/>
                </a:moveTo>
                <a:cubicBezTo>
                  <a:pt x="472425" y="6076327"/>
                  <a:pt x="474959" y="6076327"/>
                  <a:pt x="477332" y="6077050"/>
                </a:cubicBezTo>
                <a:cubicBezTo>
                  <a:pt x="475876" y="6079091"/>
                  <a:pt x="474711" y="6082590"/>
                  <a:pt x="473255" y="6083465"/>
                </a:cubicBezTo>
                <a:cubicBezTo>
                  <a:pt x="470779" y="6084163"/>
                  <a:pt x="468159" y="6084163"/>
                  <a:pt x="465683" y="6083465"/>
                </a:cubicBezTo>
                <a:cubicBezTo>
                  <a:pt x="467139" y="6081132"/>
                  <a:pt x="468304" y="6077050"/>
                  <a:pt x="470052" y="6077050"/>
                </a:cubicBezTo>
                <a:close/>
                <a:moveTo>
                  <a:pt x="886518" y="6032726"/>
                </a:moveTo>
                <a:cubicBezTo>
                  <a:pt x="894381" y="6048764"/>
                  <a:pt x="912146" y="6044099"/>
                  <a:pt x="926417" y="6046140"/>
                </a:cubicBezTo>
                <a:cubicBezTo>
                  <a:pt x="920883" y="6054305"/>
                  <a:pt x="915932" y="6061303"/>
                  <a:pt x="905157" y="6057512"/>
                </a:cubicBezTo>
                <a:cubicBezTo>
                  <a:pt x="894381" y="6053722"/>
                  <a:pt x="883897" y="6048764"/>
                  <a:pt x="873121" y="6044099"/>
                </a:cubicBezTo>
                <a:close/>
                <a:moveTo>
                  <a:pt x="444423" y="6031414"/>
                </a:moveTo>
                <a:cubicBezTo>
                  <a:pt x="446316" y="6033091"/>
                  <a:pt x="446170" y="6037829"/>
                  <a:pt x="445879" y="6047306"/>
                </a:cubicBezTo>
                <a:cubicBezTo>
                  <a:pt x="440637" y="6042349"/>
                  <a:pt x="436268" y="6038558"/>
                  <a:pt x="430735" y="6033892"/>
                </a:cubicBezTo>
                <a:cubicBezTo>
                  <a:pt x="438598" y="6031122"/>
                  <a:pt x="442530" y="6029737"/>
                  <a:pt x="444423" y="6031414"/>
                </a:cubicBezTo>
                <a:close/>
                <a:moveTo>
                  <a:pt x="950298" y="5980820"/>
                </a:moveTo>
                <a:cubicBezTo>
                  <a:pt x="949715" y="5990443"/>
                  <a:pt x="941269" y="5987819"/>
                  <a:pt x="937484" y="5992193"/>
                </a:cubicBezTo>
                <a:cubicBezTo>
                  <a:pt x="932364" y="5998363"/>
                  <a:pt x="927692" y="6004892"/>
                  <a:pt x="923504" y="6011730"/>
                </a:cubicBezTo>
                <a:lnTo>
                  <a:pt x="908360" y="6000066"/>
                </a:lnTo>
                <a:cubicBezTo>
                  <a:pt x="933697" y="5979070"/>
                  <a:pt x="933697" y="5979070"/>
                  <a:pt x="950298" y="5980820"/>
                </a:cubicBezTo>
                <a:close/>
                <a:moveTo>
                  <a:pt x="1190566" y="5973823"/>
                </a:moveTo>
                <a:cubicBezTo>
                  <a:pt x="1187654" y="5972948"/>
                  <a:pt x="1182994" y="5975864"/>
                  <a:pt x="1178625" y="5977322"/>
                </a:cubicBezTo>
                <a:cubicBezTo>
                  <a:pt x="1196900" y="6007439"/>
                  <a:pt x="1228331" y="6027122"/>
                  <a:pt x="1263374" y="6030394"/>
                </a:cubicBezTo>
                <a:lnTo>
                  <a:pt x="1263374" y="6029227"/>
                </a:lnTo>
                <a:cubicBezTo>
                  <a:pt x="1263687" y="6028383"/>
                  <a:pt x="1263883" y="6027500"/>
                  <a:pt x="1263957" y="6026603"/>
                </a:cubicBezTo>
                <a:cubicBezTo>
                  <a:pt x="1245299" y="6002073"/>
                  <a:pt x="1219740" y="5983692"/>
                  <a:pt x="1190566" y="5973823"/>
                </a:cubicBezTo>
                <a:close/>
                <a:moveTo>
                  <a:pt x="1466947" y="5893340"/>
                </a:moveTo>
                <a:cubicBezTo>
                  <a:pt x="1465782" y="5893048"/>
                  <a:pt x="1464326" y="5894214"/>
                  <a:pt x="1460540" y="5895672"/>
                </a:cubicBezTo>
                <a:cubicBezTo>
                  <a:pt x="1460326" y="5897903"/>
                  <a:pt x="1460326" y="5900149"/>
                  <a:pt x="1460540" y="5902379"/>
                </a:cubicBezTo>
                <a:cubicBezTo>
                  <a:pt x="1464326" y="5907628"/>
                  <a:pt x="1468112" y="5914043"/>
                  <a:pt x="1476849" y="5907628"/>
                </a:cubicBezTo>
                <a:lnTo>
                  <a:pt x="1477723" y="5907628"/>
                </a:lnTo>
                <a:cubicBezTo>
                  <a:pt x="1479323" y="5906850"/>
                  <a:pt x="1480419" y="5905313"/>
                  <a:pt x="1480635" y="5903545"/>
                </a:cubicBezTo>
                <a:cubicBezTo>
                  <a:pt x="1481800" y="5893340"/>
                  <a:pt x="1473354" y="5893340"/>
                  <a:pt x="1466947" y="5893340"/>
                </a:cubicBezTo>
                <a:close/>
                <a:moveTo>
                  <a:pt x="1313685" y="5865674"/>
                </a:moveTo>
                <a:cubicBezTo>
                  <a:pt x="1310190" y="5865491"/>
                  <a:pt x="1306914" y="5866658"/>
                  <a:pt x="1305895" y="5868261"/>
                </a:cubicBezTo>
                <a:cubicBezTo>
                  <a:pt x="1303856" y="5871469"/>
                  <a:pt x="1305895" y="5875843"/>
                  <a:pt x="1305895" y="5881675"/>
                </a:cubicBezTo>
                <a:lnTo>
                  <a:pt x="1320456" y="5883133"/>
                </a:lnTo>
                <a:lnTo>
                  <a:pt x="1320456" y="5881967"/>
                </a:lnTo>
                <a:cubicBezTo>
                  <a:pt x="1321039" y="5877884"/>
                  <a:pt x="1323660" y="5872635"/>
                  <a:pt x="1322786" y="5871177"/>
                </a:cubicBezTo>
                <a:cubicBezTo>
                  <a:pt x="1320893" y="5867387"/>
                  <a:pt x="1317180" y="5865856"/>
                  <a:pt x="1313685" y="5865674"/>
                </a:cubicBezTo>
                <a:close/>
                <a:moveTo>
                  <a:pt x="1527233" y="5865054"/>
                </a:moveTo>
                <a:lnTo>
                  <a:pt x="1554609" y="5896547"/>
                </a:lnTo>
                <a:lnTo>
                  <a:pt x="1555483" y="5896547"/>
                </a:lnTo>
                <a:cubicBezTo>
                  <a:pt x="1561307" y="5880217"/>
                  <a:pt x="1561307" y="5880217"/>
                  <a:pt x="1527233" y="5865054"/>
                </a:cubicBezTo>
                <a:close/>
                <a:moveTo>
                  <a:pt x="770315" y="5842016"/>
                </a:moveTo>
                <a:cubicBezTo>
                  <a:pt x="775557" y="5843474"/>
                  <a:pt x="780217" y="5845224"/>
                  <a:pt x="780799" y="5852222"/>
                </a:cubicBezTo>
                <a:close/>
                <a:moveTo>
                  <a:pt x="750220" y="5829769"/>
                </a:moveTo>
                <a:lnTo>
                  <a:pt x="767694" y="5840850"/>
                </a:lnTo>
                <a:cubicBezTo>
                  <a:pt x="758375" y="5848140"/>
                  <a:pt x="758375" y="5841725"/>
                  <a:pt x="750220" y="5829769"/>
                </a:cubicBezTo>
                <a:close/>
                <a:moveTo>
                  <a:pt x="1263374" y="5826562"/>
                </a:moveTo>
                <a:cubicBezTo>
                  <a:pt x="1263374" y="5829186"/>
                  <a:pt x="1263374" y="5833852"/>
                  <a:pt x="1263374" y="5833852"/>
                </a:cubicBezTo>
                <a:cubicBezTo>
                  <a:pt x="1266127" y="5835862"/>
                  <a:pt x="1269172" y="5837435"/>
                  <a:pt x="1272403" y="5838517"/>
                </a:cubicBezTo>
                <a:lnTo>
                  <a:pt x="1272403" y="5837351"/>
                </a:lnTo>
                <a:cubicBezTo>
                  <a:pt x="1272985" y="5836185"/>
                  <a:pt x="1272985" y="5833560"/>
                  <a:pt x="1272985" y="5833560"/>
                </a:cubicBezTo>
                <a:cubicBezTo>
                  <a:pt x="1272289" y="5831165"/>
                  <a:pt x="1271412" y="5828825"/>
                  <a:pt x="1270364" y="5826562"/>
                </a:cubicBezTo>
                <a:close/>
                <a:moveTo>
                  <a:pt x="931950" y="5748120"/>
                </a:moveTo>
                <a:lnTo>
                  <a:pt x="933138" y="5748144"/>
                </a:lnTo>
                <a:lnTo>
                  <a:pt x="946793" y="5762240"/>
                </a:lnTo>
                <a:cubicBezTo>
                  <a:pt x="952681" y="5765136"/>
                  <a:pt x="959544" y="5766047"/>
                  <a:pt x="966315" y="5764449"/>
                </a:cubicBezTo>
                <a:cubicBezTo>
                  <a:pt x="956923" y="5752203"/>
                  <a:pt x="954575" y="5749141"/>
                  <a:pt x="944773" y="5748375"/>
                </a:cubicBezTo>
                <a:lnTo>
                  <a:pt x="933138" y="5748144"/>
                </a:lnTo>
                <a:lnTo>
                  <a:pt x="933115" y="5748120"/>
                </a:lnTo>
                <a:close/>
                <a:moveTo>
                  <a:pt x="1397488" y="5740757"/>
                </a:moveTo>
                <a:cubicBezTo>
                  <a:pt x="1393702" y="5742506"/>
                  <a:pt x="1390061" y="5746224"/>
                  <a:pt x="1386858" y="5751327"/>
                </a:cubicBezTo>
                <a:cubicBezTo>
                  <a:pt x="1396760" y="5767949"/>
                  <a:pt x="1405788" y="5784862"/>
                  <a:pt x="1415981" y="5800900"/>
                </a:cubicBezTo>
                <a:cubicBezTo>
                  <a:pt x="1419911" y="5806389"/>
                  <a:pt x="1424977" y="5810965"/>
                  <a:pt x="1430834" y="5814314"/>
                </a:cubicBezTo>
                <a:cubicBezTo>
                  <a:pt x="1442775" y="5822479"/>
                  <a:pt x="1455298" y="5830353"/>
                  <a:pt x="1468112" y="5837643"/>
                </a:cubicBezTo>
                <a:lnTo>
                  <a:pt x="1468986" y="5837643"/>
                </a:lnTo>
                <a:cubicBezTo>
                  <a:pt x="1478597" y="5842891"/>
                  <a:pt x="1486460" y="5835601"/>
                  <a:pt x="1489955" y="5823937"/>
                </a:cubicBezTo>
                <a:cubicBezTo>
                  <a:pt x="1469052" y="5791203"/>
                  <a:pt x="1441458" y="5763276"/>
                  <a:pt x="1408992" y="5741996"/>
                </a:cubicBezTo>
                <a:cubicBezTo>
                  <a:pt x="1405206" y="5739226"/>
                  <a:pt x="1401274" y="5739007"/>
                  <a:pt x="1397488" y="5740757"/>
                </a:cubicBezTo>
                <a:close/>
                <a:moveTo>
                  <a:pt x="1385001" y="5719469"/>
                </a:moveTo>
                <a:cubicBezTo>
                  <a:pt x="1381470" y="5719907"/>
                  <a:pt x="1377392" y="5721875"/>
                  <a:pt x="1374917" y="5725083"/>
                </a:cubicBezTo>
                <a:lnTo>
                  <a:pt x="1375791" y="5725082"/>
                </a:lnTo>
                <a:cubicBezTo>
                  <a:pt x="1374433" y="5728745"/>
                  <a:pt x="1373552" y="5732567"/>
                  <a:pt x="1373170" y="5736455"/>
                </a:cubicBezTo>
                <a:cubicBezTo>
                  <a:pt x="1378398" y="5735016"/>
                  <a:pt x="1383471" y="5733063"/>
                  <a:pt x="1388314" y="5730623"/>
                </a:cubicBezTo>
                <a:cubicBezTo>
                  <a:pt x="1390476" y="5728688"/>
                  <a:pt x="1391741" y="5725944"/>
                  <a:pt x="1391809" y="5723041"/>
                </a:cubicBezTo>
                <a:cubicBezTo>
                  <a:pt x="1391517" y="5720125"/>
                  <a:pt x="1388532" y="5719032"/>
                  <a:pt x="1385001" y="5719469"/>
                </a:cubicBezTo>
                <a:close/>
                <a:moveTo>
                  <a:pt x="877198" y="5687174"/>
                </a:moveTo>
                <a:cubicBezTo>
                  <a:pt x="875159" y="5686299"/>
                  <a:pt x="868752" y="5691256"/>
                  <a:pt x="866131" y="5694756"/>
                </a:cubicBezTo>
                <a:cubicBezTo>
                  <a:pt x="865522" y="5695443"/>
                  <a:pt x="864977" y="5696185"/>
                  <a:pt x="864502" y="5696971"/>
                </a:cubicBezTo>
                <a:cubicBezTo>
                  <a:pt x="860174" y="5704137"/>
                  <a:pt x="862468" y="5713460"/>
                  <a:pt x="869625" y="5717793"/>
                </a:cubicBezTo>
                <a:cubicBezTo>
                  <a:pt x="872956" y="5720019"/>
                  <a:pt x="876463" y="5721969"/>
                  <a:pt x="880110" y="5723625"/>
                </a:cubicBezTo>
                <a:cubicBezTo>
                  <a:pt x="883896" y="5724791"/>
                  <a:pt x="888264" y="5726249"/>
                  <a:pt x="892050" y="5726249"/>
                </a:cubicBezTo>
                <a:lnTo>
                  <a:pt x="907195" y="5731790"/>
                </a:lnTo>
                <a:lnTo>
                  <a:pt x="917097" y="5735872"/>
                </a:lnTo>
                <a:cubicBezTo>
                  <a:pt x="918394" y="5734168"/>
                  <a:pt x="919470" y="5732306"/>
                  <a:pt x="920300" y="5730332"/>
                </a:cubicBezTo>
                <a:cubicBezTo>
                  <a:pt x="915197" y="5708966"/>
                  <a:pt x="898536" y="5692283"/>
                  <a:pt x="877198" y="5687174"/>
                </a:cubicBezTo>
                <a:close/>
                <a:moveTo>
                  <a:pt x="1352783" y="5675801"/>
                </a:moveTo>
                <a:cubicBezTo>
                  <a:pt x="1351340" y="5676617"/>
                  <a:pt x="1350289" y="5677986"/>
                  <a:pt x="1349871" y="5679592"/>
                </a:cubicBezTo>
                <a:cubicBezTo>
                  <a:pt x="1349580" y="5694464"/>
                  <a:pt x="1360355" y="5697380"/>
                  <a:pt x="1369966" y="5701463"/>
                </a:cubicBezTo>
                <a:cubicBezTo>
                  <a:pt x="1373170" y="5702338"/>
                  <a:pt x="1376373" y="5700880"/>
                  <a:pt x="1381907" y="5700296"/>
                </a:cubicBezTo>
                <a:cubicBezTo>
                  <a:pt x="1380159" y="5694756"/>
                  <a:pt x="1380159" y="5689507"/>
                  <a:pt x="1378412" y="5689507"/>
                </a:cubicBezTo>
                <a:cubicBezTo>
                  <a:pt x="1370840" y="5683675"/>
                  <a:pt x="1367345" y="5670261"/>
                  <a:pt x="1352783" y="5675801"/>
                </a:cubicBezTo>
                <a:close/>
                <a:moveTo>
                  <a:pt x="1303274" y="5663845"/>
                </a:moveTo>
                <a:lnTo>
                  <a:pt x="1302400" y="5665012"/>
                </a:lnTo>
                <a:lnTo>
                  <a:pt x="1303704" y="5665050"/>
                </a:lnTo>
                <a:lnTo>
                  <a:pt x="1313248" y="5691767"/>
                </a:lnTo>
                <a:cubicBezTo>
                  <a:pt x="1317981" y="5698911"/>
                  <a:pt x="1324533" y="5703650"/>
                  <a:pt x="1334144" y="5705253"/>
                </a:cubicBezTo>
                <a:cubicBezTo>
                  <a:pt x="1330222" y="5692413"/>
                  <a:pt x="1325455" y="5679846"/>
                  <a:pt x="1319874" y="5667636"/>
                </a:cubicBezTo>
                <a:cubicBezTo>
                  <a:pt x="1319146" y="5666324"/>
                  <a:pt x="1316889" y="5665668"/>
                  <a:pt x="1313758" y="5665340"/>
                </a:cubicBezTo>
                <a:lnTo>
                  <a:pt x="1303704" y="5665050"/>
                </a:lnTo>
                <a:close/>
                <a:moveTo>
                  <a:pt x="1336183" y="5659180"/>
                </a:moveTo>
                <a:lnTo>
                  <a:pt x="1338804" y="5666762"/>
                </a:lnTo>
                <a:lnTo>
                  <a:pt x="1345503" y="5667053"/>
                </a:lnTo>
                <a:cubicBezTo>
                  <a:pt x="1345503" y="5664137"/>
                  <a:pt x="1346959" y="5659180"/>
                  <a:pt x="1345503" y="5659180"/>
                </a:cubicBezTo>
                <a:cubicBezTo>
                  <a:pt x="1342425" y="5658582"/>
                  <a:pt x="1339261" y="5658582"/>
                  <a:pt x="1336183" y="5659180"/>
                </a:cubicBezTo>
                <a:close/>
                <a:moveTo>
                  <a:pt x="1074072" y="5655680"/>
                </a:moveTo>
                <a:cubicBezTo>
                  <a:pt x="1090090" y="5655388"/>
                  <a:pt x="1091546" y="5669094"/>
                  <a:pt x="1093876" y="5682507"/>
                </a:cubicBezTo>
                <a:cubicBezTo>
                  <a:pt x="1076693" y="5682507"/>
                  <a:pt x="1078732" y="5667636"/>
                  <a:pt x="1074072" y="5655680"/>
                </a:cubicBezTo>
                <a:close/>
                <a:moveTo>
                  <a:pt x="551015" y="5638475"/>
                </a:moveTo>
                <a:lnTo>
                  <a:pt x="571401" y="5647223"/>
                </a:lnTo>
                <a:cubicBezTo>
                  <a:pt x="571553" y="5647756"/>
                  <a:pt x="571674" y="5648298"/>
                  <a:pt x="571763" y="5648845"/>
                </a:cubicBezTo>
                <a:cubicBezTo>
                  <a:pt x="573066" y="5656791"/>
                  <a:pt x="567688" y="5664290"/>
                  <a:pt x="559752" y="5665594"/>
                </a:cubicBezTo>
                <a:cubicBezTo>
                  <a:pt x="551015" y="5661220"/>
                  <a:pt x="552471" y="5649264"/>
                  <a:pt x="551015" y="5638475"/>
                </a:cubicBezTo>
                <a:close/>
                <a:moveTo>
                  <a:pt x="594117" y="5629435"/>
                </a:moveTo>
                <a:lnTo>
                  <a:pt x="596156" y="5636142"/>
                </a:lnTo>
                <a:cubicBezTo>
                  <a:pt x="593641" y="5636442"/>
                  <a:pt x="591099" y="5636442"/>
                  <a:pt x="588584" y="5636142"/>
                </a:cubicBezTo>
                <a:cubicBezTo>
                  <a:pt x="588584" y="5636142"/>
                  <a:pt x="588584" y="5632643"/>
                  <a:pt x="588584" y="5632643"/>
                </a:cubicBezTo>
                <a:close/>
                <a:moveTo>
                  <a:pt x="629648" y="5589486"/>
                </a:moveTo>
                <a:cubicBezTo>
                  <a:pt x="634755" y="5589314"/>
                  <a:pt x="639859" y="5589904"/>
                  <a:pt x="644792" y="5591236"/>
                </a:cubicBezTo>
                <a:cubicBezTo>
                  <a:pt x="644380" y="5595526"/>
                  <a:pt x="643401" y="5599742"/>
                  <a:pt x="641880" y="5603774"/>
                </a:cubicBezTo>
                <a:lnTo>
                  <a:pt x="629648" y="5602025"/>
                </a:lnTo>
                <a:close/>
                <a:moveTo>
                  <a:pt x="581886" y="5567907"/>
                </a:moveTo>
                <a:cubicBezTo>
                  <a:pt x="583526" y="5573989"/>
                  <a:pt x="584311" y="5580271"/>
                  <a:pt x="584216" y="5586570"/>
                </a:cubicBezTo>
                <a:cubicBezTo>
                  <a:pt x="582681" y="5596215"/>
                  <a:pt x="578085" y="5605111"/>
                  <a:pt x="571110" y="5611939"/>
                </a:cubicBezTo>
                <a:cubicBezTo>
                  <a:pt x="561791" y="5622146"/>
                  <a:pt x="552471" y="5621562"/>
                  <a:pt x="539948" y="5623895"/>
                </a:cubicBezTo>
                <a:cubicBezTo>
                  <a:pt x="538783" y="5609898"/>
                  <a:pt x="553054" y="5595318"/>
                  <a:pt x="548103" y="5580738"/>
                </a:cubicBezTo>
                <a:close/>
                <a:moveTo>
                  <a:pt x="1262209" y="5555660"/>
                </a:moveTo>
                <a:cubicBezTo>
                  <a:pt x="1287256" y="5586862"/>
                  <a:pt x="1287256" y="5586862"/>
                  <a:pt x="1291333" y="5616022"/>
                </a:cubicBezTo>
                <a:lnTo>
                  <a:pt x="1311137" y="5597359"/>
                </a:lnTo>
                <a:cubicBezTo>
                  <a:pt x="1297449" y="5579280"/>
                  <a:pt x="1296866" y="5548953"/>
                  <a:pt x="1262209" y="5555660"/>
                </a:cubicBezTo>
                <a:close/>
                <a:moveTo>
                  <a:pt x="540239" y="5532914"/>
                </a:moveTo>
                <a:cubicBezTo>
                  <a:pt x="541221" y="5533679"/>
                  <a:pt x="541766" y="5534878"/>
                  <a:pt x="541695" y="5536121"/>
                </a:cubicBezTo>
                <a:cubicBezTo>
                  <a:pt x="540530" y="5546911"/>
                  <a:pt x="532376" y="5547494"/>
                  <a:pt x="525677" y="5549827"/>
                </a:cubicBezTo>
                <a:cubicBezTo>
                  <a:pt x="523452" y="5550085"/>
                  <a:pt x="521204" y="5550085"/>
                  <a:pt x="518979" y="5549827"/>
                </a:cubicBezTo>
                <a:cubicBezTo>
                  <a:pt x="522183" y="5545744"/>
                  <a:pt x="522183" y="5542828"/>
                  <a:pt x="522183" y="5542828"/>
                </a:cubicBezTo>
                <a:cubicBezTo>
                  <a:pt x="527425" y="5536996"/>
                  <a:pt x="532085" y="5528831"/>
                  <a:pt x="540239" y="5532914"/>
                </a:cubicBezTo>
                <a:close/>
                <a:moveTo>
                  <a:pt x="1842640" y="5498797"/>
                </a:moveTo>
                <a:cubicBezTo>
                  <a:pt x="1842640" y="5501421"/>
                  <a:pt x="1842640" y="5506379"/>
                  <a:pt x="1842640" y="5506379"/>
                </a:cubicBezTo>
                <a:lnTo>
                  <a:pt x="1841475" y="5506670"/>
                </a:lnTo>
                <a:cubicBezTo>
                  <a:pt x="1844390" y="5506821"/>
                  <a:pt x="1847313" y="5506723"/>
                  <a:pt x="1850212" y="5506379"/>
                </a:cubicBezTo>
                <a:lnTo>
                  <a:pt x="1850212" y="5498797"/>
                </a:lnTo>
                <a:close/>
                <a:moveTo>
                  <a:pt x="962821" y="5429977"/>
                </a:moveTo>
                <a:cubicBezTo>
                  <a:pt x="976509" y="5441641"/>
                  <a:pt x="991944" y="5453305"/>
                  <a:pt x="1005632" y="5466136"/>
                </a:cubicBezTo>
                <a:cubicBezTo>
                  <a:pt x="1009611" y="5471413"/>
                  <a:pt x="1012664" y="5477330"/>
                  <a:pt x="1014661" y="5483632"/>
                </a:cubicBezTo>
                <a:cubicBezTo>
                  <a:pt x="998060" y="5492672"/>
                  <a:pt x="991362" y="5482466"/>
                  <a:pt x="981460" y="5479258"/>
                </a:cubicBezTo>
                <a:cubicBezTo>
                  <a:pt x="971326" y="5476939"/>
                  <a:pt x="960982" y="5475669"/>
                  <a:pt x="950589" y="5475467"/>
                </a:cubicBezTo>
                <a:cubicBezTo>
                  <a:pt x="951171" y="5473135"/>
                  <a:pt x="951463" y="5470802"/>
                  <a:pt x="952045" y="5468177"/>
                </a:cubicBezTo>
                <a:lnTo>
                  <a:pt x="969810" y="5462345"/>
                </a:lnTo>
                <a:cubicBezTo>
                  <a:pt x="975344" y="5451847"/>
                  <a:pt x="966607" y="5449515"/>
                  <a:pt x="963112" y="5444557"/>
                </a:cubicBezTo>
                <a:cubicBezTo>
                  <a:pt x="959526" y="5440107"/>
                  <a:pt x="955528" y="5436006"/>
                  <a:pt x="951171" y="5432309"/>
                </a:cubicBezTo>
                <a:cubicBezTo>
                  <a:pt x="957870" y="5429977"/>
                  <a:pt x="961365" y="5429977"/>
                  <a:pt x="962821" y="5429977"/>
                </a:cubicBezTo>
                <a:close/>
                <a:moveTo>
                  <a:pt x="841085" y="5387403"/>
                </a:moveTo>
                <a:cubicBezTo>
                  <a:pt x="848948" y="5390373"/>
                  <a:pt x="856467" y="5394186"/>
                  <a:pt x="863510" y="5398776"/>
                </a:cubicBezTo>
                <a:cubicBezTo>
                  <a:pt x="872247" y="5406649"/>
                  <a:pt x="864092" y="5411023"/>
                  <a:pt x="854773" y="5416564"/>
                </a:cubicBezTo>
                <a:close/>
                <a:moveTo>
                  <a:pt x="936319" y="5385944"/>
                </a:moveTo>
                <a:cubicBezTo>
                  <a:pt x="940878" y="5387666"/>
                  <a:pt x="945266" y="5389815"/>
                  <a:pt x="949424" y="5392359"/>
                </a:cubicBezTo>
                <a:cubicBezTo>
                  <a:pt x="949424" y="5392651"/>
                  <a:pt x="949424" y="5396442"/>
                  <a:pt x="949424" y="5396442"/>
                </a:cubicBezTo>
                <a:cubicBezTo>
                  <a:pt x="946512" y="5397608"/>
                  <a:pt x="943017" y="5399650"/>
                  <a:pt x="940396" y="5399067"/>
                </a:cubicBezTo>
                <a:cubicBezTo>
                  <a:pt x="936942" y="5397936"/>
                  <a:pt x="933901" y="5395805"/>
                  <a:pt x="931659" y="5392943"/>
                </a:cubicBezTo>
                <a:cubicBezTo>
                  <a:pt x="932764" y="5390340"/>
                  <a:pt x="934344" y="5387966"/>
                  <a:pt x="936319" y="5385944"/>
                </a:cubicBezTo>
                <a:close/>
                <a:moveTo>
                  <a:pt x="898458" y="5375739"/>
                </a:moveTo>
                <a:lnTo>
                  <a:pt x="905739" y="5377489"/>
                </a:lnTo>
                <a:cubicBezTo>
                  <a:pt x="904574" y="5379821"/>
                  <a:pt x="902535" y="5384487"/>
                  <a:pt x="902535" y="5384487"/>
                </a:cubicBezTo>
                <a:cubicBezTo>
                  <a:pt x="899943" y="5385038"/>
                  <a:pt x="897264" y="5385038"/>
                  <a:pt x="894672" y="5384487"/>
                </a:cubicBezTo>
                <a:close/>
                <a:moveTo>
                  <a:pt x="971849" y="5317126"/>
                </a:moveTo>
                <a:cubicBezTo>
                  <a:pt x="977674" y="5317126"/>
                  <a:pt x="981751" y="5315376"/>
                  <a:pt x="984663" y="5317126"/>
                </a:cubicBezTo>
                <a:cubicBezTo>
                  <a:pt x="987576" y="5318875"/>
                  <a:pt x="984663" y="5324416"/>
                  <a:pt x="984663" y="5328498"/>
                </a:cubicBezTo>
                <a:cubicBezTo>
                  <a:pt x="981168" y="5328498"/>
                  <a:pt x="971849" y="5330248"/>
                  <a:pt x="971849" y="5328790"/>
                </a:cubicBezTo>
                <a:cubicBezTo>
                  <a:pt x="971849" y="5327332"/>
                  <a:pt x="971849" y="5322375"/>
                  <a:pt x="971849" y="5317126"/>
                </a:cubicBezTo>
                <a:close/>
                <a:moveTo>
                  <a:pt x="897584" y="5305170"/>
                </a:moveTo>
                <a:cubicBezTo>
                  <a:pt x="901079" y="5305170"/>
                  <a:pt x="903991" y="5306337"/>
                  <a:pt x="903991" y="5306337"/>
                </a:cubicBezTo>
                <a:cubicBezTo>
                  <a:pt x="904412" y="5309823"/>
                  <a:pt x="904412" y="5313348"/>
                  <a:pt x="903991" y="5316834"/>
                </a:cubicBezTo>
                <a:cubicBezTo>
                  <a:pt x="902747" y="5317132"/>
                  <a:pt x="901450" y="5317132"/>
                  <a:pt x="900205" y="5316834"/>
                </a:cubicBezTo>
                <a:cubicBezTo>
                  <a:pt x="899331" y="5313335"/>
                  <a:pt x="897584" y="5309544"/>
                  <a:pt x="897584" y="5305170"/>
                </a:cubicBezTo>
                <a:close/>
                <a:moveTo>
                  <a:pt x="1325407" y="5291465"/>
                </a:moveTo>
                <a:lnTo>
                  <a:pt x="1319000" y="5297589"/>
                </a:lnTo>
                <a:cubicBezTo>
                  <a:pt x="1323660" y="5302546"/>
                  <a:pt x="1328611" y="5307503"/>
                  <a:pt x="1333562" y="5312169"/>
                </a:cubicBezTo>
                <a:lnTo>
                  <a:pt x="1337639" y="5308086"/>
                </a:lnTo>
                <a:close/>
                <a:moveTo>
                  <a:pt x="1365307" y="5289424"/>
                </a:moveTo>
                <a:cubicBezTo>
                  <a:pt x="1358026" y="5296131"/>
                  <a:pt x="1355696" y="5306628"/>
                  <a:pt x="1360647" y="5310419"/>
                </a:cubicBezTo>
                <a:cubicBezTo>
                  <a:pt x="1364222" y="5311298"/>
                  <a:pt x="1368001" y="5310433"/>
                  <a:pt x="1370840" y="5308086"/>
                </a:cubicBezTo>
                <a:cubicBezTo>
                  <a:pt x="1373113" y="5303066"/>
                  <a:pt x="1374018" y="5297532"/>
                  <a:pt x="1373461" y="5292048"/>
                </a:cubicBezTo>
                <a:lnTo>
                  <a:pt x="1374335" y="5290882"/>
                </a:lnTo>
                <a:cubicBezTo>
                  <a:pt x="1374335" y="5288840"/>
                  <a:pt x="1369966" y="5288840"/>
                  <a:pt x="1365307" y="5289424"/>
                </a:cubicBezTo>
                <a:close/>
                <a:moveTo>
                  <a:pt x="1004467" y="5285341"/>
                </a:moveTo>
                <a:lnTo>
                  <a:pt x="986993" y="5295547"/>
                </a:lnTo>
                <a:cubicBezTo>
                  <a:pt x="985828" y="5295547"/>
                  <a:pt x="981460" y="5298172"/>
                  <a:pt x="982916" y="5295547"/>
                </a:cubicBezTo>
                <a:cubicBezTo>
                  <a:pt x="984372" y="5292923"/>
                  <a:pt x="985246" y="5287674"/>
                  <a:pt x="986993" y="5287674"/>
                </a:cubicBezTo>
                <a:cubicBezTo>
                  <a:pt x="992735" y="5286365"/>
                  <a:pt x="998584" y="5285584"/>
                  <a:pt x="1004467" y="5285341"/>
                </a:cubicBezTo>
                <a:close/>
                <a:moveTo>
                  <a:pt x="1702847" y="5280967"/>
                </a:moveTo>
                <a:cubicBezTo>
                  <a:pt x="1701100" y="5285050"/>
                  <a:pt x="1699352" y="5290298"/>
                  <a:pt x="1699352" y="5290299"/>
                </a:cubicBezTo>
                <a:lnTo>
                  <a:pt x="1706933" y="5295179"/>
                </a:lnTo>
                <a:lnTo>
                  <a:pt x="1706342" y="5295839"/>
                </a:lnTo>
                <a:lnTo>
                  <a:pt x="1707507" y="5295548"/>
                </a:lnTo>
                <a:lnTo>
                  <a:pt x="1706933" y="5295179"/>
                </a:lnTo>
                <a:lnTo>
                  <a:pt x="1709764" y="5292012"/>
                </a:lnTo>
                <a:cubicBezTo>
                  <a:pt x="1711002" y="5290736"/>
                  <a:pt x="1711875" y="5289424"/>
                  <a:pt x="1711002" y="5287966"/>
                </a:cubicBezTo>
                <a:cubicBezTo>
                  <a:pt x="1709254" y="5285050"/>
                  <a:pt x="1706051" y="5283592"/>
                  <a:pt x="1702847" y="5280967"/>
                </a:cubicBezTo>
                <a:close/>
                <a:moveTo>
                  <a:pt x="1294245" y="5261721"/>
                </a:moveTo>
                <a:lnTo>
                  <a:pt x="1290750" y="5269011"/>
                </a:lnTo>
                <a:cubicBezTo>
                  <a:pt x="1293080" y="5270761"/>
                  <a:pt x="1295993" y="5271344"/>
                  <a:pt x="1297449" y="5270761"/>
                </a:cubicBezTo>
                <a:cubicBezTo>
                  <a:pt x="1298905" y="5270178"/>
                  <a:pt x="1300944" y="5266095"/>
                  <a:pt x="1300944" y="5263762"/>
                </a:cubicBezTo>
                <a:close/>
                <a:moveTo>
                  <a:pt x="922630" y="5209523"/>
                </a:moveTo>
                <a:lnTo>
                  <a:pt x="935736" y="5222646"/>
                </a:lnTo>
                <a:lnTo>
                  <a:pt x="932824" y="5226145"/>
                </a:lnTo>
                <a:lnTo>
                  <a:pt x="919718" y="5213023"/>
                </a:lnTo>
                <a:close/>
                <a:moveTo>
                  <a:pt x="1467239" y="5192027"/>
                </a:moveTo>
                <a:cubicBezTo>
                  <a:pt x="1462870" y="5192611"/>
                  <a:pt x="1457337" y="5198151"/>
                  <a:pt x="1453259" y="5202817"/>
                </a:cubicBezTo>
                <a:cubicBezTo>
                  <a:pt x="1455760" y="5205569"/>
                  <a:pt x="1458488" y="5208105"/>
                  <a:pt x="1461414" y="5210398"/>
                </a:cubicBezTo>
                <a:cubicBezTo>
                  <a:pt x="1462055" y="5210961"/>
                  <a:pt x="1462742" y="5211469"/>
                  <a:pt x="1463467" y="5211918"/>
                </a:cubicBezTo>
                <a:cubicBezTo>
                  <a:pt x="1470718" y="5216406"/>
                  <a:pt x="1480230" y="5214160"/>
                  <a:pt x="1484713" y="5206899"/>
                </a:cubicBezTo>
                <a:cubicBezTo>
                  <a:pt x="1485601" y="5204250"/>
                  <a:pt x="1485601" y="5201384"/>
                  <a:pt x="1484713" y="5198734"/>
                </a:cubicBezTo>
                <a:cubicBezTo>
                  <a:pt x="1479076" y="5195319"/>
                  <a:pt x="1472658" y="5193411"/>
                  <a:pt x="1466074" y="5193194"/>
                </a:cubicBezTo>
                <a:close/>
                <a:moveTo>
                  <a:pt x="1412195" y="5190278"/>
                </a:moveTo>
                <a:lnTo>
                  <a:pt x="1402585" y="5194944"/>
                </a:lnTo>
                <a:cubicBezTo>
                  <a:pt x="1402901" y="5199249"/>
                  <a:pt x="1403884" y="5203479"/>
                  <a:pt x="1405497" y="5207483"/>
                </a:cubicBezTo>
                <a:cubicBezTo>
                  <a:pt x="1420874" y="5237139"/>
                  <a:pt x="1449847" y="5257315"/>
                  <a:pt x="1482965" y="5261430"/>
                </a:cubicBezTo>
                <a:cubicBezTo>
                  <a:pt x="1485691" y="5262434"/>
                  <a:pt x="1488685" y="5262434"/>
                  <a:pt x="1491411" y="5261430"/>
                </a:cubicBezTo>
                <a:cubicBezTo>
                  <a:pt x="1495259" y="5258831"/>
                  <a:pt x="1498289" y="5255190"/>
                  <a:pt x="1500148" y="5250932"/>
                </a:cubicBezTo>
                <a:lnTo>
                  <a:pt x="1501022" y="5250932"/>
                </a:lnTo>
                <a:cubicBezTo>
                  <a:pt x="1503643" y="5234310"/>
                  <a:pt x="1492867" y="5223521"/>
                  <a:pt x="1481218" y="5222354"/>
                </a:cubicBezTo>
                <a:cubicBezTo>
                  <a:pt x="1469568" y="5221188"/>
                  <a:pt x="1471025" y="5234310"/>
                  <a:pt x="1463744" y="5241600"/>
                </a:cubicBezTo>
                <a:close/>
                <a:moveTo>
                  <a:pt x="1099118" y="5189986"/>
                </a:moveTo>
                <a:cubicBezTo>
                  <a:pt x="1083683" y="5202233"/>
                  <a:pt x="1083683" y="5202233"/>
                  <a:pt x="1094167" y="5221771"/>
                </a:cubicBezTo>
                <a:lnTo>
                  <a:pt x="1073198" y="5238976"/>
                </a:lnTo>
                <a:cubicBezTo>
                  <a:pt x="1082227" y="5251223"/>
                  <a:pt x="1095041" y="5260263"/>
                  <a:pt x="1085139" y="5280384"/>
                </a:cubicBezTo>
                <a:cubicBezTo>
                  <a:pt x="1083404" y="5286123"/>
                  <a:pt x="1084033" y="5292317"/>
                  <a:pt x="1086886" y="5297589"/>
                </a:cubicBezTo>
                <a:cubicBezTo>
                  <a:pt x="1094101" y="5314341"/>
                  <a:pt x="1102571" y="5330522"/>
                  <a:pt x="1112224" y="5345995"/>
                </a:cubicBezTo>
                <a:cubicBezTo>
                  <a:pt x="1119554" y="5355680"/>
                  <a:pt x="1128644" y="5363891"/>
                  <a:pt x="1139017" y="5370199"/>
                </a:cubicBezTo>
                <a:cubicBezTo>
                  <a:pt x="1142221" y="5372240"/>
                  <a:pt x="1151249" y="5369324"/>
                  <a:pt x="1154744" y="5365533"/>
                </a:cubicBezTo>
                <a:lnTo>
                  <a:pt x="1154744" y="5363783"/>
                </a:lnTo>
                <a:cubicBezTo>
                  <a:pt x="1158145" y="5359608"/>
                  <a:pt x="1159814" y="5354283"/>
                  <a:pt x="1159404" y="5348911"/>
                </a:cubicBezTo>
                <a:cubicBezTo>
                  <a:pt x="1153595" y="5339554"/>
                  <a:pt x="1147174" y="5330591"/>
                  <a:pt x="1140182" y="5322083"/>
                </a:cubicBezTo>
                <a:cubicBezTo>
                  <a:pt x="1138051" y="5318642"/>
                  <a:pt x="1136200" y="5315034"/>
                  <a:pt x="1134649" y="5311294"/>
                </a:cubicBezTo>
                <a:cubicBezTo>
                  <a:pt x="1140182" y="5297005"/>
                  <a:pt x="1145424" y="5283008"/>
                  <a:pt x="1150375" y="5271052"/>
                </a:cubicBezTo>
                <a:cubicBezTo>
                  <a:pt x="1139249" y="5240684"/>
                  <a:pt x="1121774" y="5213046"/>
                  <a:pt x="1099118" y="5189986"/>
                </a:cubicBezTo>
                <a:close/>
                <a:moveTo>
                  <a:pt x="1320456" y="5187070"/>
                </a:moveTo>
                <a:lnTo>
                  <a:pt x="1300652" y="5211274"/>
                </a:lnTo>
                <a:cubicBezTo>
                  <a:pt x="1336474" y="5212731"/>
                  <a:pt x="1352783" y="5242767"/>
                  <a:pt x="1378995" y="5257639"/>
                </a:cubicBezTo>
                <a:cubicBezTo>
                  <a:pt x="1381907" y="5252098"/>
                  <a:pt x="1384819" y="5248307"/>
                  <a:pt x="1384819" y="5246849"/>
                </a:cubicBezTo>
                <a:cubicBezTo>
                  <a:pt x="1383485" y="5240020"/>
                  <a:pt x="1380704" y="5233557"/>
                  <a:pt x="1376665" y="5227895"/>
                </a:cubicBezTo>
                <a:cubicBezTo>
                  <a:pt x="1363351" y="5208049"/>
                  <a:pt x="1343431" y="5193581"/>
                  <a:pt x="1320456" y="5187070"/>
                </a:cubicBezTo>
                <a:close/>
                <a:moveTo>
                  <a:pt x="1637611" y="5175698"/>
                </a:moveTo>
                <a:cubicBezTo>
                  <a:pt x="1634116" y="5193194"/>
                  <a:pt x="1639941" y="5200192"/>
                  <a:pt x="1648678" y="5204858"/>
                </a:cubicBezTo>
                <a:lnTo>
                  <a:pt x="1649551" y="5204858"/>
                </a:lnTo>
                <a:cubicBezTo>
                  <a:pt x="1655376" y="5207774"/>
                  <a:pt x="1661201" y="5202525"/>
                  <a:pt x="1666734" y="5186778"/>
                </a:cubicBezTo>
                <a:close/>
                <a:moveTo>
                  <a:pt x="1286383" y="5146244"/>
                </a:moveTo>
                <a:cubicBezTo>
                  <a:pt x="1287548" y="5146244"/>
                  <a:pt x="1289877" y="5146244"/>
                  <a:pt x="1289877" y="5146244"/>
                </a:cubicBezTo>
                <a:cubicBezTo>
                  <a:pt x="1290460" y="5147994"/>
                  <a:pt x="1291042" y="5153826"/>
                  <a:pt x="1291042" y="5153826"/>
                </a:cubicBezTo>
                <a:cubicBezTo>
                  <a:pt x="1288442" y="5156583"/>
                  <a:pt x="1285617" y="5159119"/>
                  <a:pt x="1282597" y="5161408"/>
                </a:cubicBezTo>
                <a:cubicBezTo>
                  <a:pt x="1281718" y="5160459"/>
                  <a:pt x="1281046" y="5159337"/>
                  <a:pt x="1280623" y="5158114"/>
                </a:cubicBezTo>
                <a:cubicBezTo>
                  <a:pt x="1278940" y="5153244"/>
                  <a:pt x="1281519" y="5147929"/>
                  <a:pt x="1286383" y="5146244"/>
                </a:cubicBezTo>
                <a:close/>
                <a:moveTo>
                  <a:pt x="1799209" y="5119673"/>
                </a:moveTo>
                <a:cubicBezTo>
                  <a:pt x="1794076" y="5119199"/>
                  <a:pt x="1788470" y="5120292"/>
                  <a:pt x="1783228" y="5120292"/>
                </a:cubicBezTo>
                <a:cubicBezTo>
                  <a:pt x="1782063" y="5123792"/>
                  <a:pt x="1780607" y="5127291"/>
                  <a:pt x="1779151" y="5130790"/>
                </a:cubicBezTo>
                <a:cubicBezTo>
                  <a:pt x="1787597" y="5134290"/>
                  <a:pt x="1795460" y="5138372"/>
                  <a:pt x="1804197" y="5141580"/>
                </a:cubicBezTo>
                <a:cubicBezTo>
                  <a:pt x="1805653" y="5142163"/>
                  <a:pt x="1810313" y="5139247"/>
                  <a:pt x="1811769" y="5136914"/>
                </a:cubicBezTo>
                <a:lnTo>
                  <a:pt x="1810604" y="5137205"/>
                </a:lnTo>
                <a:cubicBezTo>
                  <a:pt x="1812292" y="5134624"/>
                  <a:pt x="1812918" y="5131490"/>
                  <a:pt x="1812351" y="5128457"/>
                </a:cubicBezTo>
                <a:cubicBezTo>
                  <a:pt x="1809002" y="5122188"/>
                  <a:pt x="1804342" y="5120146"/>
                  <a:pt x="1799209" y="5119673"/>
                </a:cubicBezTo>
                <a:close/>
                <a:moveTo>
                  <a:pt x="1039998" y="5117084"/>
                </a:moveTo>
                <a:cubicBezTo>
                  <a:pt x="1043493" y="5118251"/>
                  <a:pt x="1051647" y="5117959"/>
                  <a:pt x="1051647" y="5120875"/>
                </a:cubicBezTo>
                <a:cubicBezTo>
                  <a:pt x="1051647" y="5123791"/>
                  <a:pt x="1051647" y="5129040"/>
                  <a:pt x="1051647" y="5143037"/>
                </a:cubicBezTo>
                <a:cubicBezTo>
                  <a:pt x="1043493" y="5134872"/>
                  <a:pt x="1038251" y="5132831"/>
                  <a:pt x="1038250" y="5129331"/>
                </a:cubicBezTo>
                <a:cubicBezTo>
                  <a:pt x="1038175" y="5125182"/>
                  <a:pt x="1038765" y="5121047"/>
                  <a:pt x="1039998" y="5117084"/>
                </a:cubicBezTo>
                <a:close/>
                <a:moveTo>
                  <a:pt x="1526141" y="5070646"/>
                </a:moveTo>
                <a:cubicBezTo>
                  <a:pt x="1531019" y="5070865"/>
                  <a:pt x="1535679" y="5072906"/>
                  <a:pt x="1540339" y="5074510"/>
                </a:cubicBezTo>
                <a:cubicBezTo>
                  <a:pt x="1537542" y="5078183"/>
                  <a:pt x="1534423" y="5081599"/>
                  <a:pt x="1531019" y="5084716"/>
                </a:cubicBezTo>
                <a:cubicBezTo>
                  <a:pt x="1519079" y="5094631"/>
                  <a:pt x="1512963" y="5090548"/>
                  <a:pt x="1510633" y="5077718"/>
                </a:cubicBezTo>
                <a:cubicBezTo>
                  <a:pt x="1516166" y="5072032"/>
                  <a:pt x="1521263" y="5070428"/>
                  <a:pt x="1526141" y="5070646"/>
                </a:cubicBezTo>
                <a:close/>
                <a:moveTo>
                  <a:pt x="2711611" y="5038643"/>
                </a:moveTo>
                <a:cubicBezTo>
                  <a:pt x="2707824" y="5037914"/>
                  <a:pt x="2703383" y="5039372"/>
                  <a:pt x="2697995" y="5043892"/>
                </a:cubicBezTo>
                <a:lnTo>
                  <a:pt x="2697995" y="5046808"/>
                </a:lnTo>
                <a:cubicBezTo>
                  <a:pt x="2703238" y="5054098"/>
                  <a:pt x="2709645" y="5053515"/>
                  <a:pt x="2721294" y="5046516"/>
                </a:cubicBezTo>
                <a:cubicBezTo>
                  <a:pt x="2718527" y="5042288"/>
                  <a:pt x="2715397" y="5039372"/>
                  <a:pt x="2711611" y="5038643"/>
                </a:cubicBezTo>
                <a:close/>
                <a:moveTo>
                  <a:pt x="1690324" y="5033102"/>
                </a:moveTo>
                <a:lnTo>
                  <a:pt x="1698770" y="5041267"/>
                </a:lnTo>
                <a:lnTo>
                  <a:pt x="1701682" y="5036018"/>
                </a:lnTo>
                <a:close/>
                <a:moveTo>
                  <a:pt x="2482191" y="4996652"/>
                </a:moveTo>
                <a:cubicBezTo>
                  <a:pt x="2482191" y="5002484"/>
                  <a:pt x="2478696" y="5002775"/>
                  <a:pt x="2482191" y="5007732"/>
                </a:cubicBezTo>
                <a:cubicBezTo>
                  <a:pt x="2485686" y="5012690"/>
                  <a:pt x="2490928" y="5012982"/>
                  <a:pt x="2496461" y="5007732"/>
                </a:cubicBezTo>
                <a:lnTo>
                  <a:pt x="2496461" y="5006274"/>
                </a:lnTo>
                <a:cubicBezTo>
                  <a:pt x="2497626" y="5005108"/>
                  <a:pt x="2496753" y="5000442"/>
                  <a:pt x="2496753" y="5000443"/>
                </a:cubicBezTo>
                <a:cubicBezTo>
                  <a:pt x="2492038" y="4998692"/>
                  <a:pt x="2487160" y="4997422"/>
                  <a:pt x="2482191" y="4996652"/>
                </a:cubicBezTo>
                <a:close/>
                <a:moveTo>
                  <a:pt x="2663630" y="4981197"/>
                </a:moveTo>
                <a:lnTo>
                  <a:pt x="2660363" y="4991553"/>
                </a:lnTo>
                <a:lnTo>
                  <a:pt x="2660135" y="4990819"/>
                </a:lnTo>
                <a:lnTo>
                  <a:pt x="2660135" y="4992277"/>
                </a:lnTo>
                <a:lnTo>
                  <a:pt x="2660363" y="4991553"/>
                </a:lnTo>
                <a:lnTo>
                  <a:pt x="2663229" y="5000771"/>
                </a:lnTo>
                <a:cubicBezTo>
                  <a:pt x="2665086" y="5003723"/>
                  <a:pt x="2668290" y="5005837"/>
                  <a:pt x="2674406" y="5005691"/>
                </a:cubicBezTo>
                <a:cubicBezTo>
                  <a:pt x="2673346" y="4998616"/>
                  <a:pt x="2671888" y="4991606"/>
                  <a:pt x="2670037" y="4984696"/>
                </a:cubicBezTo>
                <a:cubicBezTo>
                  <a:pt x="2669455" y="4981197"/>
                  <a:pt x="2665960" y="4981197"/>
                  <a:pt x="2663630" y="4981197"/>
                </a:cubicBezTo>
                <a:close/>
                <a:moveTo>
                  <a:pt x="1652755" y="4947954"/>
                </a:moveTo>
                <a:cubicBezTo>
                  <a:pt x="1652496" y="4950474"/>
                  <a:pt x="1652496" y="4953014"/>
                  <a:pt x="1652755" y="4955535"/>
                </a:cubicBezTo>
                <a:cubicBezTo>
                  <a:pt x="1652755" y="4957285"/>
                  <a:pt x="1655959" y="4957285"/>
                  <a:pt x="1655959" y="4957285"/>
                </a:cubicBezTo>
                <a:cubicBezTo>
                  <a:pt x="1657171" y="4955525"/>
                  <a:pt x="1658242" y="4953673"/>
                  <a:pt x="1659162" y="4951744"/>
                </a:cubicBezTo>
                <a:close/>
                <a:moveTo>
                  <a:pt x="1692945" y="4939788"/>
                </a:moveTo>
                <a:lnTo>
                  <a:pt x="1691780" y="4940080"/>
                </a:lnTo>
                <a:cubicBezTo>
                  <a:pt x="1690324" y="4952327"/>
                  <a:pt x="1693819" y="4960784"/>
                  <a:pt x="1711293" y="4958160"/>
                </a:cubicBezTo>
                <a:close/>
                <a:moveTo>
                  <a:pt x="2703251" y="4916228"/>
                </a:moveTo>
                <a:lnTo>
                  <a:pt x="2693762" y="4920023"/>
                </a:lnTo>
                <a:lnTo>
                  <a:pt x="2692462" y="4919084"/>
                </a:lnTo>
                <a:lnTo>
                  <a:pt x="2692462" y="4920543"/>
                </a:lnTo>
                <a:lnTo>
                  <a:pt x="2693762" y="4920023"/>
                </a:lnTo>
                <a:lnTo>
                  <a:pt x="2703966" y="4927395"/>
                </a:lnTo>
                <a:cubicBezTo>
                  <a:pt x="2707970" y="4929874"/>
                  <a:pt x="2713576" y="4930166"/>
                  <a:pt x="2725080" y="4922584"/>
                </a:cubicBezTo>
                <a:cubicBezTo>
                  <a:pt x="2714159" y="4924115"/>
                  <a:pt x="2711593" y="4915640"/>
                  <a:pt x="2703251" y="4916228"/>
                </a:cubicBezTo>
                <a:close/>
                <a:moveTo>
                  <a:pt x="1601313" y="4906257"/>
                </a:moveTo>
                <a:cubicBezTo>
                  <a:pt x="1608509" y="4906407"/>
                  <a:pt x="1615669" y="4908257"/>
                  <a:pt x="1622176" y="4911794"/>
                </a:cubicBezTo>
                <a:cubicBezTo>
                  <a:pt x="1605867" y="4931331"/>
                  <a:pt x="1605284" y="4931331"/>
                  <a:pt x="1593052" y="4922292"/>
                </a:cubicBezTo>
                <a:cubicBezTo>
                  <a:pt x="1588584" y="4918730"/>
                  <a:pt x="1584306" y="4914933"/>
                  <a:pt x="1580238" y="4910919"/>
                </a:cubicBezTo>
                <a:cubicBezTo>
                  <a:pt x="1586886" y="4907657"/>
                  <a:pt x="1594117" y="4906107"/>
                  <a:pt x="1601313" y="4906257"/>
                </a:cubicBezTo>
                <a:close/>
                <a:moveTo>
                  <a:pt x="1570918" y="4906180"/>
                </a:moveTo>
                <a:cubicBezTo>
                  <a:pt x="1573612" y="4906836"/>
                  <a:pt x="1575432" y="4908877"/>
                  <a:pt x="1577034" y="4910335"/>
                </a:cubicBezTo>
                <a:cubicBezTo>
                  <a:pt x="1571413" y="4912517"/>
                  <a:pt x="1565181" y="4912517"/>
                  <a:pt x="1559560" y="4910335"/>
                </a:cubicBezTo>
                <a:cubicBezTo>
                  <a:pt x="1564656" y="4906253"/>
                  <a:pt x="1568224" y="4905524"/>
                  <a:pt x="1570918" y="4906180"/>
                </a:cubicBezTo>
                <a:close/>
                <a:moveTo>
                  <a:pt x="2362493" y="4895756"/>
                </a:moveTo>
                <a:lnTo>
                  <a:pt x="2364241" y="4903921"/>
                </a:lnTo>
                <a:lnTo>
                  <a:pt x="2371813" y="4903629"/>
                </a:lnTo>
                <a:cubicBezTo>
                  <a:pt x="2370065" y="4901005"/>
                  <a:pt x="2371522" y="4895756"/>
                  <a:pt x="2370065" y="4895756"/>
                </a:cubicBezTo>
                <a:cubicBezTo>
                  <a:pt x="2368609" y="4895756"/>
                  <a:pt x="2365114" y="4895756"/>
                  <a:pt x="2362493" y="4895756"/>
                </a:cubicBezTo>
                <a:close/>
                <a:moveTo>
                  <a:pt x="2162124" y="4868637"/>
                </a:moveTo>
                <a:cubicBezTo>
                  <a:pt x="2155426" y="4878551"/>
                  <a:pt x="2157173" y="4885258"/>
                  <a:pt x="2162124" y="4890507"/>
                </a:cubicBezTo>
                <a:cubicBezTo>
                  <a:pt x="2176092" y="4905471"/>
                  <a:pt x="2196874" y="4912001"/>
                  <a:pt x="2216876" y="4907712"/>
                </a:cubicBezTo>
                <a:cubicBezTo>
                  <a:pt x="2206392" y="4878551"/>
                  <a:pt x="2182510" y="4876218"/>
                  <a:pt x="2162124" y="4868637"/>
                </a:cubicBezTo>
                <a:close/>
                <a:moveTo>
                  <a:pt x="1651008" y="4856680"/>
                </a:moveTo>
                <a:lnTo>
                  <a:pt x="1666152" y="4871844"/>
                </a:lnTo>
                <a:lnTo>
                  <a:pt x="1659454" y="4873593"/>
                </a:lnTo>
                <a:cubicBezTo>
                  <a:pt x="1649261" y="4874468"/>
                  <a:pt x="1643145" y="4871552"/>
                  <a:pt x="1651008" y="4856680"/>
                </a:cubicBezTo>
                <a:close/>
                <a:moveTo>
                  <a:pt x="1581403" y="4856097"/>
                </a:moveTo>
                <a:cubicBezTo>
                  <a:pt x="1578143" y="4860841"/>
                  <a:pt x="1574643" y="4865415"/>
                  <a:pt x="1570918" y="4869803"/>
                </a:cubicBezTo>
                <a:cubicBezTo>
                  <a:pt x="1570045" y="4869803"/>
                  <a:pt x="1566550" y="4869803"/>
                  <a:pt x="1564220" y="4869803"/>
                </a:cubicBezTo>
                <a:cubicBezTo>
                  <a:pt x="1565094" y="4867178"/>
                  <a:pt x="1566550" y="4865429"/>
                  <a:pt x="1566550" y="4865429"/>
                </a:cubicBezTo>
                <a:close/>
                <a:moveTo>
                  <a:pt x="1617516" y="4851431"/>
                </a:moveTo>
                <a:cubicBezTo>
                  <a:pt x="1602954" y="4866886"/>
                  <a:pt x="1591887" y="4863971"/>
                  <a:pt x="1584024" y="4854056"/>
                </a:cubicBezTo>
                <a:cubicBezTo>
                  <a:pt x="1594728" y="4850083"/>
                  <a:pt x="1606325" y="4849175"/>
                  <a:pt x="1617516" y="4851431"/>
                </a:cubicBezTo>
                <a:close/>
                <a:moveTo>
                  <a:pt x="2696831" y="4817606"/>
                </a:moveTo>
                <a:lnTo>
                  <a:pt x="2693341" y="4822497"/>
                </a:lnTo>
                <a:lnTo>
                  <a:pt x="2691880" y="4822271"/>
                </a:lnTo>
                <a:lnTo>
                  <a:pt x="2692462" y="4823729"/>
                </a:lnTo>
                <a:lnTo>
                  <a:pt x="2693341" y="4822497"/>
                </a:lnTo>
                <a:lnTo>
                  <a:pt x="2699452" y="4823438"/>
                </a:lnTo>
                <a:cubicBezTo>
                  <a:pt x="2700908" y="4822854"/>
                  <a:pt x="2703820" y="4819647"/>
                  <a:pt x="2703820" y="4817606"/>
                </a:cubicBezTo>
                <a:close/>
                <a:moveTo>
                  <a:pt x="1717118" y="4817313"/>
                </a:moveTo>
                <a:cubicBezTo>
                  <a:pt x="1714497" y="4821104"/>
                  <a:pt x="1709837" y="4828686"/>
                  <a:pt x="1709254" y="4828686"/>
                </a:cubicBezTo>
                <a:cubicBezTo>
                  <a:pt x="1708672" y="4828686"/>
                  <a:pt x="1705468" y="4828686"/>
                  <a:pt x="1705468" y="4828686"/>
                </a:cubicBezTo>
                <a:cubicBezTo>
                  <a:pt x="1705759" y="4826645"/>
                  <a:pt x="1703721" y="4826061"/>
                  <a:pt x="1706924" y="4823728"/>
                </a:cubicBezTo>
                <a:cubicBezTo>
                  <a:pt x="1710128" y="4821395"/>
                  <a:pt x="1713623" y="4819354"/>
                  <a:pt x="1717118" y="4817313"/>
                </a:cubicBezTo>
                <a:close/>
                <a:moveTo>
                  <a:pt x="1813516" y="4802150"/>
                </a:moveTo>
                <a:lnTo>
                  <a:pt x="1788179" y="4860471"/>
                </a:lnTo>
                <a:lnTo>
                  <a:pt x="1811478" y="4889632"/>
                </a:lnTo>
                <a:cubicBezTo>
                  <a:pt x="1809730" y="4904212"/>
                  <a:pt x="1808274" y="4919084"/>
                  <a:pt x="1806818" y="4933373"/>
                </a:cubicBezTo>
                <a:lnTo>
                  <a:pt x="1842349" y="4952036"/>
                </a:lnTo>
                <a:lnTo>
                  <a:pt x="1861861" y="4935123"/>
                </a:lnTo>
                <a:lnTo>
                  <a:pt x="1860696" y="4935414"/>
                </a:lnTo>
                <a:cubicBezTo>
                  <a:pt x="1882248" y="4917335"/>
                  <a:pt x="1874967" y="4895173"/>
                  <a:pt x="1854872" y="4888757"/>
                </a:cubicBezTo>
                <a:cubicBezTo>
                  <a:pt x="1849629" y="4887008"/>
                  <a:pt x="1838271" y="4895464"/>
                  <a:pt x="1838271" y="4883509"/>
                </a:cubicBezTo>
                <a:cubicBezTo>
                  <a:pt x="1849629" y="4868637"/>
                  <a:pt x="1852833" y="4864846"/>
                  <a:pt x="1849629" y="4859014"/>
                </a:cubicBezTo>
                <a:cubicBezTo>
                  <a:pt x="1840892" y="4841809"/>
                  <a:pt x="1831864" y="4824604"/>
                  <a:pt x="1822545" y="4807983"/>
                </a:cubicBezTo>
                <a:cubicBezTo>
                  <a:pt x="1820797" y="4805066"/>
                  <a:pt x="1816720" y="4803900"/>
                  <a:pt x="1813516" y="4802150"/>
                </a:cubicBezTo>
                <a:close/>
                <a:moveTo>
                  <a:pt x="1827787" y="4774156"/>
                </a:moveTo>
                <a:cubicBezTo>
                  <a:pt x="1823710" y="4775323"/>
                  <a:pt x="1816720" y="4777947"/>
                  <a:pt x="1816720" y="4780280"/>
                </a:cubicBezTo>
                <a:lnTo>
                  <a:pt x="1815555" y="4780572"/>
                </a:lnTo>
                <a:cubicBezTo>
                  <a:pt x="1815427" y="4787225"/>
                  <a:pt x="1816013" y="4793873"/>
                  <a:pt x="1817302" y="4800401"/>
                </a:cubicBezTo>
                <a:cubicBezTo>
                  <a:pt x="1823379" y="4796722"/>
                  <a:pt x="1829128" y="4792527"/>
                  <a:pt x="1834485" y="4787862"/>
                </a:cubicBezTo>
                <a:cubicBezTo>
                  <a:pt x="1834485" y="4786112"/>
                  <a:pt x="1834776" y="4777655"/>
                  <a:pt x="1834485" y="4775906"/>
                </a:cubicBezTo>
                <a:cubicBezTo>
                  <a:pt x="1834194" y="4774156"/>
                  <a:pt x="1831864" y="4772990"/>
                  <a:pt x="1827787" y="4774156"/>
                </a:cubicBezTo>
                <a:close/>
                <a:moveTo>
                  <a:pt x="1637028" y="4761033"/>
                </a:moveTo>
                <a:cubicBezTo>
                  <a:pt x="1641397" y="4762200"/>
                  <a:pt x="1642271" y="4772114"/>
                  <a:pt x="1644601" y="4778238"/>
                </a:cubicBezTo>
                <a:cubicBezTo>
                  <a:pt x="1629200" y="4775373"/>
                  <a:pt x="1613404" y="4775373"/>
                  <a:pt x="1598003" y="4778238"/>
                </a:cubicBezTo>
                <a:cubicBezTo>
                  <a:pt x="1604757" y="4763409"/>
                  <a:pt x="1621544" y="4756008"/>
                  <a:pt x="1637028" y="4761033"/>
                </a:cubicBezTo>
                <a:close/>
                <a:moveTo>
                  <a:pt x="3495978" y="4755494"/>
                </a:moveTo>
                <a:lnTo>
                  <a:pt x="3495978" y="4756077"/>
                </a:lnTo>
                <a:cubicBezTo>
                  <a:pt x="3492192" y="4770074"/>
                  <a:pt x="3495978" y="4772407"/>
                  <a:pt x="3509375" y="4770949"/>
                </a:cubicBezTo>
                <a:close/>
                <a:moveTo>
                  <a:pt x="1999615" y="4746162"/>
                </a:moveTo>
                <a:cubicBezTo>
                  <a:pt x="2005469" y="4784840"/>
                  <a:pt x="2023894" y="4820507"/>
                  <a:pt x="2052037" y="4847641"/>
                </a:cubicBezTo>
                <a:lnTo>
                  <a:pt x="2078831" y="4828978"/>
                </a:lnTo>
                <a:cubicBezTo>
                  <a:pt x="2075919" y="4822563"/>
                  <a:pt x="2071841" y="4818481"/>
                  <a:pt x="2071841" y="4813231"/>
                </a:cubicBezTo>
                <a:cubicBezTo>
                  <a:pt x="2069220" y="4776489"/>
                  <a:pt x="2053202" y="4754327"/>
                  <a:pt x="2017672" y="4751703"/>
                </a:cubicBezTo>
                <a:cubicBezTo>
                  <a:pt x="2011447" y="4750612"/>
                  <a:pt x="2005381" y="4748751"/>
                  <a:pt x="1999615" y="4746162"/>
                </a:cubicBezTo>
                <a:close/>
                <a:moveTo>
                  <a:pt x="1579073" y="4744120"/>
                </a:moveTo>
                <a:cubicBezTo>
                  <a:pt x="1587519" y="4744120"/>
                  <a:pt x="1591014" y="4749369"/>
                  <a:pt x="1587519" y="4755201"/>
                </a:cubicBezTo>
                <a:cubicBezTo>
                  <a:pt x="1584024" y="4761033"/>
                  <a:pt x="1575869" y="4764532"/>
                  <a:pt x="1569462" y="4768906"/>
                </a:cubicBezTo>
                <a:cubicBezTo>
                  <a:pt x="1569462" y="4768906"/>
                  <a:pt x="1566841" y="4763949"/>
                  <a:pt x="1566841" y="4763949"/>
                </a:cubicBezTo>
                <a:cubicBezTo>
                  <a:pt x="1570918" y="4756951"/>
                  <a:pt x="1575287" y="4750243"/>
                  <a:pt x="1579073" y="4744120"/>
                </a:cubicBezTo>
                <a:close/>
                <a:moveTo>
                  <a:pt x="3525101" y="4733623"/>
                </a:moveTo>
                <a:cubicBezTo>
                  <a:pt x="3525101" y="4734789"/>
                  <a:pt x="3525101" y="4737122"/>
                  <a:pt x="3525101" y="4737122"/>
                </a:cubicBezTo>
                <a:cubicBezTo>
                  <a:pt x="3528895" y="4739509"/>
                  <a:pt x="3532891" y="4741558"/>
                  <a:pt x="3537042" y="4743246"/>
                </a:cubicBezTo>
                <a:lnTo>
                  <a:pt x="3539372" y="4741788"/>
                </a:lnTo>
                <a:cubicBezTo>
                  <a:pt x="3536077" y="4738818"/>
                  <a:pt x="3532573" y="4736089"/>
                  <a:pt x="3528887" y="4733623"/>
                </a:cubicBezTo>
                <a:cubicBezTo>
                  <a:pt x="3528305" y="4731582"/>
                  <a:pt x="3525101" y="4732456"/>
                  <a:pt x="3525101" y="4733623"/>
                </a:cubicBezTo>
                <a:close/>
                <a:moveTo>
                  <a:pt x="2678483" y="4726042"/>
                </a:moveTo>
                <a:cubicBezTo>
                  <a:pt x="2676153" y="4730124"/>
                  <a:pt x="2673532" y="4732748"/>
                  <a:pt x="2673532" y="4735373"/>
                </a:cubicBezTo>
                <a:lnTo>
                  <a:pt x="2683142" y="4739164"/>
                </a:lnTo>
                <a:lnTo>
                  <a:pt x="2688094" y="4728666"/>
                </a:lnTo>
                <a:close/>
                <a:moveTo>
                  <a:pt x="1698974" y="4686437"/>
                </a:moveTo>
                <a:cubicBezTo>
                  <a:pt x="1710073" y="4684414"/>
                  <a:pt x="1715807" y="4698630"/>
                  <a:pt x="1727602" y="4703004"/>
                </a:cubicBezTo>
                <a:cubicBezTo>
                  <a:pt x="1707696" y="4730653"/>
                  <a:pt x="1693443" y="4761969"/>
                  <a:pt x="1685664" y="4795151"/>
                </a:cubicBezTo>
                <a:lnTo>
                  <a:pt x="1667899" y="4761325"/>
                </a:lnTo>
                <a:cubicBezTo>
                  <a:pt x="1671976" y="4742371"/>
                  <a:pt x="1687994" y="4734789"/>
                  <a:pt x="1702847" y="4726624"/>
                </a:cubicBezTo>
                <a:cubicBezTo>
                  <a:pt x="1714788" y="4702129"/>
                  <a:pt x="1693528" y="4703587"/>
                  <a:pt x="1685664" y="4694839"/>
                </a:cubicBezTo>
                <a:cubicBezTo>
                  <a:pt x="1690979" y="4689590"/>
                  <a:pt x="1695275" y="4687112"/>
                  <a:pt x="1698974" y="4686437"/>
                </a:cubicBezTo>
                <a:close/>
                <a:moveTo>
                  <a:pt x="1976316" y="4684925"/>
                </a:moveTo>
                <a:cubicBezTo>
                  <a:pt x="1973530" y="4686299"/>
                  <a:pt x="1970895" y="4687960"/>
                  <a:pt x="1968453" y="4689882"/>
                </a:cubicBezTo>
                <a:lnTo>
                  <a:pt x="1965250" y="4698631"/>
                </a:lnTo>
                <a:lnTo>
                  <a:pt x="1971839" y="4698631"/>
                </a:lnTo>
                <a:lnTo>
                  <a:pt x="1971657" y="4698922"/>
                </a:lnTo>
                <a:lnTo>
                  <a:pt x="1972822" y="4698631"/>
                </a:lnTo>
                <a:lnTo>
                  <a:pt x="1971839" y="4698631"/>
                </a:lnTo>
                <a:lnTo>
                  <a:pt x="1979520" y="4686383"/>
                </a:lnTo>
                <a:cubicBezTo>
                  <a:pt x="1979520" y="4684925"/>
                  <a:pt x="1976316" y="4684925"/>
                  <a:pt x="1976316" y="4684925"/>
                </a:cubicBezTo>
                <a:close/>
                <a:moveTo>
                  <a:pt x="1252891" y="4683174"/>
                </a:moveTo>
                <a:cubicBezTo>
                  <a:pt x="1253495" y="4683926"/>
                  <a:pt x="1254178" y="4684610"/>
                  <a:pt x="1254929" y="4685215"/>
                </a:cubicBezTo>
                <a:lnTo>
                  <a:pt x="1252599" y="4685215"/>
                </a:lnTo>
                <a:lnTo>
                  <a:pt x="1245901" y="4690173"/>
                </a:lnTo>
                <a:close/>
                <a:moveTo>
                  <a:pt x="2709645" y="4682300"/>
                </a:moveTo>
                <a:lnTo>
                  <a:pt x="2709645" y="4688132"/>
                </a:lnTo>
                <a:lnTo>
                  <a:pt x="2705568" y="4688715"/>
                </a:lnTo>
                <a:lnTo>
                  <a:pt x="2705568" y="4684924"/>
                </a:lnTo>
                <a:close/>
                <a:moveTo>
                  <a:pt x="2170861" y="4675593"/>
                </a:moveTo>
                <a:cubicBezTo>
                  <a:pt x="2170861" y="4677635"/>
                  <a:pt x="2169987" y="4680551"/>
                  <a:pt x="2170861" y="4682009"/>
                </a:cubicBezTo>
                <a:cubicBezTo>
                  <a:pt x="2172438" y="4683777"/>
                  <a:pt x="2174310" y="4685257"/>
                  <a:pt x="2176395" y="4686383"/>
                </a:cubicBezTo>
                <a:cubicBezTo>
                  <a:pt x="2176835" y="4683679"/>
                  <a:pt x="2176835" y="4680922"/>
                  <a:pt x="2176395" y="4678218"/>
                </a:cubicBezTo>
                <a:cubicBezTo>
                  <a:pt x="2175812" y="4675593"/>
                  <a:pt x="2172900" y="4675593"/>
                  <a:pt x="2170861" y="4675593"/>
                </a:cubicBezTo>
                <a:close/>
                <a:moveTo>
                  <a:pt x="2752165" y="4644975"/>
                </a:moveTo>
                <a:lnTo>
                  <a:pt x="2737603" y="4665970"/>
                </a:lnTo>
                <a:cubicBezTo>
                  <a:pt x="2723624" y="4658680"/>
                  <a:pt x="2714013" y="4644100"/>
                  <a:pt x="2694501" y="4648766"/>
                </a:cubicBezTo>
                <a:cubicBezTo>
                  <a:pt x="2674988" y="4653431"/>
                  <a:pt x="2656932" y="4654015"/>
                  <a:pt x="2644117" y="4680843"/>
                </a:cubicBezTo>
                <a:cubicBezTo>
                  <a:pt x="2661868" y="4694171"/>
                  <a:pt x="2681498" y="4704785"/>
                  <a:pt x="2702364" y="4712336"/>
                </a:cubicBezTo>
                <a:cubicBezTo>
                  <a:pt x="2712538" y="4714063"/>
                  <a:pt x="2722370" y="4717411"/>
                  <a:pt x="2731487" y="4722251"/>
                </a:cubicBezTo>
                <a:cubicBezTo>
                  <a:pt x="2751219" y="4731873"/>
                  <a:pt x="2772750" y="4737238"/>
                  <a:pt x="2794685" y="4737997"/>
                </a:cubicBezTo>
                <a:lnTo>
                  <a:pt x="2794103" y="4736539"/>
                </a:lnTo>
                <a:cubicBezTo>
                  <a:pt x="2792957" y="4726652"/>
                  <a:pt x="2793055" y="4716659"/>
                  <a:pt x="2794394" y="4706795"/>
                </a:cubicBezTo>
                <a:cubicBezTo>
                  <a:pt x="2798472" y="4692798"/>
                  <a:pt x="2802840" y="4678801"/>
                  <a:pt x="2808082" y="4660722"/>
                </a:cubicBezTo>
                <a:cubicBezTo>
                  <a:pt x="2791191" y="4663055"/>
                  <a:pt x="2781871" y="4647016"/>
                  <a:pt x="2763815" y="4655472"/>
                </a:cubicBezTo>
                <a:lnTo>
                  <a:pt x="2763208" y="4654925"/>
                </a:lnTo>
                <a:lnTo>
                  <a:pt x="2760902" y="4658388"/>
                </a:lnTo>
                <a:lnTo>
                  <a:pt x="2760902" y="4654889"/>
                </a:lnTo>
                <a:lnTo>
                  <a:pt x="2763168" y="4654889"/>
                </a:lnTo>
                <a:close/>
                <a:moveTo>
                  <a:pt x="2682560" y="4619021"/>
                </a:moveTo>
                <a:lnTo>
                  <a:pt x="2683434" y="4619021"/>
                </a:lnTo>
                <a:lnTo>
                  <a:pt x="2684307" y="4619021"/>
                </a:lnTo>
                <a:lnTo>
                  <a:pt x="2682560" y="4621646"/>
                </a:lnTo>
                <a:lnTo>
                  <a:pt x="2680230" y="4621646"/>
                </a:lnTo>
                <a:close/>
                <a:moveTo>
                  <a:pt x="2712557" y="4609107"/>
                </a:moveTo>
                <a:cubicBezTo>
                  <a:pt x="2705056" y="4616987"/>
                  <a:pt x="2694178" y="4620690"/>
                  <a:pt x="2683434" y="4619021"/>
                </a:cubicBezTo>
                <a:cubicBezTo>
                  <a:pt x="2690465" y="4610434"/>
                  <a:pt x="2701756" y="4606590"/>
                  <a:pt x="2712557" y="4609107"/>
                </a:cubicBezTo>
                <a:close/>
                <a:moveTo>
                  <a:pt x="2715761" y="4607357"/>
                </a:moveTo>
                <a:lnTo>
                  <a:pt x="2715470" y="4608815"/>
                </a:lnTo>
                <a:lnTo>
                  <a:pt x="2714014" y="4608815"/>
                </a:lnTo>
                <a:close/>
                <a:moveTo>
                  <a:pt x="1972531" y="4581404"/>
                </a:moveTo>
                <a:lnTo>
                  <a:pt x="1972822" y="4581404"/>
                </a:lnTo>
                <a:lnTo>
                  <a:pt x="1978355" y="4589860"/>
                </a:lnTo>
                <a:close/>
                <a:moveTo>
                  <a:pt x="2620237" y="4560409"/>
                </a:moveTo>
                <a:lnTo>
                  <a:pt x="2618780" y="4563617"/>
                </a:lnTo>
                <a:lnTo>
                  <a:pt x="2617033" y="4561575"/>
                </a:lnTo>
                <a:close/>
                <a:moveTo>
                  <a:pt x="2429186" y="4546412"/>
                </a:moveTo>
                <a:cubicBezTo>
                  <a:pt x="2430060" y="4574406"/>
                  <a:pt x="2446369" y="4583738"/>
                  <a:pt x="2453941" y="4599776"/>
                </a:cubicBezTo>
                <a:lnTo>
                  <a:pt x="2453941" y="4598318"/>
                </a:lnTo>
                <a:cubicBezTo>
                  <a:pt x="2456271" y="4603275"/>
                  <a:pt x="2462096" y="4604150"/>
                  <a:pt x="2467920" y="4595985"/>
                </a:cubicBezTo>
                <a:cubicBezTo>
                  <a:pt x="2454523" y="4582571"/>
                  <a:pt x="2453358" y="4557493"/>
                  <a:pt x="2429186" y="4546412"/>
                </a:cubicBezTo>
                <a:close/>
                <a:moveTo>
                  <a:pt x="2188044" y="4541163"/>
                </a:moveTo>
                <a:cubicBezTo>
                  <a:pt x="2186746" y="4544687"/>
                  <a:pt x="2185676" y="4548291"/>
                  <a:pt x="2184840" y="4551953"/>
                </a:cubicBezTo>
                <a:lnTo>
                  <a:pt x="2194160" y="4554869"/>
                </a:lnTo>
                <a:cubicBezTo>
                  <a:pt x="2194571" y="4550796"/>
                  <a:pt x="2194571" y="4546693"/>
                  <a:pt x="2194160" y="4542621"/>
                </a:cubicBezTo>
                <a:cubicBezTo>
                  <a:pt x="2194160" y="4541163"/>
                  <a:pt x="2188044" y="4541163"/>
                  <a:pt x="2188044" y="4541163"/>
                </a:cubicBezTo>
                <a:close/>
                <a:moveTo>
                  <a:pt x="2102712" y="4537372"/>
                </a:moveTo>
                <a:cubicBezTo>
                  <a:pt x="2105405" y="4541421"/>
                  <a:pt x="2108322" y="4545315"/>
                  <a:pt x="2111449" y="4549036"/>
                </a:cubicBezTo>
                <a:cubicBezTo>
                  <a:pt x="2112032" y="4549036"/>
                  <a:pt x="2115526" y="4548162"/>
                  <a:pt x="2115526" y="4548162"/>
                </a:cubicBezTo>
                <a:cubicBezTo>
                  <a:pt x="2115077" y="4544444"/>
                  <a:pt x="2114096" y="4540811"/>
                  <a:pt x="2112614" y="4537372"/>
                </a:cubicBezTo>
                <a:cubicBezTo>
                  <a:pt x="2111741" y="4537372"/>
                  <a:pt x="2108246" y="4537372"/>
                  <a:pt x="2102712" y="4537372"/>
                </a:cubicBezTo>
                <a:close/>
                <a:moveTo>
                  <a:pt x="2049707" y="4522792"/>
                </a:moveTo>
                <a:cubicBezTo>
                  <a:pt x="2052620" y="4522792"/>
                  <a:pt x="2057280" y="4532998"/>
                  <a:pt x="2055824" y="4535039"/>
                </a:cubicBezTo>
                <a:cubicBezTo>
                  <a:pt x="2048711" y="4543714"/>
                  <a:pt x="2040920" y="4551807"/>
                  <a:pt x="2032525" y="4559243"/>
                </a:cubicBezTo>
                <a:cubicBezTo>
                  <a:pt x="2029904" y="4535622"/>
                  <a:pt x="2037185" y="4522792"/>
                  <a:pt x="2049707" y="4522792"/>
                </a:cubicBezTo>
                <a:close/>
                <a:moveTo>
                  <a:pt x="2580337" y="4490715"/>
                </a:moveTo>
                <a:cubicBezTo>
                  <a:pt x="2581210" y="4490715"/>
                  <a:pt x="2582958" y="4493048"/>
                  <a:pt x="2582958" y="4493047"/>
                </a:cubicBezTo>
                <a:lnTo>
                  <a:pt x="2581270" y="4499805"/>
                </a:lnTo>
                <a:lnTo>
                  <a:pt x="2582958" y="4501212"/>
                </a:lnTo>
                <a:lnTo>
                  <a:pt x="2581210" y="4501212"/>
                </a:lnTo>
                <a:lnTo>
                  <a:pt x="2581210" y="4500046"/>
                </a:lnTo>
                <a:cubicBezTo>
                  <a:pt x="2579547" y="4499292"/>
                  <a:pt x="2578132" y="4498078"/>
                  <a:pt x="2577133" y="4496547"/>
                </a:cubicBezTo>
                <a:cubicBezTo>
                  <a:pt x="2576551" y="4495672"/>
                  <a:pt x="2580337" y="4492756"/>
                  <a:pt x="2580337" y="4490715"/>
                </a:cubicBezTo>
                <a:close/>
                <a:moveTo>
                  <a:pt x="2532866" y="4483425"/>
                </a:moveTo>
                <a:cubicBezTo>
                  <a:pt x="2525293" y="4495089"/>
                  <a:pt x="2534904" y="4497422"/>
                  <a:pt x="2546262" y="4504712"/>
                </a:cubicBezTo>
                <a:close/>
                <a:moveTo>
                  <a:pt x="2463261" y="4470303"/>
                </a:moveTo>
                <a:cubicBezTo>
                  <a:pt x="2459183" y="4472053"/>
                  <a:pt x="2459183" y="4478759"/>
                  <a:pt x="2459183" y="4478760"/>
                </a:cubicBezTo>
                <a:cubicBezTo>
                  <a:pt x="2461656" y="4483198"/>
                  <a:pt x="2464912" y="4487150"/>
                  <a:pt x="2468794" y="4490424"/>
                </a:cubicBezTo>
                <a:lnTo>
                  <a:pt x="2468794" y="4488966"/>
                </a:lnTo>
                <a:cubicBezTo>
                  <a:pt x="2469959" y="4490715"/>
                  <a:pt x="2475492" y="4488091"/>
                  <a:pt x="2475492" y="4488091"/>
                </a:cubicBezTo>
                <a:cubicBezTo>
                  <a:pt x="2475922" y="4482757"/>
                  <a:pt x="2475227" y="4477392"/>
                  <a:pt x="2473454" y="4472344"/>
                </a:cubicBezTo>
                <a:cubicBezTo>
                  <a:pt x="2470715" y="4469789"/>
                  <a:pt x="2466771" y="4468999"/>
                  <a:pt x="2463261" y="4470303"/>
                </a:cubicBezTo>
                <a:close/>
                <a:moveTo>
                  <a:pt x="2662756" y="4468844"/>
                </a:moveTo>
                <a:cubicBezTo>
                  <a:pt x="2669163" y="4484008"/>
                  <a:pt x="2668872" y="4484299"/>
                  <a:pt x="2654601" y="4498005"/>
                </a:cubicBezTo>
                <a:cubicBezTo>
                  <a:pt x="2652331" y="4487532"/>
                  <a:pt x="2655384" y="4476613"/>
                  <a:pt x="2662756" y="4468844"/>
                </a:cubicBezTo>
                <a:close/>
                <a:moveTo>
                  <a:pt x="2119021" y="4463012"/>
                </a:moveTo>
                <a:lnTo>
                  <a:pt x="2117565" y="4465345"/>
                </a:lnTo>
                <a:lnTo>
                  <a:pt x="2116400" y="4463595"/>
                </a:lnTo>
                <a:close/>
                <a:moveTo>
                  <a:pt x="2511314" y="4439393"/>
                </a:moveTo>
                <a:cubicBezTo>
                  <a:pt x="2509567" y="4438518"/>
                  <a:pt x="2503742" y="4442017"/>
                  <a:pt x="2503742" y="4442017"/>
                </a:cubicBezTo>
                <a:lnTo>
                  <a:pt x="2503451" y="4442017"/>
                </a:lnTo>
                <a:cubicBezTo>
                  <a:pt x="2502577" y="4445808"/>
                  <a:pt x="2501995" y="4451348"/>
                  <a:pt x="2504033" y="4453390"/>
                </a:cubicBezTo>
                <a:cubicBezTo>
                  <a:pt x="2511314" y="4462430"/>
                  <a:pt x="2512770" y="4462138"/>
                  <a:pt x="2527041" y="4448724"/>
                </a:cubicBezTo>
                <a:cubicBezTo>
                  <a:pt x="2522008" y="4445273"/>
                  <a:pt x="2516754" y="4442156"/>
                  <a:pt x="2511314" y="4439393"/>
                </a:cubicBezTo>
                <a:close/>
                <a:moveTo>
                  <a:pt x="2048543" y="4436767"/>
                </a:moveTo>
                <a:cubicBezTo>
                  <a:pt x="2049605" y="4436603"/>
                  <a:pt x="2050685" y="4436603"/>
                  <a:pt x="2051746" y="4436767"/>
                </a:cubicBezTo>
                <a:lnTo>
                  <a:pt x="2047669" y="4441433"/>
                </a:lnTo>
                <a:lnTo>
                  <a:pt x="2047669" y="4437934"/>
                </a:lnTo>
                <a:cubicBezTo>
                  <a:pt x="2048252" y="4437059"/>
                  <a:pt x="2048543" y="4436767"/>
                  <a:pt x="2048543" y="4436767"/>
                </a:cubicBezTo>
                <a:close/>
                <a:moveTo>
                  <a:pt x="2780997" y="4414315"/>
                </a:moveTo>
                <a:cubicBezTo>
                  <a:pt x="2779541" y="4425395"/>
                  <a:pt x="2777503" y="4432394"/>
                  <a:pt x="2777503" y="4439101"/>
                </a:cubicBezTo>
                <a:cubicBezTo>
                  <a:pt x="2781289" y="4444642"/>
                  <a:pt x="2783910" y="4452515"/>
                  <a:pt x="2789152" y="4455139"/>
                </a:cubicBezTo>
                <a:lnTo>
                  <a:pt x="2788569" y="4453681"/>
                </a:lnTo>
                <a:cubicBezTo>
                  <a:pt x="2790252" y="4454964"/>
                  <a:pt x="2792168" y="4455907"/>
                  <a:pt x="2794210" y="4456457"/>
                </a:cubicBezTo>
                <a:cubicBezTo>
                  <a:pt x="2802908" y="4458801"/>
                  <a:pt x="2811857" y="4453642"/>
                  <a:pt x="2814198" y="4444933"/>
                </a:cubicBezTo>
                <a:cubicBezTo>
                  <a:pt x="2813616" y="4434436"/>
                  <a:pt x="2804878" y="4438226"/>
                  <a:pt x="2799345" y="4432978"/>
                </a:cubicBezTo>
                <a:cubicBezTo>
                  <a:pt x="2793812" y="4427728"/>
                  <a:pt x="2788569" y="4421896"/>
                  <a:pt x="2780997" y="4414315"/>
                </a:cubicBezTo>
                <a:close/>
                <a:moveTo>
                  <a:pt x="2524711" y="4390403"/>
                </a:moveTo>
                <a:lnTo>
                  <a:pt x="2530827" y="4395943"/>
                </a:lnTo>
                <a:lnTo>
                  <a:pt x="2524711" y="4390555"/>
                </a:lnTo>
                <a:close/>
                <a:moveTo>
                  <a:pt x="2937099" y="4388944"/>
                </a:moveTo>
                <a:lnTo>
                  <a:pt x="2940303" y="4390402"/>
                </a:lnTo>
                <a:lnTo>
                  <a:pt x="2940303" y="4393026"/>
                </a:lnTo>
                <a:cubicBezTo>
                  <a:pt x="2939245" y="4393239"/>
                  <a:pt x="2938156" y="4393239"/>
                  <a:pt x="2937099" y="4393026"/>
                </a:cubicBezTo>
                <a:cubicBezTo>
                  <a:pt x="2937099" y="4392152"/>
                  <a:pt x="2937099" y="4390402"/>
                  <a:pt x="2937099" y="4388944"/>
                </a:cubicBezTo>
                <a:close/>
                <a:moveTo>
                  <a:pt x="3099608" y="4375239"/>
                </a:moveTo>
                <a:lnTo>
                  <a:pt x="3102229" y="4375239"/>
                </a:lnTo>
                <a:lnTo>
                  <a:pt x="3102229" y="4376989"/>
                </a:lnTo>
                <a:close/>
                <a:moveTo>
                  <a:pt x="3095239" y="4374072"/>
                </a:moveTo>
                <a:lnTo>
                  <a:pt x="3100481" y="4377571"/>
                </a:lnTo>
                <a:lnTo>
                  <a:pt x="3095822" y="4377571"/>
                </a:lnTo>
                <a:cubicBezTo>
                  <a:pt x="3095239" y="4377571"/>
                  <a:pt x="3095239" y="4374072"/>
                  <a:pt x="3095239" y="4374072"/>
                </a:cubicBezTo>
                <a:close/>
                <a:moveTo>
                  <a:pt x="2456854" y="4367949"/>
                </a:moveTo>
                <a:cubicBezTo>
                  <a:pt x="2457727" y="4369116"/>
                  <a:pt x="2460639" y="4370865"/>
                  <a:pt x="2460639" y="4370865"/>
                </a:cubicBezTo>
                <a:cubicBezTo>
                  <a:pt x="2460944" y="4373286"/>
                  <a:pt x="2460944" y="4375735"/>
                  <a:pt x="2460639" y="4378155"/>
                </a:cubicBezTo>
                <a:cubicBezTo>
                  <a:pt x="2459167" y="4377122"/>
                  <a:pt x="2457885" y="4375839"/>
                  <a:pt x="2456854" y="4374364"/>
                </a:cubicBezTo>
                <a:cubicBezTo>
                  <a:pt x="2454524" y="4373198"/>
                  <a:pt x="2456854" y="4370282"/>
                  <a:pt x="2456854" y="4367949"/>
                </a:cubicBezTo>
                <a:close/>
                <a:moveTo>
                  <a:pt x="3227168" y="4366491"/>
                </a:moveTo>
                <a:lnTo>
                  <a:pt x="3228953" y="4374086"/>
                </a:lnTo>
                <a:lnTo>
                  <a:pt x="3228916" y="4374073"/>
                </a:lnTo>
                <a:lnTo>
                  <a:pt x="3229498" y="4376406"/>
                </a:lnTo>
                <a:lnTo>
                  <a:pt x="3228953" y="4374086"/>
                </a:lnTo>
                <a:lnTo>
                  <a:pt x="3244643" y="4379614"/>
                </a:lnTo>
                <a:cubicBezTo>
                  <a:pt x="3240565" y="4370865"/>
                  <a:pt x="3239983" y="4366491"/>
                  <a:pt x="3238235" y="4366491"/>
                </a:cubicBezTo>
                <a:cubicBezTo>
                  <a:pt x="3234571" y="4365888"/>
                  <a:pt x="3230833" y="4365888"/>
                  <a:pt x="3227168" y="4366491"/>
                </a:cubicBezTo>
                <a:close/>
                <a:moveTo>
                  <a:pt x="2755369" y="4363575"/>
                </a:moveTo>
                <a:cubicBezTo>
                  <a:pt x="2757132" y="4364218"/>
                  <a:pt x="2758798" y="4365101"/>
                  <a:pt x="2760320" y="4366199"/>
                </a:cubicBezTo>
                <a:cubicBezTo>
                  <a:pt x="2757600" y="4367431"/>
                  <a:pt x="2754773" y="4368407"/>
                  <a:pt x="2751874" y="4369116"/>
                </a:cubicBezTo>
                <a:cubicBezTo>
                  <a:pt x="2751874" y="4369407"/>
                  <a:pt x="2751874" y="4366199"/>
                  <a:pt x="2751874" y="4366199"/>
                </a:cubicBezTo>
                <a:cubicBezTo>
                  <a:pt x="2753330" y="4365325"/>
                  <a:pt x="2755369" y="4363575"/>
                  <a:pt x="2755369" y="4363575"/>
                </a:cubicBezTo>
                <a:close/>
                <a:moveTo>
                  <a:pt x="3191929" y="4354826"/>
                </a:moveTo>
                <a:cubicBezTo>
                  <a:pt x="3190473" y="4362991"/>
                  <a:pt x="3188143" y="4360075"/>
                  <a:pt x="3185813" y="4357742"/>
                </a:cubicBezTo>
                <a:close/>
                <a:moveTo>
                  <a:pt x="2132063" y="4343071"/>
                </a:moveTo>
                <a:cubicBezTo>
                  <a:pt x="2136332" y="4342087"/>
                  <a:pt x="2140864" y="4342433"/>
                  <a:pt x="2145815" y="4344912"/>
                </a:cubicBezTo>
                <a:cubicBezTo>
                  <a:pt x="2142903" y="4361533"/>
                  <a:pt x="2140282" y="4378446"/>
                  <a:pt x="2137661" y="4395359"/>
                </a:cubicBezTo>
                <a:lnTo>
                  <a:pt x="2120187" y="4395359"/>
                </a:lnTo>
                <a:cubicBezTo>
                  <a:pt x="2108828" y="4412273"/>
                  <a:pt x="2121060" y="4422187"/>
                  <a:pt x="2122808" y="4433852"/>
                </a:cubicBezTo>
                <a:cubicBezTo>
                  <a:pt x="2122495" y="4434664"/>
                  <a:pt x="2122135" y="4435458"/>
                  <a:pt x="2121732" y="4436229"/>
                </a:cubicBezTo>
                <a:cubicBezTo>
                  <a:pt x="2115904" y="4447354"/>
                  <a:pt x="2102174" y="4451642"/>
                  <a:pt x="2091063" y="4445808"/>
                </a:cubicBezTo>
                <a:cubicBezTo>
                  <a:pt x="2082909" y="4433852"/>
                  <a:pt x="2096596" y="4406441"/>
                  <a:pt x="2067473" y="4409940"/>
                </a:cubicBezTo>
                <a:cubicBezTo>
                  <a:pt x="2079122" y="4391569"/>
                  <a:pt x="2080287" y="4373198"/>
                  <a:pt x="2096596" y="4366199"/>
                </a:cubicBezTo>
                <a:cubicBezTo>
                  <a:pt x="2108828" y="4360951"/>
                  <a:pt x="2119258" y="4346024"/>
                  <a:pt x="2132063" y="4343071"/>
                </a:cubicBezTo>
                <a:close/>
                <a:moveTo>
                  <a:pt x="2855262" y="4332081"/>
                </a:moveTo>
                <a:lnTo>
                  <a:pt x="2857673" y="4333423"/>
                </a:lnTo>
                <a:lnTo>
                  <a:pt x="2857592" y="4333539"/>
                </a:lnTo>
                <a:close/>
                <a:moveTo>
                  <a:pt x="2859631" y="4330623"/>
                </a:moveTo>
                <a:lnTo>
                  <a:pt x="2859631" y="4335872"/>
                </a:lnTo>
                <a:lnTo>
                  <a:pt x="2857883" y="4333539"/>
                </a:lnTo>
                <a:lnTo>
                  <a:pt x="2857673" y="4333423"/>
                </a:lnTo>
                <a:close/>
                <a:moveTo>
                  <a:pt x="2449864" y="4329166"/>
                </a:moveTo>
                <a:lnTo>
                  <a:pt x="2413751" y="4348703"/>
                </a:lnTo>
                <a:cubicBezTo>
                  <a:pt x="2425400" y="4365033"/>
                  <a:pt x="2433555" y="4383988"/>
                  <a:pt x="2457727" y="4381363"/>
                </a:cubicBezTo>
                <a:lnTo>
                  <a:pt x="2457727" y="4379905"/>
                </a:lnTo>
                <a:lnTo>
                  <a:pt x="2459475" y="4381363"/>
                </a:lnTo>
                <a:lnTo>
                  <a:pt x="2476075" y="4397985"/>
                </a:lnTo>
                <a:cubicBezTo>
                  <a:pt x="2478987" y="4390403"/>
                  <a:pt x="2481608" y="4385154"/>
                  <a:pt x="2481608" y="4382238"/>
                </a:cubicBezTo>
                <a:cubicBezTo>
                  <a:pt x="2480710" y="4371218"/>
                  <a:pt x="2474663" y="4361271"/>
                  <a:pt x="2465299" y="4355410"/>
                </a:cubicBezTo>
                <a:cubicBezTo>
                  <a:pt x="2454965" y="4350996"/>
                  <a:pt x="2448707" y="4340356"/>
                  <a:pt x="2449864" y="4329166"/>
                </a:cubicBezTo>
                <a:close/>
                <a:moveTo>
                  <a:pt x="2651398" y="4323333"/>
                </a:moveTo>
                <a:lnTo>
                  <a:pt x="2736438" y="4354826"/>
                </a:lnTo>
                <a:lnTo>
                  <a:pt x="2709936" y="4369407"/>
                </a:lnTo>
                <a:lnTo>
                  <a:pt x="2726828" y="4395068"/>
                </a:lnTo>
                <a:cubicBezTo>
                  <a:pt x="2704694" y="4378446"/>
                  <a:pt x="2683142" y="4363866"/>
                  <a:pt x="2663339" y="4346953"/>
                </a:cubicBezTo>
                <a:cubicBezTo>
                  <a:pt x="2657709" y="4340030"/>
                  <a:pt x="2653637" y="4331974"/>
                  <a:pt x="2651398" y="4323333"/>
                </a:cubicBezTo>
                <a:close/>
                <a:moveTo>
                  <a:pt x="2649069" y="4322167"/>
                </a:moveTo>
                <a:lnTo>
                  <a:pt x="2649069" y="4324208"/>
                </a:lnTo>
                <a:lnTo>
                  <a:pt x="2645574" y="4324208"/>
                </a:lnTo>
                <a:close/>
                <a:moveTo>
                  <a:pt x="2539273" y="4321876"/>
                </a:moveTo>
                <a:cubicBezTo>
                  <a:pt x="2540146" y="4323917"/>
                  <a:pt x="2542185" y="4327708"/>
                  <a:pt x="2542185" y="4327708"/>
                </a:cubicBezTo>
                <a:cubicBezTo>
                  <a:pt x="2544390" y="4327289"/>
                  <a:pt x="2546477" y="4326393"/>
                  <a:pt x="2548301" y="4325083"/>
                </a:cubicBezTo>
                <a:lnTo>
                  <a:pt x="2543059" y="4321876"/>
                </a:lnTo>
                <a:lnTo>
                  <a:pt x="2542767" y="4321876"/>
                </a:lnTo>
                <a:cubicBezTo>
                  <a:pt x="2541894" y="4321292"/>
                  <a:pt x="2538399" y="4319834"/>
                  <a:pt x="2539273" y="4321876"/>
                </a:cubicBezTo>
                <a:close/>
                <a:moveTo>
                  <a:pt x="2632395" y="4321766"/>
                </a:moveTo>
                <a:cubicBezTo>
                  <a:pt x="2636982" y="4323042"/>
                  <a:pt x="2641496" y="4325229"/>
                  <a:pt x="2646738" y="4324500"/>
                </a:cubicBezTo>
                <a:cubicBezTo>
                  <a:pt x="2626935" y="4339371"/>
                  <a:pt x="2625187" y="4338788"/>
                  <a:pt x="2617615" y="4324500"/>
                </a:cubicBezTo>
                <a:cubicBezTo>
                  <a:pt x="2623148" y="4320126"/>
                  <a:pt x="2627808" y="4320490"/>
                  <a:pt x="2632395" y="4321766"/>
                </a:cubicBezTo>
                <a:close/>
                <a:moveTo>
                  <a:pt x="2827413" y="4319871"/>
                </a:moveTo>
                <a:cubicBezTo>
                  <a:pt x="2829488" y="4321074"/>
                  <a:pt x="2830507" y="4324063"/>
                  <a:pt x="2830216" y="4330041"/>
                </a:cubicBezTo>
                <a:lnTo>
                  <a:pt x="2818276" y="4320418"/>
                </a:lnTo>
                <a:cubicBezTo>
                  <a:pt x="2822207" y="4319252"/>
                  <a:pt x="2825338" y="4318669"/>
                  <a:pt x="2827413" y="4319871"/>
                </a:cubicBezTo>
                <a:close/>
                <a:moveTo>
                  <a:pt x="3311627" y="4313127"/>
                </a:moveTo>
                <a:lnTo>
                  <a:pt x="3313957" y="4313127"/>
                </a:lnTo>
                <a:lnTo>
                  <a:pt x="3311627" y="4315751"/>
                </a:lnTo>
                <a:close/>
                <a:moveTo>
                  <a:pt x="2894579" y="4312252"/>
                </a:moveTo>
                <a:lnTo>
                  <a:pt x="2894870" y="4314293"/>
                </a:lnTo>
                <a:lnTo>
                  <a:pt x="2894579" y="4314293"/>
                </a:lnTo>
                <a:close/>
                <a:moveTo>
                  <a:pt x="3010490" y="4310503"/>
                </a:moveTo>
                <a:cubicBezTo>
                  <a:pt x="3016023" y="4311378"/>
                  <a:pt x="3023304" y="4309920"/>
                  <a:pt x="3023887" y="4323917"/>
                </a:cubicBezTo>
                <a:close/>
                <a:moveTo>
                  <a:pt x="2916422" y="4308461"/>
                </a:moveTo>
                <a:cubicBezTo>
                  <a:pt x="2920499" y="4308461"/>
                  <a:pt x="2923411" y="4313418"/>
                  <a:pt x="2928071" y="4317209"/>
                </a:cubicBezTo>
                <a:cubicBezTo>
                  <a:pt x="2913509" y="4326540"/>
                  <a:pt x="2906229" y="4317793"/>
                  <a:pt x="2898074" y="4313710"/>
                </a:cubicBezTo>
                <a:cubicBezTo>
                  <a:pt x="2903898" y="4311065"/>
                  <a:pt x="2910081" y="4309297"/>
                  <a:pt x="2916422" y="4308461"/>
                </a:cubicBezTo>
                <a:close/>
                <a:moveTo>
                  <a:pt x="3101938" y="4303795"/>
                </a:moveTo>
                <a:cubicBezTo>
                  <a:pt x="3101938" y="4303795"/>
                  <a:pt x="3101938" y="4307295"/>
                  <a:pt x="3101938" y="4307295"/>
                </a:cubicBezTo>
                <a:cubicBezTo>
                  <a:pt x="3099900" y="4308169"/>
                  <a:pt x="3097570" y="4309627"/>
                  <a:pt x="3097570" y="4309627"/>
                </a:cubicBezTo>
                <a:cubicBezTo>
                  <a:pt x="3095774" y="4308826"/>
                  <a:pt x="3094181" y="4307630"/>
                  <a:pt x="3092910" y="4306128"/>
                </a:cubicBezTo>
                <a:close/>
                <a:moveTo>
                  <a:pt x="3108636" y="4302629"/>
                </a:moveTo>
                <a:lnTo>
                  <a:pt x="3121450" y="4315751"/>
                </a:lnTo>
                <a:lnTo>
                  <a:pt x="3119994" y="4317793"/>
                </a:lnTo>
                <a:lnTo>
                  <a:pt x="3106015" y="4305837"/>
                </a:lnTo>
                <a:close/>
                <a:moveTo>
                  <a:pt x="2126011" y="4301754"/>
                </a:moveTo>
                <a:cubicBezTo>
                  <a:pt x="2125138" y="4312543"/>
                  <a:pt x="2115527" y="4316626"/>
                  <a:pt x="2110867" y="4323624"/>
                </a:cubicBezTo>
                <a:cubicBezTo>
                  <a:pt x="2108586" y="4324817"/>
                  <a:pt x="2105867" y="4324817"/>
                  <a:pt x="2103586" y="4323624"/>
                </a:cubicBezTo>
                <a:cubicBezTo>
                  <a:pt x="2102239" y="4321173"/>
                  <a:pt x="2102239" y="4318202"/>
                  <a:pt x="2103586" y="4315751"/>
                </a:cubicBezTo>
                <a:cubicBezTo>
                  <a:pt x="2106790" y="4307877"/>
                  <a:pt x="2109702" y="4306419"/>
                  <a:pt x="2126011" y="4301754"/>
                </a:cubicBezTo>
                <a:close/>
                <a:moveTo>
                  <a:pt x="2991560" y="4298838"/>
                </a:moveTo>
                <a:lnTo>
                  <a:pt x="3007287" y="4309336"/>
                </a:lnTo>
                <a:cubicBezTo>
                  <a:pt x="2997676" y="4315751"/>
                  <a:pt x="2994181" y="4311085"/>
                  <a:pt x="2991560" y="4298838"/>
                </a:cubicBezTo>
                <a:close/>
                <a:moveTo>
                  <a:pt x="2476475" y="4289836"/>
                </a:moveTo>
                <a:cubicBezTo>
                  <a:pt x="2475492" y="4290019"/>
                  <a:pt x="2474764" y="4290529"/>
                  <a:pt x="2475492" y="4291549"/>
                </a:cubicBezTo>
                <a:cubicBezTo>
                  <a:pt x="2476949" y="4293590"/>
                  <a:pt x="2476949" y="4297381"/>
                  <a:pt x="2476949" y="4297381"/>
                </a:cubicBezTo>
                <a:cubicBezTo>
                  <a:pt x="2480243" y="4297662"/>
                  <a:pt x="2483556" y="4297662"/>
                  <a:pt x="2486850" y="4297381"/>
                </a:cubicBezTo>
                <a:cubicBezTo>
                  <a:pt x="2484353" y="4295275"/>
                  <a:pt x="2481727" y="4293327"/>
                  <a:pt x="2478987" y="4291549"/>
                </a:cubicBezTo>
                <a:lnTo>
                  <a:pt x="2478987" y="4290090"/>
                </a:lnTo>
                <a:cubicBezTo>
                  <a:pt x="2478696" y="4289799"/>
                  <a:pt x="2477458" y="4289654"/>
                  <a:pt x="2476475" y="4289836"/>
                </a:cubicBezTo>
                <a:close/>
                <a:moveTo>
                  <a:pt x="2877396" y="4286882"/>
                </a:moveTo>
                <a:lnTo>
                  <a:pt x="2894579" y="4312252"/>
                </a:lnTo>
                <a:lnTo>
                  <a:pt x="2862543" y="4307586"/>
                </a:lnTo>
                <a:close/>
                <a:moveTo>
                  <a:pt x="2913801" y="4259763"/>
                </a:moveTo>
                <a:lnTo>
                  <a:pt x="2932440" y="4281342"/>
                </a:lnTo>
                <a:cubicBezTo>
                  <a:pt x="2914966" y="4276093"/>
                  <a:pt x="2913509" y="4275801"/>
                  <a:pt x="2913801" y="4259763"/>
                </a:cubicBezTo>
                <a:close/>
                <a:moveTo>
                  <a:pt x="2913509" y="4257430"/>
                </a:moveTo>
                <a:lnTo>
                  <a:pt x="2914965" y="4257430"/>
                </a:lnTo>
                <a:lnTo>
                  <a:pt x="2914965" y="4258888"/>
                </a:lnTo>
                <a:close/>
                <a:moveTo>
                  <a:pt x="2320847" y="4255972"/>
                </a:moveTo>
                <a:lnTo>
                  <a:pt x="2339486" y="4277842"/>
                </a:lnTo>
                <a:lnTo>
                  <a:pt x="2299296" y="4307003"/>
                </a:lnTo>
                <a:cubicBezTo>
                  <a:pt x="2292306" y="4291548"/>
                  <a:pt x="2309780" y="4289215"/>
                  <a:pt x="2313858" y="4280467"/>
                </a:cubicBezTo>
                <a:cubicBezTo>
                  <a:pt x="2316865" y="4272511"/>
                  <a:pt x="2319202" y="4264318"/>
                  <a:pt x="2320847" y="4255972"/>
                </a:cubicBezTo>
                <a:close/>
                <a:moveTo>
                  <a:pt x="2319391" y="4251890"/>
                </a:moveTo>
                <a:lnTo>
                  <a:pt x="2320847" y="4253348"/>
                </a:lnTo>
                <a:cubicBezTo>
                  <a:pt x="2320847" y="4253931"/>
                  <a:pt x="2320847" y="4255389"/>
                  <a:pt x="2320847" y="4255389"/>
                </a:cubicBezTo>
                <a:lnTo>
                  <a:pt x="2319391" y="4253640"/>
                </a:lnTo>
                <a:close/>
                <a:moveTo>
                  <a:pt x="2231146" y="4245474"/>
                </a:moveTo>
                <a:lnTo>
                  <a:pt x="2219206" y="4289215"/>
                </a:lnTo>
                <a:lnTo>
                  <a:pt x="2191830" y="4302046"/>
                </a:lnTo>
                <a:cubicBezTo>
                  <a:pt x="2191538" y="4267636"/>
                  <a:pt x="2200567" y="4254222"/>
                  <a:pt x="2231146" y="4245474"/>
                </a:cubicBezTo>
                <a:close/>
                <a:moveTo>
                  <a:pt x="2261727" y="4235560"/>
                </a:moveTo>
                <a:cubicBezTo>
                  <a:pt x="2276871" y="4246058"/>
                  <a:pt x="2276871" y="4246058"/>
                  <a:pt x="2261727" y="4264721"/>
                </a:cubicBezTo>
                <a:cubicBezTo>
                  <a:pt x="2261455" y="4259961"/>
                  <a:pt x="2261455" y="4255191"/>
                  <a:pt x="2261727" y="4250432"/>
                </a:cubicBezTo>
                <a:cubicBezTo>
                  <a:pt x="2261283" y="4245485"/>
                  <a:pt x="2261283" y="4240507"/>
                  <a:pt x="2261727" y="4235560"/>
                </a:cubicBezTo>
                <a:close/>
                <a:moveTo>
                  <a:pt x="2884386" y="4230894"/>
                </a:moveTo>
                <a:lnTo>
                  <a:pt x="2918460" y="4237018"/>
                </a:lnTo>
                <a:cubicBezTo>
                  <a:pt x="2916422" y="4243433"/>
                  <a:pt x="2914383" y="4250140"/>
                  <a:pt x="2912053" y="4257139"/>
                </a:cubicBezTo>
                <a:cubicBezTo>
                  <a:pt x="2904190" y="4251598"/>
                  <a:pt x="2896035" y="4246349"/>
                  <a:pt x="2888463" y="4240226"/>
                </a:cubicBezTo>
                <a:cubicBezTo>
                  <a:pt x="2886133" y="4238476"/>
                  <a:pt x="2884386" y="4234394"/>
                  <a:pt x="2884386" y="4230894"/>
                </a:cubicBezTo>
                <a:close/>
                <a:moveTo>
                  <a:pt x="2319391" y="4229728"/>
                </a:moveTo>
                <a:cubicBezTo>
                  <a:pt x="2319391" y="4237018"/>
                  <a:pt x="2319391" y="4244308"/>
                  <a:pt x="2319391" y="4251890"/>
                </a:cubicBezTo>
                <a:cubicBezTo>
                  <a:pt x="2310071" y="4244016"/>
                  <a:pt x="2310071" y="4242559"/>
                  <a:pt x="2319391" y="4229728"/>
                </a:cubicBezTo>
                <a:close/>
                <a:moveTo>
                  <a:pt x="2545971" y="4213398"/>
                </a:moveTo>
                <a:cubicBezTo>
                  <a:pt x="2543641" y="4222438"/>
                  <a:pt x="2543641" y="4228270"/>
                  <a:pt x="2543641" y="4233810"/>
                </a:cubicBezTo>
                <a:cubicBezTo>
                  <a:pt x="2532866" y="4244016"/>
                  <a:pt x="2532866" y="4230603"/>
                  <a:pt x="2527332" y="4230019"/>
                </a:cubicBezTo>
                <a:lnTo>
                  <a:pt x="2508693" y="4227978"/>
                </a:lnTo>
                <a:close/>
                <a:moveTo>
                  <a:pt x="2622274" y="4194152"/>
                </a:moveTo>
                <a:cubicBezTo>
                  <a:pt x="2627808" y="4192985"/>
                  <a:pt x="2634215" y="4193860"/>
                  <a:pt x="2633341" y="4203191"/>
                </a:cubicBezTo>
                <a:cubicBezTo>
                  <a:pt x="2633331" y="4216423"/>
                  <a:pt x="2636318" y="4229484"/>
                  <a:pt x="2642078" y="4241392"/>
                </a:cubicBezTo>
                <a:cubicBezTo>
                  <a:pt x="2646423" y="4260613"/>
                  <a:pt x="2649536" y="4280093"/>
                  <a:pt x="2651398" y="4299713"/>
                </a:cubicBezTo>
                <a:cubicBezTo>
                  <a:pt x="2642370" y="4293881"/>
                  <a:pt x="2638583" y="4293006"/>
                  <a:pt x="2638583" y="4290965"/>
                </a:cubicBezTo>
                <a:cubicBezTo>
                  <a:pt x="2633632" y="4259180"/>
                  <a:pt x="2612664" y="4234976"/>
                  <a:pt x="2604509" y="4200858"/>
                </a:cubicBezTo>
                <a:cubicBezTo>
                  <a:pt x="2610220" y="4198098"/>
                  <a:pt x="2616165" y="4195854"/>
                  <a:pt x="2622274" y="4194152"/>
                </a:cubicBezTo>
                <a:close/>
                <a:moveTo>
                  <a:pt x="2582375" y="4181612"/>
                </a:moveTo>
                <a:cubicBezTo>
                  <a:pt x="2586162" y="4207857"/>
                  <a:pt x="2595772" y="4221562"/>
                  <a:pt x="2578881" y="4239933"/>
                </a:cubicBezTo>
                <a:lnTo>
                  <a:pt x="2578880" y="4239933"/>
                </a:lnTo>
                <a:cubicBezTo>
                  <a:pt x="2575098" y="4230565"/>
                  <a:pt x="2572458" y="4220774"/>
                  <a:pt x="2571017" y="4210773"/>
                </a:cubicBezTo>
                <a:cubicBezTo>
                  <a:pt x="2570435" y="4205815"/>
                  <a:pt x="2575677" y="4198234"/>
                  <a:pt x="2582375" y="4181612"/>
                </a:cubicBezTo>
                <a:close/>
                <a:moveTo>
                  <a:pt x="2197946" y="4169948"/>
                </a:moveTo>
                <a:cubicBezTo>
                  <a:pt x="2200567" y="4169948"/>
                  <a:pt x="2202897" y="4169948"/>
                  <a:pt x="2206392" y="4171114"/>
                </a:cubicBezTo>
                <a:lnTo>
                  <a:pt x="2208430" y="4171114"/>
                </a:lnTo>
                <a:lnTo>
                  <a:pt x="2206100" y="4171115"/>
                </a:lnTo>
                <a:cubicBezTo>
                  <a:pt x="2203787" y="4173069"/>
                  <a:pt x="2201244" y="4174733"/>
                  <a:pt x="2198528" y="4176072"/>
                </a:cubicBezTo>
                <a:cubicBezTo>
                  <a:pt x="2196490" y="4176072"/>
                  <a:pt x="2190374" y="4178113"/>
                  <a:pt x="2192121" y="4176072"/>
                </a:cubicBezTo>
                <a:cubicBezTo>
                  <a:pt x="2193869" y="4174030"/>
                  <a:pt x="2195907" y="4169948"/>
                  <a:pt x="2197946" y="4169948"/>
                </a:cubicBezTo>
                <a:close/>
                <a:moveTo>
                  <a:pt x="3038158" y="4163533"/>
                </a:moveTo>
                <a:cubicBezTo>
                  <a:pt x="3064951" y="4172573"/>
                  <a:pt x="3050972" y="4206399"/>
                  <a:pt x="3067572" y="4219813"/>
                </a:cubicBezTo>
                <a:cubicBezTo>
                  <a:pt x="3053883" y="4212721"/>
                  <a:pt x="3041868" y="4202778"/>
                  <a:pt x="3032333" y="4190653"/>
                </a:cubicBezTo>
                <a:cubicBezTo>
                  <a:pt x="3027965" y="4186278"/>
                  <a:pt x="3028838" y="4182779"/>
                  <a:pt x="3038158" y="4163533"/>
                </a:cubicBezTo>
                <a:close/>
                <a:moveTo>
                  <a:pt x="2293180" y="4157118"/>
                </a:moveTo>
                <a:lnTo>
                  <a:pt x="2294928" y="4157118"/>
                </a:lnTo>
                <a:lnTo>
                  <a:pt x="2298131" y="4157118"/>
                </a:lnTo>
                <a:lnTo>
                  <a:pt x="2294928" y="4158868"/>
                </a:lnTo>
                <a:close/>
                <a:moveTo>
                  <a:pt x="2724316" y="4155041"/>
                </a:moveTo>
                <a:cubicBezTo>
                  <a:pt x="2733963" y="4153473"/>
                  <a:pt x="2744010" y="4155952"/>
                  <a:pt x="2753621" y="4155952"/>
                </a:cubicBezTo>
                <a:lnTo>
                  <a:pt x="2753622" y="4155955"/>
                </a:lnTo>
                <a:lnTo>
                  <a:pt x="2762856" y="4177893"/>
                </a:lnTo>
                <a:cubicBezTo>
                  <a:pt x="2767935" y="4183996"/>
                  <a:pt x="2774790" y="4188618"/>
                  <a:pt x="2782745" y="4190945"/>
                </a:cubicBezTo>
                <a:cubicBezTo>
                  <a:pt x="2794258" y="4194012"/>
                  <a:pt x="2803120" y="4203222"/>
                  <a:pt x="2805752" y="4214856"/>
                </a:cubicBezTo>
                <a:cubicBezTo>
                  <a:pt x="2809492" y="4223122"/>
                  <a:pt x="2814289" y="4230866"/>
                  <a:pt x="2820023" y="4237893"/>
                </a:cubicBezTo>
                <a:cubicBezTo>
                  <a:pt x="2822353" y="4240226"/>
                  <a:pt x="2824974" y="4242559"/>
                  <a:pt x="2827304" y="4245183"/>
                </a:cubicBezTo>
                <a:cubicBezTo>
                  <a:pt x="2830507" y="4249557"/>
                  <a:pt x="2833419" y="4253932"/>
                  <a:pt x="2838079" y="4260930"/>
                </a:cubicBezTo>
                <a:lnTo>
                  <a:pt x="2812742" y="4269387"/>
                </a:lnTo>
                <a:lnTo>
                  <a:pt x="2775173" y="4211065"/>
                </a:lnTo>
                <a:cubicBezTo>
                  <a:pt x="2755611" y="4205598"/>
                  <a:pt x="2734616" y="4210063"/>
                  <a:pt x="2718964" y="4223021"/>
                </a:cubicBezTo>
                <a:cubicBezTo>
                  <a:pt x="2701782" y="4213690"/>
                  <a:pt x="2705568" y="4191819"/>
                  <a:pt x="2697413" y="4178405"/>
                </a:cubicBezTo>
                <a:cubicBezTo>
                  <a:pt x="2705422" y="4162221"/>
                  <a:pt x="2714669" y="4156608"/>
                  <a:pt x="2724316" y="4155041"/>
                </a:cubicBezTo>
                <a:close/>
                <a:moveTo>
                  <a:pt x="2303664" y="4152452"/>
                </a:moveTo>
                <a:cubicBezTo>
                  <a:pt x="2303373" y="4153619"/>
                  <a:pt x="2302791" y="4155660"/>
                  <a:pt x="2302791" y="4155660"/>
                </a:cubicBezTo>
                <a:cubicBezTo>
                  <a:pt x="2301316" y="4156369"/>
                  <a:pt x="2299747" y="4156860"/>
                  <a:pt x="2298131" y="4157118"/>
                </a:cubicBezTo>
                <a:close/>
                <a:moveTo>
                  <a:pt x="2463261" y="4147495"/>
                </a:moveTo>
                <a:cubicBezTo>
                  <a:pt x="2462387" y="4155660"/>
                  <a:pt x="2460349" y="4163825"/>
                  <a:pt x="2460349" y="4171990"/>
                </a:cubicBezTo>
                <a:lnTo>
                  <a:pt x="2455689" y="4171990"/>
                </a:lnTo>
                <a:lnTo>
                  <a:pt x="2455689" y="4148370"/>
                </a:lnTo>
                <a:close/>
                <a:moveTo>
                  <a:pt x="2123390" y="4137580"/>
                </a:moveTo>
                <a:lnTo>
                  <a:pt x="2127176" y="4137580"/>
                </a:lnTo>
                <a:lnTo>
                  <a:pt x="2127176" y="4140788"/>
                </a:lnTo>
                <a:cubicBezTo>
                  <a:pt x="2125943" y="4141136"/>
                  <a:pt x="2124671" y="4141332"/>
                  <a:pt x="2123390" y="4141371"/>
                </a:cubicBezTo>
                <a:cubicBezTo>
                  <a:pt x="2123390" y="4141371"/>
                  <a:pt x="2123390" y="4139038"/>
                  <a:pt x="2123390" y="4137580"/>
                </a:cubicBezTo>
                <a:close/>
                <a:moveTo>
                  <a:pt x="2153096" y="4136414"/>
                </a:moveTo>
                <a:cubicBezTo>
                  <a:pt x="2152452" y="4137998"/>
                  <a:pt x="2151568" y="4139474"/>
                  <a:pt x="2150475" y="4140788"/>
                </a:cubicBezTo>
                <a:cubicBezTo>
                  <a:pt x="2150183" y="4140788"/>
                  <a:pt x="2148436" y="4140788"/>
                  <a:pt x="2148436" y="4140788"/>
                </a:cubicBezTo>
                <a:close/>
                <a:moveTo>
                  <a:pt x="2835458" y="4130581"/>
                </a:moveTo>
                <a:lnTo>
                  <a:pt x="2838953" y="4132331"/>
                </a:lnTo>
                <a:lnTo>
                  <a:pt x="2838953" y="4134955"/>
                </a:lnTo>
                <a:close/>
                <a:moveTo>
                  <a:pt x="2577133" y="4128832"/>
                </a:moveTo>
                <a:cubicBezTo>
                  <a:pt x="2579463" y="4140788"/>
                  <a:pt x="2579463" y="4150411"/>
                  <a:pt x="2579463" y="4162658"/>
                </a:cubicBezTo>
                <a:cubicBezTo>
                  <a:pt x="2561698" y="4162950"/>
                  <a:pt x="2559077" y="4150411"/>
                  <a:pt x="2554708" y="4137289"/>
                </a:cubicBezTo>
                <a:close/>
                <a:moveTo>
                  <a:pt x="2791773" y="4111627"/>
                </a:moveTo>
                <a:cubicBezTo>
                  <a:pt x="2799054" y="4135830"/>
                  <a:pt x="2819440" y="4147203"/>
                  <a:pt x="2828178" y="4169948"/>
                </a:cubicBezTo>
                <a:lnTo>
                  <a:pt x="2779541" y="4136122"/>
                </a:lnTo>
                <a:cubicBezTo>
                  <a:pt x="2777341" y="4134517"/>
                  <a:pt x="2775546" y="4132421"/>
                  <a:pt x="2774299" y="4129998"/>
                </a:cubicBezTo>
                <a:cubicBezTo>
                  <a:pt x="2772043" y="4123790"/>
                  <a:pt x="2774638" y="4116861"/>
                  <a:pt x="2780415" y="4113668"/>
                </a:cubicBezTo>
                <a:cubicBezTo>
                  <a:pt x="2783910" y="4111627"/>
                  <a:pt x="2791191" y="4111627"/>
                  <a:pt x="2791773" y="4111627"/>
                </a:cubicBezTo>
                <a:close/>
                <a:moveTo>
                  <a:pt x="2559368" y="4110461"/>
                </a:moveTo>
                <a:lnTo>
                  <a:pt x="2558203" y="4112793"/>
                </a:lnTo>
                <a:lnTo>
                  <a:pt x="2557038" y="4111336"/>
                </a:lnTo>
                <a:close/>
                <a:moveTo>
                  <a:pt x="2524129" y="4089465"/>
                </a:moveTo>
                <a:cubicBezTo>
                  <a:pt x="2522513" y="4093499"/>
                  <a:pt x="2520250" y="4097242"/>
                  <a:pt x="2517430" y="4100547"/>
                </a:cubicBezTo>
                <a:cubicBezTo>
                  <a:pt x="2515392" y="4102005"/>
                  <a:pt x="2511606" y="4100255"/>
                  <a:pt x="2508402" y="4100255"/>
                </a:cubicBezTo>
                <a:cubicBezTo>
                  <a:pt x="2510419" y="4096398"/>
                  <a:pt x="2512861" y="4092779"/>
                  <a:pt x="2515683" y="4089466"/>
                </a:cubicBezTo>
                <a:cubicBezTo>
                  <a:pt x="2517139" y="4087716"/>
                  <a:pt x="2520634" y="4089466"/>
                  <a:pt x="2524129" y="4089465"/>
                </a:cubicBezTo>
                <a:close/>
                <a:moveTo>
                  <a:pt x="3156690" y="4085966"/>
                </a:moveTo>
                <a:lnTo>
                  <a:pt x="3156981" y="4085966"/>
                </a:lnTo>
                <a:lnTo>
                  <a:pt x="3156690" y="4086258"/>
                </a:lnTo>
                <a:close/>
                <a:moveTo>
                  <a:pt x="2772261" y="4051557"/>
                </a:moveTo>
                <a:lnTo>
                  <a:pt x="2773717" y="4053598"/>
                </a:lnTo>
                <a:lnTo>
                  <a:pt x="2771096" y="4054473"/>
                </a:lnTo>
                <a:close/>
                <a:moveTo>
                  <a:pt x="2355795" y="4042517"/>
                </a:moveTo>
                <a:cubicBezTo>
                  <a:pt x="2355923" y="4043680"/>
                  <a:pt x="2355923" y="4044853"/>
                  <a:pt x="2355795" y="4046016"/>
                </a:cubicBezTo>
                <a:lnTo>
                  <a:pt x="2351427" y="4046016"/>
                </a:lnTo>
                <a:cubicBezTo>
                  <a:pt x="2352153" y="4044834"/>
                  <a:pt x="2353034" y="4043755"/>
                  <a:pt x="2354048" y="4042808"/>
                </a:cubicBezTo>
                <a:cubicBezTo>
                  <a:pt x="2354922" y="4042225"/>
                  <a:pt x="2355795" y="4042517"/>
                  <a:pt x="2355795" y="4042517"/>
                </a:cubicBezTo>
                <a:close/>
                <a:moveTo>
                  <a:pt x="2631012" y="4039892"/>
                </a:moveTo>
                <a:cubicBezTo>
                  <a:pt x="2632468" y="4039892"/>
                  <a:pt x="2634798" y="4039892"/>
                  <a:pt x="2634798" y="4039892"/>
                </a:cubicBezTo>
                <a:cubicBezTo>
                  <a:pt x="2635791" y="4042223"/>
                  <a:pt x="2636476" y="4044674"/>
                  <a:pt x="2636837" y="4047182"/>
                </a:cubicBezTo>
                <a:cubicBezTo>
                  <a:pt x="2635672" y="4047182"/>
                  <a:pt x="2633051" y="4047182"/>
                  <a:pt x="2633051" y="4047182"/>
                </a:cubicBezTo>
                <a:cubicBezTo>
                  <a:pt x="2632236" y="4044792"/>
                  <a:pt x="2631556" y="4042358"/>
                  <a:pt x="2631012" y="4039892"/>
                </a:cubicBezTo>
                <a:close/>
                <a:moveTo>
                  <a:pt x="2951661" y="4033185"/>
                </a:moveTo>
                <a:cubicBezTo>
                  <a:pt x="2956160" y="4034173"/>
                  <a:pt x="2960482" y="4035845"/>
                  <a:pt x="2964476" y="4038142"/>
                </a:cubicBezTo>
                <a:cubicBezTo>
                  <a:pt x="2967097" y="4040475"/>
                  <a:pt x="2967971" y="4045141"/>
                  <a:pt x="2971757" y="4053306"/>
                </a:cubicBezTo>
                <a:cubicBezTo>
                  <a:pt x="2963019" y="4053306"/>
                  <a:pt x="2957777" y="4053306"/>
                  <a:pt x="2954574" y="4050682"/>
                </a:cubicBezTo>
                <a:cubicBezTo>
                  <a:pt x="2951916" y="4046516"/>
                  <a:pt x="2950133" y="4041853"/>
                  <a:pt x="2949332" y="4036976"/>
                </a:cubicBezTo>
                <a:cubicBezTo>
                  <a:pt x="2949040" y="4036393"/>
                  <a:pt x="2951661" y="4033185"/>
                  <a:pt x="2951661" y="4033185"/>
                </a:cubicBezTo>
                <a:close/>
                <a:moveTo>
                  <a:pt x="3113296" y="4032310"/>
                </a:moveTo>
                <a:lnTo>
                  <a:pt x="3133100" y="4050098"/>
                </a:lnTo>
                <a:cubicBezTo>
                  <a:pt x="3127275" y="4054180"/>
                  <a:pt x="3122324" y="4062637"/>
                  <a:pt x="3114752" y="4058554"/>
                </a:cubicBezTo>
                <a:cubicBezTo>
                  <a:pt x="3105724" y="4053306"/>
                  <a:pt x="3106889" y="4044849"/>
                  <a:pt x="3113296" y="4032310"/>
                </a:cubicBezTo>
                <a:close/>
                <a:moveTo>
                  <a:pt x="2412294" y="3991777"/>
                </a:moveTo>
                <a:lnTo>
                  <a:pt x="2410838" y="3994985"/>
                </a:lnTo>
                <a:lnTo>
                  <a:pt x="2409382" y="3992943"/>
                </a:lnTo>
                <a:close/>
                <a:moveTo>
                  <a:pt x="2913510" y="3976905"/>
                </a:moveTo>
                <a:cubicBezTo>
                  <a:pt x="2917004" y="3980987"/>
                  <a:pt x="2920790" y="3983028"/>
                  <a:pt x="2921664" y="3986528"/>
                </a:cubicBezTo>
                <a:cubicBezTo>
                  <a:pt x="2922504" y="3990763"/>
                  <a:pt x="2922504" y="3995123"/>
                  <a:pt x="2921664" y="3999358"/>
                </a:cubicBezTo>
                <a:cubicBezTo>
                  <a:pt x="2919043" y="3997317"/>
                  <a:pt x="2913510" y="3996151"/>
                  <a:pt x="2913510" y="3993235"/>
                </a:cubicBezTo>
                <a:cubicBezTo>
                  <a:pt x="2912745" y="3987818"/>
                  <a:pt x="2912745" y="3982321"/>
                  <a:pt x="2913510" y="3976905"/>
                </a:cubicBezTo>
                <a:close/>
                <a:moveTo>
                  <a:pt x="2968844" y="3969615"/>
                </a:moveTo>
                <a:lnTo>
                  <a:pt x="2987192" y="3985653"/>
                </a:lnTo>
                <a:cubicBezTo>
                  <a:pt x="2968844" y="3984778"/>
                  <a:pt x="2968844" y="3984195"/>
                  <a:pt x="2968844" y="3969615"/>
                </a:cubicBezTo>
                <a:close/>
                <a:moveTo>
                  <a:pt x="2967096" y="3965824"/>
                </a:moveTo>
                <a:lnTo>
                  <a:pt x="2968552" y="3965824"/>
                </a:lnTo>
                <a:lnTo>
                  <a:pt x="2968552" y="3967574"/>
                </a:lnTo>
                <a:lnTo>
                  <a:pt x="2967096" y="3967574"/>
                </a:lnTo>
                <a:lnTo>
                  <a:pt x="2967096" y="3966407"/>
                </a:lnTo>
                <a:close/>
                <a:moveTo>
                  <a:pt x="2952243" y="3954451"/>
                </a:moveTo>
                <a:cubicBezTo>
                  <a:pt x="2965931" y="3953285"/>
                  <a:pt x="2967387" y="3959409"/>
                  <a:pt x="2967096" y="3966407"/>
                </a:cubicBezTo>
                <a:close/>
                <a:moveTo>
                  <a:pt x="2767018" y="3848307"/>
                </a:moveTo>
                <a:cubicBezTo>
                  <a:pt x="2782162" y="3857930"/>
                  <a:pt x="2789152" y="3863471"/>
                  <a:pt x="2792938" y="3875135"/>
                </a:cubicBezTo>
                <a:cubicBezTo>
                  <a:pt x="2771969" y="3881259"/>
                  <a:pt x="2776046" y="3864345"/>
                  <a:pt x="2767018" y="3848307"/>
                </a:cubicBezTo>
                <a:close/>
                <a:moveTo>
                  <a:pt x="2716779" y="3845246"/>
                </a:moveTo>
                <a:cubicBezTo>
                  <a:pt x="2718964" y="3844735"/>
                  <a:pt x="2721002" y="3846120"/>
                  <a:pt x="2722459" y="3849182"/>
                </a:cubicBezTo>
                <a:cubicBezTo>
                  <a:pt x="2728566" y="3864562"/>
                  <a:pt x="2741490" y="3876209"/>
                  <a:pt x="2757407" y="3880676"/>
                </a:cubicBezTo>
                <a:cubicBezTo>
                  <a:pt x="2771167" y="3887309"/>
                  <a:pt x="2783603" y="3896400"/>
                  <a:pt x="2794103" y="3907504"/>
                </a:cubicBezTo>
                <a:cubicBezTo>
                  <a:pt x="2792780" y="3928654"/>
                  <a:pt x="2801139" y="3949258"/>
                  <a:pt x="2816819" y="3963492"/>
                </a:cubicBezTo>
                <a:cubicBezTo>
                  <a:pt x="2822935" y="3969324"/>
                  <a:pt x="2824391" y="3980696"/>
                  <a:pt x="2828177" y="3989445"/>
                </a:cubicBezTo>
                <a:cubicBezTo>
                  <a:pt x="2797015" y="3975448"/>
                  <a:pt x="2792064" y="3940455"/>
                  <a:pt x="2767892" y="3921792"/>
                </a:cubicBezTo>
                <a:cubicBezTo>
                  <a:pt x="2746049" y="3901081"/>
                  <a:pt x="2726697" y="3877887"/>
                  <a:pt x="2710227" y="3852682"/>
                </a:cubicBezTo>
                <a:cubicBezTo>
                  <a:pt x="2712265" y="3848162"/>
                  <a:pt x="2714595" y="3845756"/>
                  <a:pt x="2716779" y="3845246"/>
                </a:cubicBezTo>
                <a:close/>
                <a:moveTo>
                  <a:pt x="3104268" y="3828770"/>
                </a:moveTo>
                <a:lnTo>
                  <a:pt x="3120577" y="3853556"/>
                </a:lnTo>
                <a:cubicBezTo>
                  <a:pt x="3096987" y="3853848"/>
                  <a:pt x="3096987" y="3854140"/>
                  <a:pt x="3104268" y="3828770"/>
                </a:cubicBezTo>
                <a:close/>
                <a:moveTo>
                  <a:pt x="3023013" y="3799609"/>
                </a:moveTo>
                <a:lnTo>
                  <a:pt x="3041652" y="3815647"/>
                </a:lnTo>
                <a:cubicBezTo>
                  <a:pt x="3018644" y="3824395"/>
                  <a:pt x="3024178" y="3808940"/>
                  <a:pt x="3023013" y="3799609"/>
                </a:cubicBezTo>
                <a:close/>
                <a:moveTo>
                  <a:pt x="2925450" y="3701630"/>
                </a:moveTo>
                <a:lnTo>
                  <a:pt x="2925741" y="3705129"/>
                </a:lnTo>
                <a:lnTo>
                  <a:pt x="2923120" y="3703380"/>
                </a:lnTo>
                <a:close/>
                <a:moveTo>
                  <a:pt x="3089415" y="3626687"/>
                </a:moveTo>
                <a:cubicBezTo>
                  <a:pt x="3099026" y="3626104"/>
                  <a:pt x="3103103" y="3629311"/>
                  <a:pt x="3100773" y="3641559"/>
                </a:cubicBezTo>
                <a:close/>
                <a:moveTo>
                  <a:pt x="3121742" y="3600443"/>
                </a:moveTo>
                <a:cubicBezTo>
                  <a:pt x="3122324" y="3599859"/>
                  <a:pt x="3124654" y="3602192"/>
                  <a:pt x="3124654" y="3602192"/>
                </a:cubicBezTo>
                <a:cubicBezTo>
                  <a:pt x="3123811" y="3604767"/>
                  <a:pt x="3122839" y="3607297"/>
                  <a:pt x="3121742" y="3609774"/>
                </a:cubicBezTo>
                <a:lnTo>
                  <a:pt x="3115917" y="3605983"/>
                </a:lnTo>
                <a:cubicBezTo>
                  <a:pt x="3117710" y="3603986"/>
                  <a:pt x="3119657" y="3602133"/>
                  <a:pt x="3121742" y="3600443"/>
                </a:cubicBezTo>
                <a:close/>
                <a:moveTo>
                  <a:pt x="3015441" y="3594027"/>
                </a:moveTo>
                <a:cubicBezTo>
                  <a:pt x="3028546" y="3596360"/>
                  <a:pt x="3026217" y="3607149"/>
                  <a:pt x="3026217" y="3615897"/>
                </a:cubicBezTo>
                <a:cubicBezTo>
                  <a:pt x="3013402" y="3615897"/>
                  <a:pt x="3013402" y="3607441"/>
                  <a:pt x="3015441" y="3594027"/>
                </a:cubicBezTo>
                <a:close/>
                <a:moveTo>
                  <a:pt x="3155525" y="3584696"/>
                </a:moveTo>
                <a:cubicBezTo>
                  <a:pt x="3177077" y="3589945"/>
                  <a:pt x="3177077" y="3589945"/>
                  <a:pt x="3182319" y="3610649"/>
                </a:cubicBezTo>
                <a:cubicBezTo>
                  <a:pt x="3172125" y="3616189"/>
                  <a:pt x="3172708" y="3605400"/>
                  <a:pt x="3169213" y="3601609"/>
                </a:cubicBezTo>
                <a:cubicBezTo>
                  <a:pt x="3165136" y="3597235"/>
                  <a:pt x="3161350" y="3591986"/>
                  <a:pt x="3155525" y="3584696"/>
                </a:cubicBezTo>
                <a:close/>
                <a:moveTo>
                  <a:pt x="3100773" y="3575947"/>
                </a:moveTo>
                <a:cubicBezTo>
                  <a:pt x="3103383" y="3575486"/>
                  <a:pt x="3106062" y="3576237"/>
                  <a:pt x="3108054" y="3577988"/>
                </a:cubicBezTo>
                <a:cubicBezTo>
                  <a:pt x="3109219" y="3579446"/>
                  <a:pt x="3108636" y="3582946"/>
                  <a:pt x="3108927" y="3587320"/>
                </a:cubicBezTo>
                <a:cubicBezTo>
                  <a:pt x="3105051" y="3586109"/>
                  <a:pt x="3101257" y="3584648"/>
                  <a:pt x="3097569" y="3582946"/>
                </a:cubicBezTo>
                <a:cubicBezTo>
                  <a:pt x="3097278" y="3582654"/>
                  <a:pt x="3100773" y="3575947"/>
                  <a:pt x="3100773" y="3575947"/>
                </a:cubicBezTo>
                <a:close/>
                <a:moveTo>
                  <a:pt x="3221308" y="3507493"/>
                </a:moveTo>
                <a:cubicBezTo>
                  <a:pt x="3224912" y="3509462"/>
                  <a:pt x="3229208" y="3514128"/>
                  <a:pt x="3235906" y="3522584"/>
                </a:cubicBezTo>
                <a:cubicBezTo>
                  <a:pt x="3227169" y="3538914"/>
                  <a:pt x="3222218" y="3519085"/>
                  <a:pt x="3213481" y="3525792"/>
                </a:cubicBezTo>
                <a:cubicBezTo>
                  <a:pt x="3210278" y="3531040"/>
                  <a:pt x="3206491" y="3537747"/>
                  <a:pt x="3202414" y="3545038"/>
                </a:cubicBezTo>
                <a:cubicBezTo>
                  <a:pt x="3197463" y="3526083"/>
                  <a:pt x="3200375" y="3514710"/>
                  <a:pt x="3210860" y="3508587"/>
                </a:cubicBezTo>
                <a:cubicBezTo>
                  <a:pt x="3214792" y="3506254"/>
                  <a:pt x="3217704" y="3505525"/>
                  <a:pt x="3221308" y="3507493"/>
                </a:cubicBezTo>
                <a:close/>
                <a:moveTo>
                  <a:pt x="3684366" y="3494399"/>
                </a:moveTo>
                <a:cubicBezTo>
                  <a:pt x="3681895" y="3494371"/>
                  <a:pt x="3679237" y="3495319"/>
                  <a:pt x="3676252" y="3498089"/>
                </a:cubicBezTo>
                <a:cubicBezTo>
                  <a:pt x="3674505" y="3522876"/>
                  <a:pt x="3692853" y="3526958"/>
                  <a:pt x="3705376" y="3535998"/>
                </a:cubicBezTo>
                <a:cubicBezTo>
                  <a:pt x="3707414" y="3537456"/>
                  <a:pt x="3716151" y="3532499"/>
                  <a:pt x="3720520" y="3528416"/>
                </a:cubicBezTo>
                <a:lnTo>
                  <a:pt x="3719937" y="3528416"/>
                </a:lnTo>
                <a:cubicBezTo>
                  <a:pt x="3722391" y="3524567"/>
                  <a:pt x="3722720" y="3519732"/>
                  <a:pt x="3720811" y="3515585"/>
                </a:cubicBezTo>
                <a:cubicBezTo>
                  <a:pt x="3716211" y="3509293"/>
                  <a:pt x="3711045" y="3503436"/>
                  <a:pt x="3705376" y="3498089"/>
                </a:cubicBezTo>
                <a:cubicBezTo>
                  <a:pt x="3697512" y="3503338"/>
                  <a:pt x="3691779" y="3494481"/>
                  <a:pt x="3684366" y="3494399"/>
                </a:cubicBezTo>
                <a:close/>
                <a:moveTo>
                  <a:pt x="3636353" y="3451141"/>
                </a:moveTo>
                <a:cubicBezTo>
                  <a:pt x="3634168" y="3463534"/>
                  <a:pt x="3636207" y="3471480"/>
                  <a:pt x="3640649" y="3477094"/>
                </a:cubicBezTo>
                <a:lnTo>
                  <a:pt x="3658970" y="3488800"/>
                </a:lnTo>
                <a:lnTo>
                  <a:pt x="3658778" y="3489633"/>
                </a:lnTo>
                <a:lnTo>
                  <a:pt x="3659361" y="3489049"/>
                </a:lnTo>
                <a:lnTo>
                  <a:pt x="3658970" y="3488800"/>
                </a:lnTo>
                <a:lnTo>
                  <a:pt x="3661868" y="3476237"/>
                </a:lnTo>
                <a:cubicBezTo>
                  <a:pt x="3663110" y="3465903"/>
                  <a:pt x="3657759" y="3462951"/>
                  <a:pt x="3636353" y="3451141"/>
                </a:cubicBezTo>
                <a:close/>
                <a:moveTo>
                  <a:pt x="3613928" y="3423146"/>
                </a:moveTo>
                <a:cubicBezTo>
                  <a:pt x="3609729" y="3425727"/>
                  <a:pt x="3605822" y="3428758"/>
                  <a:pt x="3602279" y="3432186"/>
                </a:cubicBezTo>
                <a:cubicBezTo>
                  <a:pt x="3601696" y="3432770"/>
                  <a:pt x="3604026" y="3438602"/>
                  <a:pt x="3605482" y="3438602"/>
                </a:cubicBezTo>
                <a:lnTo>
                  <a:pt x="3612525" y="3438602"/>
                </a:lnTo>
                <a:lnTo>
                  <a:pt x="3612472" y="3439185"/>
                </a:lnTo>
                <a:lnTo>
                  <a:pt x="3612763" y="3438602"/>
                </a:lnTo>
                <a:lnTo>
                  <a:pt x="3612525" y="3438602"/>
                </a:lnTo>
                <a:close/>
                <a:moveTo>
                  <a:pt x="4286098" y="3392236"/>
                </a:moveTo>
                <a:cubicBezTo>
                  <a:pt x="4286971" y="3392819"/>
                  <a:pt x="4289301" y="3393111"/>
                  <a:pt x="4289301" y="3393694"/>
                </a:cubicBezTo>
                <a:cubicBezTo>
                  <a:pt x="4289301" y="3394277"/>
                  <a:pt x="4290466" y="3396902"/>
                  <a:pt x="4289301" y="3396902"/>
                </a:cubicBezTo>
                <a:cubicBezTo>
                  <a:pt x="4288136" y="3396902"/>
                  <a:pt x="4286098" y="3396902"/>
                  <a:pt x="4286098" y="3396902"/>
                </a:cubicBezTo>
                <a:cubicBezTo>
                  <a:pt x="4285831" y="3395358"/>
                  <a:pt x="4285831" y="3393780"/>
                  <a:pt x="4286098" y="3392236"/>
                </a:cubicBezTo>
                <a:close/>
                <a:moveTo>
                  <a:pt x="3635188" y="3389903"/>
                </a:moveTo>
                <a:cubicBezTo>
                  <a:pt x="3628781" y="3395152"/>
                  <a:pt x="3626451" y="3403609"/>
                  <a:pt x="3631693" y="3405359"/>
                </a:cubicBezTo>
                <a:cubicBezTo>
                  <a:pt x="3646322" y="3410518"/>
                  <a:pt x="3656799" y="3423490"/>
                  <a:pt x="3658778" y="3438893"/>
                </a:cubicBezTo>
                <a:cubicBezTo>
                  <a:pt x="3661672" y="3446610"/>
                  <a:pt x="3666248" y="3453584"/>
                  <a:pt x="3672175" y="3459306"/>
                </a:cubicBezTo>
                <a:cubicBezTo>
                  <a:pt x="3683824" y="3472428"/>
                  <a:pt x="3696056" y="3484675"/>
                  <a:pt x="3707997" y="3497214"/>
                </a:cubicBezTo>
                <a:lnTo>
                  <a:pt x="3722019" y="3491318"/>
                </a:lnTo>
                <a:lnTo>
                  <a:pt x="3721976" y="3491674"/>
                </a:lnTo>
                <a:lnTo>
                  <a:pt x="3722558" y="3491091"/>
                </a:lnTo>
                <a:lnTo>
                  <a:pt x="3722019" y="3491318"/>
                </a:lnTo>
                <a:lnTo>
                  <a:pt x="3724561" y="3470121"/>
                </a:lnTo>
                <a:cubicBezTo>
                  <a:pt x="3723073" y="3463029"/>
                  <a:pt x="3719315" y="3456414"/>
                  <a:pt x="3713530" y="3451432"/>
                </a:cubicBezTo>
                <a:lnTo>
                  <a:pt x="3639265" y="3389903"/>
                </a:lnTo>
                <a:cubicBezTo>
                  <a:pt x="3638392" y="3389903"/>
                  <a:pt x="3635188" y="3389903"/>
                  <a:pt x="3635188" y="3389903"/>
                </a:cubicBezTo>
                <a:close/>
                <a:moveTo>
                  <a:pt x="3964283" y="3388153"/>
                </a:moveTo>
                <a:lnTo>
                  <a:pt x="3967487" y="3389319"/>
                </a:lnTo>
                <a:lnTo>
                  <a:pt x="3965157" y="3391652"/>
                </a:lnTo>
                <a:close/>
                <a:moveTo>
                  <a:pt x="3492484" y="3375614"/>
                </a:moveTo>
                <a:lnTo>
                  <a:pt x="3490736" y="3383196"/>
                </a:lnTo>
                <a:lnTo>
                  <a:pt x="3486659" y="3377072"/>
                </a:lnTo>
                <a:close/>
                <a:moveTo>
                  <a:pt x="4076408" y="3363076"/>
                </a:moveTo>
                <a:lnTo>
                  <a:pt x="4059808" y="3370657"/>
                </a:lnTo>
                <a:cubicBezTo>
                  <a:pt x="4059808" y="3379406"/>
                  <a:pt x="4059808" y="3388445"/>
                  <a:pt x="4059808" y="3398068"/>
                </a:cubicBezTo>
                <a:lnTo>
                  <a:pt x="4059225" y="3398652"/>
                </a:lnTo>
                <a:cubicBezTo>
                  <a:pt x="4078447" y="3400984"/>
                  <a:pt x="4090970" y="3413523"/>
                  <a:pt x="4112230" y="3405067"/>
                </a:cubicBezTo>
                <a:cubicBezTo>
                  <a:pt x="4107861" y="3388737"/>
                  <a:pt x="4095630" y="3385821"/>
                  <a:pt x="4084854" y="3379989"/>
                </a:cubicBezTo>
                <a:cubicBezTo>
                  <a:pt x="4080194" y="3377364"/>
                  <a:pt x="4079030" y="3369199"/>
                  <a:pt x="4076408" y="3363076"/>
                </a:cubicBezTo>
                <a:close/>
                <a:moveTo>
                  <a:pt x="2778959" y="3345287"/>
                </a:moveTo>
                <a:cubicBezTo>
                  <a:pt x="2780177" y="3344815"/>
                  <a:pt x="2781528" y="3344815"/>
                  <a:pt x="2782745" y="3345287"/>
                </a:cubicBezTo>
                <a:cubicBezTo>
                  <a:pt x="2782454" y="3347620"/>
                  <a:pt x="2781289" y="3351994"/>
                  <a:pt x="2781289" y="3351994"/>
                </a:cubicBezTo>
                <a:cubicBezTo>
                  <a:pt x="2778799" y="3352578"/>
                  <a:pt x="2776207" y="3352578"/>
                  <a:pt x="2773717" y="3351994"/>
                </a:cubicBezTo>
                <a:close/>
                <a:moveTo>
                  <a:pt x="3343480" y="3339419"/>
                </a:moveTo>
                <a:cubicBezTo>
                  <a:pt x="3339221" y="3338362"/>
                  <a:pt x="3334780" y="3339310"/>
                  <a:pt x="3332304" y="3342955"/>
                </a:cubicBezTo>
                <a:cubicBezTo>
                  <a:pt x="3319199" y="3362201"/>
                  <a:pt x="3297938" y="3356077"/>
                  <a:pt x="3284833" y="3372115"/>
                </a:cubicBezTo>
                <a:cubicBezTo>
                  <a:pt x="3292405" y="3384946"/>
                  <a:pt x="3293861" y="3384946"/>
                  <a:pt x="3301725" y="3384946"/>
                </a:cubicBezTo>
                <a:lnTo>
                  <a:pt x="3359098" y="3374740"/>
                </a:lnTo>
                <a:cubicBezTo>
                  <a:pt x="3357796" y="3365694"/>
                  <a:pt x="3355948" y="3356735"/>
                  <a:pt x="3353564" y="3347912"/>
                </a:cubicBezTo>
                <a:cubicBezTo>
                  <a:pt x="3351817" y="3343538"/>
                  <a:pt x="3347739" y="3340476"/>
                  <a:pt x="3343480" y="3339419"/>
                </a:cubicBezTo>
                <a:close/>
                <a:moveTo>
                  <a:pt x="3805560" y="3338580"/>
                </a:moveTo>
                <a:cubicBezTo>
                  <a:pt x="3806142" y="3353452"/>
                  <a:pt x="3806434" y="3364825"/>
                  <a:pt x="3807016" y="3380280"/>
                </a:cubicBezTo>
                <a:lnTo>
                  <a:pt x="3788377" y="3361325"/>
                </a:lnTo>
                <a:cubicBezTo>
                  <a:pt x="3793037" y="3355202"/>
                  <a:pt x="3797697" y="3349369"/>
                  <a:pt x="3805560" y="3338580"/>
                </a:cubicBezTo>
                <a:close/>
                <a:moveTo>
                  <a:pt x="2933896" y="3307962"/>
                </a:moveTo>
                <a:lnTo>
                  <a:pt x="2937099" y="3307962"/>
                </a:lnTo>
                <a:lnTo>
                  <a:pt x="2935643" y="3313794"/>
                </a:lnTo>
                <a:cubicBezTo>
                  <a:pt x="2933896" y="3312628"/>
                  <a:pt x="2935643" y="3311753"/>
                  <a:pt x="2933896" y="3310878"/>
                </a:cubicBezTo>
                <a:cubicBezTo>
                  <a:pt x="2932148" y="3310003"/>
                  <a:pt x="2933896" y="3307962"/>
                  <a:pt x="2933896" y="3307962"/>
                </a:cubicBezTo>
                <a:close/>
                <a:moveTo>
                  <a:pt x="3161641" y="3301255"/>
                </a:moveTo>
                <a:cubicBezTo>
                  <a:pt x="3164844" y="3321668"/>
                  <a:pt x="3179697" y="3327208"/>
                  <a:pt x="3205035" y="3331874"/>
                </a:cubicBezTo>
                <a:cubicBezTo>
                  <a:pt x="3196589" y="3322251"/>
                  <a:pt x="3193385" y="3314378"/>
                  <a:pt x="3188434" y="3314377"/>
                </a:cubicBezTo>
                <a:cubicBezTo>
                  <a:pt x="3178510" y="3313917"/>
                  <a:pt x="3169179" y="3309508"/>
                  <a:pt x="3162515" y="3302130"/>
                </a:cubicBezTo>
                <a:close/>
                <a:moveTo>
                  <a:pt x="3427538" y="3300380"/>
                </a:moveTo>
                <a:cubicBezTo>
                  <a:pt x="3432114" y="3306727"/>
                  <a:pt x="3436296" y="3313349"/>
                  <a:pt x="3440062" y="3320209"/>
                </a:cubicBezTo>
                <a:cubicBezTo>
                  <a:pt x="3431616" y="3327791"/>
                  <a:pt x="3429577" y="3320209"/>
                  <a:pt x="3426082" y="3318459"/>
                </a:cubicBezTo>
                <a:cubicBezTo>
                  <a:pt x="3422717" y="3316528"/>
                  <a:pt x="3420062" y="3313563"/>
                  <a:pt x="3418510" y="3310003"/>
                </a:cubicBezTo>
                <a:cubicBezTo>
                  <a:pt x="3418197" y="3307217"/>
                  <a:pt x="3418923" y="3304413"/>
                  <a:pt x="3420549" y="3302130"/>
                </a:cubicBezTo>
                <a:cubicBezTo>
                  <a:pt x="3422005" y="3300380"/>
                  <a:pt x="3427538" y="3300380"/>
                  <a:pt x="3427538" y="3300380"/>
                </a:cubicBezTo>
                <a:close/>
                <a:moveTo>
                  <a:pt x="2747214" y="3297172"/>
                </a:moveTo>
                <a:lnTo>
                  <a:pt x="2723333" y="3321667"/>
                </a:lnTo>
                <a:cubicBezTo>
                  <a:pt x="2724207" y="3303004"/>
                  <a:pt x="2730614" y="3298922"/>
                  <a:pt x="2747214" y="3297172"/>
                </a:cubicBezTo>
                <a:close/>
                <a:moveTo>
                  <a:pt x="3191347" y="3273850"/>
                </a:moveTo>
                <a:cubicBezTo>
                  <a:pt x="3192220" y="3273850"/>
                  <a:pt x="3194259" y="3273850"/>
                  <a:pt x="3194259" y="3273850"/>
                </a:cubicBezTo>
                <a:cubicBezTo>
                  <a:pt x="3194399" y="3276376"/>
                  <a:pt x="3194399" y="3278907"/>
                  <a:pt x="3194259" y="3281432"/>
                </a:cubicBezTo>
                <a:cubicBezTo>
                  <a:pt x="3193385" y="3281432"/>
                  <a:pt x="3191347" y="3281432"/>
                  <a:pt x="3191347" y="3281432"/>
                </a:cubicBezTo>
                <a:cubicBezTo>
                  <a:pt x="3191207" y="3278907"/>
                  <a:pt x="3191207" y="3276376"/>
                  <a:pt x="3191347" y="3273850"/>
                </a:cubicBezTo>
                <a:close/>
                <a:moveTo>
                  <a:pt x="3425500" y="3266561"/>
                </a:moveTo>
                <a:cubicBezTo>
                  <a:pt x="3423461" y="3268602"/>
                  <a:pt x="3423461" y="3270934"/>
                  <a:pt x="3423461" y="3273268"/>
                </a:cubicBezTo>
                <a:lnTo>
                  <a:pt x="3423170" y="3276184"/>
                </a:lnTo>
                <a:lnTo>
                  <a:pt x="3423170" y="3272684"/>
                </a:lnTo>
                <a:close/>
                <a:moveTo>
                  <a:pt x="3561834" y="3252963"/>
                </a:moveTo>
                <a:cubicBezTo>
                  <a:pt x="3563763" y="3252708"/>
                  <a:pt x="3565292" y="3252708"/>
                  <a:pt x="3565292" y="3253729"/>
                </a:cubicBezTo>
                <a:cubicBezTo>
                  <a:pt x="3568205" y="3257520"/>
                  <a:pt x="3573738" y="3261021"/>
                  <a:pt x="3567331" y="3272684"/>
                </a:cubicBezTo>
                <a:cubicBezTo>
                  <a:pt x="3563329" y="3269116"/>
                  <a:pt x="3559537" y="3265317"/>
                  <a:pt x="3555973" y="3261311"/>
                </a:cubicBezTo>
                <a:cubicBezTo>
                  <a:pt x="3555973" y="3259560"/>
                  <a:pt x="3552769" y="3253729"/>
                  <a:pt x="3555973" y="3253729"/>
                </a:cubicBezTo>
                <a:cubicBezTo>
                  <a:pt x="3557575" y="3253729"/>
                  <a:pt x="3559904" y="3253219"/>
                  <a:pt x="3561834" y="3252963"/>
                </a:cubicBezTo>
                <a:close/>
                <a:moveTo>
                  <a:pt x="4279981" y="3226901"/>
                </a:moveTo>
                <a:cubicBezTo>
                  <a:pt x="4289301" y="3234483"/>
                  <a:pt x="4298912" y="3238275"/>
                  <a:pt x="4302988" y="3246147"/>
                </a:cubicBezTo>
                <a:cubicBezTo>
                  <a:pt x="4318110" y="3274262"/>
                  <a:pt x="4336488" y="3300485"/>
                  <a:pt x="4357741" y="3324291"/>
                </a:cubicBezTo>
                <a:cubicBezTo>
                  <a:pt x="4336189" y="3306212"/>
                  <a:pt x="4314638" y="3288138"/>
                  <a:pt x="4293378" y="3269768"/>
                </a:cubicBezTo>
                <a:cubicBezTo>
                  <a:pt x="4290119" y="3267351"/>
                  <a:pt x="4287679" y="3263992"/>
                  <a:pt x="4286388" y="3260146"/>
                </a:cubicBezTo>
                <a:cubicBezTo>
                  <a:pt x="4283767" y="3250521"/>
                  <a:pt x="4282311" y="3240316"/>
                  <a:pt x="4279981" y="3226901"/>
                </a:cubicBezTo>
                <a:close/>
                <a:moveTo>
                  <a:pt x="3076418" y="3225625"/>
                </a:moveTo>
                <a:cubicBezTo>
                  <a:pt x="3081842" y="3224057"/>
                  <a:pt x="3086939" y="3225297"/>
                  <a:pt x="3091744" y="3229233"/>
                </a:cubicBezTo>
                <a:cubicBezTo>
                  <a:pt x="3099354" y="3236429"/>
                  <a:pt x="3106366" y="3244231"/>
                  <a:pt x="3112713" y="3252562"/>
                </a:cubicBezTo>
                <a:cubicBezTo>
                  <a:pt x="3092035" y="3263352"/>
                  <a:pt x="3091162" y="3245856"/>
                  <a:pt x="3083590" y="3243815"/>
                </a:cubicBezTo>
                <a:cubicBezTo>
                  <a:pt x="3076018" y="3241774"/>
                  <a:pt x="3068445" y="3240608"/>
                  <a:pt x="3059126" y="3238857"/>
                </a:cubicBezTo>
                <a:cubicBezTo>
                  <a:pt x="3065242" y="3231567"/>
                  <a:pt x="3070994" y="3227192"/>
                  <a:pt x="3076418" y="3225625"/>
                </a:cubicBezTo>
                <a:close/>
                <a:moveTo>
                  <a:pt x="3523937" y="3193948"/>
                </a:moveTo>
                <a:lnTo>
                  <a:pt x="3526558" y="3193948"/>
                </a:lnTo>
                <a:lnTo>
                  <a:pt x="3526849" y="3198030"/>
                </a:lnTo>
                <a:lnTo>
                  <a:pt x="3523937" y="3196572"/>
                </a:lnTo>
                <a:close/>
                <a:moveTo>
                  <a:pt x="3321237" y="3178492"/>
                </a:moveTo>
                <a:lnTo>
                  <a:pt x="3324441" y="3181990"/>
                </a:lnTo>
                <a:lnTo>
                  <a:pt x="3321237" y="3181990"/>
                </a:lnTo>
                <a:close/>
                <a:moveTo>
                  <a:pt x="3442100" y="3138830"/>
                </a:moveTo>
                <a:lnTo>
                  <a:pt x="3443265" y="3142329"/>
                </a:lnTo>
                <a:lnTo>
                  <a:pt x="3440061" y="3141456"/>
                </a:lnTo>
                <a:close/>
                <a:moveTo>
                  <a:pt x="3422587" y="3119878"/>
                </a:moveTo>
                <a:lnTo>
                  <a:pt x="3424043" y="3121629"/>
                </a:lnTo>
                <a:lnTo>
                  <a:pt x="3421422" y="3122502"/>
                </a:lnTo>
                <a:close/>
                <a:moveTo>
                  <a:pt x="3463942" y="3101799"/>
                </a:moveTo>
                <a:cubicBezTo>
                  <a:pt x="3473844" y="3113755"/>
                  <a:pt x="3482290" y="3126584"/>
                  <a:pt x="3493066" y="3142912"/>
                </a:cubicBezTo>
                <a:cubicBezTo>
                  <a:pt x="3463360" y="3132707"/>
                  <a:pt x="3463360" y="3132707"/>
                  <a:pt x="3463942" y="3101799"/>
                </a:cubicBezTo>
                <a:close/>
                <a:moveTo>
                  <a:pt x="3820122" y="3098592"/>
                </a:moveTo>
                <a:cubicBezTo>
                  <a:pt x="3820996" y="3099468"/>
                  <a:pt x="3822743" y="3100050"/>
                  <a:pt x="3822743" y="3101216"/>
                </a:cubicBezTo>
                <a:cubicBezTo>
                  <a:pt x="3822743" y="3102384"/>
                  <a:pt x="3822743" y="3105298"/>
                  <a:pt x="3822743" y="3105298"/>
                </a:cubicBezTo>
                <a:cubicBezTo>
                  <a:pt x="3821287" y="3104718"/>
                  <a:pt x="3820122" y="3103842"/>
                  <a:pt x="3820122" y="3103842"/>
                </a:cubicBezTo>
                <a:cubicBezTo>
                  <a:pt x="3819897" y="3102099"/>
                  <a:pt x="3819897" y="3100336"/>
                  <a:pt x="3820122" y="3098592"/>
                </a:cubicBezTo>
                <a:close/>
                <a:moveTo>
                  <a:pt x="3153195" y="3085763"/>
                </a:moveTo>
                <a:lnTo>
                  <a:pt x="3153195" y="3087514"/>
                </a:lnTo>
                <a:lnTo>
                  <a:pt x="3140963" y="3087514"/>
                </a:lnTo>
                <a:close/>
                <a:moveTo>
                  <a:pt x="3153486" y="3085471"/>
                </a:moveTo>
                <a:lnTo>
                  <a:pt x="3160184" y="3087221"/>
                </a:lnTo>
                <a:lnTo>
                  <a:pt x="3153486" y="3087221"/>
                </a:lnTo>
                <a:close/>
                <a:moveTo>
                  <a:pt x="4443946" y="3030363"/>
                </a:moveTo>
                <a:cubicBezTo>
                  <a:pt x="4445926" y="3031531"/>
                  <a:pt x="4447780" y="3032898"/>
                  <a:pt x="4449480" y="3034445"/>
                </a:cubicBezTo>
                <a:cubicBezTo>
                  <a:pt x="4450062" y="3035028"/>
                  <a:pt x="4448897" y="3038527"/>
                  <a:pt x="4448897" y="3038527"/>
                </a:cubicBezTo>
                <a:lnTo>
                  <a:pt x="4442199" y="3036486"/>
                </a:lnTo>
                <a:close/>
                <a:moveTo>
                  <a:pt x="4572381" y="2918104"/>
                </a:moveTo>
                <a:lnTo>
                  <a:pt x="4575002" y="2918104"/>
                </a:lnTo>
                <a:lnTo>
                  <a:pt x="4575002" y="2920730"/>
                </a:lnTo>
                <a:lnTo>
                  <a:pt x="4572381" y="2920730"/>
                </a:lnTo>
                <a:cubicBezTo>
                  <a:pt x="4570925" y="2920438"/>
                  <a:pt x="4572381" y="2918104"/>
                  <a:pt x="4572381" y="2918104"/>
                </a:cubicBezTo>
                <a:close/>
                <a:moveTo>
                  <a:pt x="4670527" y="2477488"/>
                </a:moveTo>
                <a:cubicBezTo>
                  <a:pt x="4669362" y="2480112"/>
                  <a:pt x="4667323" y="2485071"/>
                  <a:pt x="4667323" y="2485071"/>
                </a:cubicBezTo>
                <a:cubicBezTo>
                  <a:pt x="4669679" y="2487686"/>
                  <a:pt x="4672316" y="2490032"/>
                  <a:pt x="4675187" y="2492069"/>
                </a:cubicBezTo>
                <a:lnTo>
                  <a:pt x="4674313" y="2491194"/>
                </a:lnTo>
                <a:cubicBezTo>
                  <a:pt x="4675769" y="2487112"/>
                  <a:pt x="4680138" y="2485653"/>
                  <a:pt x="4678390" y="2483028"/>
                </a:cubicBezTo>
                <a:cubicBezTo>
                  <a:pt x="4676642" y="2480405"/>
                  <a:pt x="4671692" y="2474864"/>
                  <a:pt x="4670527" y="2477488"/>
                </a:cubicBezTo>
                <a:close/>
                <a:moveTo>
                  <a:pt x="4717124" y="2367256"/>
                </a:moveTo>
                <a:cubicBezTo>
                  <a:pt x="4717848" y="2368404"/>
                  <a:pt x="4718361" y="2369673"/>
                  <a:pt x="4718638" y="2371003"/>
                </a:cubicBezTo>
                <a:cubicBezTo>
                  <a:pt x="4719921" y="2377151"/>
                  <a:pt x="4715984" y="2383178"/>
                  <a:pt x="4709843" y="2384462"/>
                </a:cubicBezTo>
                <a:cubicBezTo>
                  <a:pt x="4703585" y="2385605"/>
                  <a:pt x="4697171" y="2385605"/>
                  <a:pt x="4690913" y="2384462"/>
                </a:cubicBezTo>
                <a:lnTo>
                  <a:pt x="4692369" y="2376004"/>
                </a:lnTo>
                <a:close/>
                <a:moveTo>
                  <a:pt x="4471323" y="2283562"/>
                </a:moveTo>
                <a:cubicBezTo>
                  <a:pt x="4474779" y="2282829"/>
                  <a:pt x="4478351" y="2282829"/>
                  <a:pt x="4481807" y="2283562"/>
                </a:cubicBezTo>
                <a:lnTo>
                  <a:pt x="4477730" y="2293477"/>
                </a:lnTo>
                <a:lnTo>
                  <a:pt x="4466954" y="2291727"/>
                </a:lnTo>
                <a:cubicBezTo>
                  <a:pt x="4468410" y="2288811"/>
                  <a:pt x="4469284" y="2283562"/>
                  <a:pt x="4471323" y="2283562"/>
                </a:cubicBezTo>
                <a:close/>
                <a:moveTo>
                  <a:pt x="4786834" y="2261291"/>
                </a:moveTo>
                <a:cubicBezTo>
                  <a:pt x="4785073" y="2260470"/>
                  <a:pt x="4782360" y="2260889"/>
                  <a:pt x="4777992" y="2263441"/>
                </a:cubicBezTo>
                <a:cubicBezTo>
                  <a:pt x="4780031" y="2297852"/>
                  <a:pt x="4780031" y="2297852"/>
                  <a:pt x="4801000" y="2303101"/>
                </a:cubicBezTo>
                <a:cubicBezTo>
                  <a:pt x="4802456" y="2307766"/>
                  <a:pt x="4803621" y="2316516"/>
                  <a:pt x="4805951" y="2316516"/>
                </a:cubicBezTo>
                <a:cubicBezTo>
                  <a:pt x="4818765" y="2315932"/>
                  <a:pt x="4821678" y="2327889"/>
                  <a:pt x="4829541" y="2335471"/>
                </a:cubicBezTo>
                <a:lnTo>
                  <a:pt x="4835948" y="2324680"/>
                </a:lnTo>
                <a:lnTo>
                  <a:pt x="4801291" y="2303101"/>
                </a:lnTo>
                <a:lnTo>
                  <a:pt x="4812358" y="2289687"/>
                </a:lnTo>
                <a:cubicBezTo>
                  <a:pt x="4823134" y="2298435"/>
                  <a:pt x="4836821" y="2305433"/>
                  <a:pt x="4836821" y="2323514"/>
                </a:cubicBezTo>
                <a:lnTo>
                  <a:pt x="4835657" y="2323514"/>
                </a:lnTo>
                <a:cubicBezTo>
                  <a:pt x="4840227" y="2335456"/>
                  <a:pt x="4852036" y="2343025"/>
                  <a:pt x="4864780" y="2342178"/>
                </a:cubicBezTo>
                <a:cubicBezTo>
                  <a:pt x="4863347" y="2334910"/>
                  <a:pt x="4860998" y="2327856"/>
                  <a:pt x="4857790" y="2321182"/>
                </a:cubicBezTo>
                <a:cubicBezTo>
                  <a:pt x="4847306" y="2303684"/>
                  <a:pt x="4836239" y="2289687"/>
                  <a:pt x="4824299" y="2274522"/>
                </a:cubicBezTo>
                <a:cubicBezTo>
                  <a:pt x="4820878" y="2270371"/>
                  <a:pt x="4815687" y="2268096"/>
                  <a:pt x="4810319" y="2268399"/>
                </a:cubicBezTo>
                <a:cubicBezTo>
                  <a:pt x="4805660" y="2268982"/>
                  <a:pt x="4800709" y="2274814"/>
                  <a:pt x="4796049" y="2278022"/>
                </a:cubicBezTo>
                <a:cubicBezTo>
                  <a:pt x="4788841" y="2277366"/>
                  <a:pt x="4792117" y="2263751"/>
                  <a:pt x="4786834" y="2261291"/>
                </a:cubicBezTo>
                <a:close/>
                <a:moveTo>
                  <a:pt x="4526074" y="2181205"/>
                </a:moveTo>
                <a:lnTo>
                  <a:pt x="4553159" y="2187037"/>
                </a:lnTo>
                <a:cubicBezTo>
                  <a:pt x="4548790" y="2193744"/>
                  <a:pt x="4544713" y="2200452"/>
                  <a:pt x="4540636" y="2207449"/>
                </a:cubicBezTo>
                <a:cubicBezTo>
                  <a:pt x="4538597" y="2206867"/>
                  <a:pt x="4533646" y="2207159"/>
                  <a:pt x="4533646" y="2205408"/>
                </a:cubicBezTo>
                <a:cubicBezTo>
                  <a:pt x="4531025" y="2199284"/>
                  <a:pt x="4529569" y="2192578"/>
                  <a:pt x="4526074" y="2181205"/>
                </a:cubicBezTo>
                <a:close/>
                <a:moveTo>
                  <a:pt x="4774206" y="2164583"/>
                </a:moveTo>
                <a:lnTo>
                  <a:pt x="4770420" y="2168957"/>
                </a:lnTo>
                <a:lnTo>
                  <a:pt x="4769546" y="2168957"/>
                </a:lnTo>
                <a:cubicBezTo>
                  <a:pt x="4772459" y="2172456"/>
                  <a:pt x="4778575" y="2179455"/>
                  <a:pt x="4779157" y="2179455"/>
                </a:cubicBezTo>
                <a:cubicBezTo>
                  <a:pt x="4779740" y="2179455"/>
                  <a:pt x="4781487" y="2181789"/>
                  <a:pt x="4782943" y="2179455"/>
                </a:cubicBezTo>
                <a:cubicBezTo>
                  <a:pt x="4784400" y="2177122"/>
                  <a:pt x="4784400" y="2172748"/>
                  <a:pt x="4784400" y="2172748"/>
                </a:cubicBezTo>
                <a:cubicBezTo>
                  <a:pt x="4781264" y="2169713"/>
                  <a:pt x="4777852" y="2166979"/>
                  <a:pt x="4774206" y="2164583"/>
                </a:cubicBezTo>
                <a:close/>
                <a:moveTo>
                  <a:pt x="4624221" y="2138629"/>
                </a:moveTo>
                <a:cubicBezTo>
                  <a:pt x="4622844" y="2140931"/>
                  <a:pt x="4622045" y="2143532"/>
                  <a:pt x="4621891" y="2146211"/>
                </a:cubicBezTo>
                <a:cubicBezTo>
                  <a:pt x="4624708" y="2147701"/>
                  <a:pt x="4627763" y="2148688"/>
                  <a:pt x="4630919" y="2149128"/>
                </a:cubicBezTo>
                <a:lnTo>
                  <a:pt x="4631793" y="2148252"/>
                </a:lnTo>
                <a:cubicBezTo>
                  <a:pt x="4631793" y="2143878"/>
                  <a:pt x="4633540" y="2141253"/>
                  <a:pt x="4634414" y="2138629"/>
                </a:cubicBezTo>
                <a:cubicBezTo>
                  <a:pt x="4631030" y="2138196"/>
                  <a:pt x="4627605" y="2138196"/>
                  <a:pt x="4624221" y="2138629"/>
                </a:cubicBezTo>
                <a:close/>
                <a:moveTo>
                  <a:pt x="3741781" y="2136004"/>
                </a:moveTo>
                <a:cubicBezTo>
                  <a:pt x="3742231" y="2140171"/>
                  <a:pt x="3742231" y="2144376"/>
                  <a:pt x="3741781" y="2148544"/>
                </a:cubicBezTo>
                <a:cubicBezTo>
                  <a:pt x="3740615" y="2153500"/>
                  <a:pt x="3733626" y="2155543"/>
                  <a:pt x="3733626" y="2153500"/>
                </a:cubicBezTo>
                <a:cubicBezTo>
                  <a:pt x="3733626" y="2151459"/>
                  <a:pt x="3733626" y="2145918"/>
                  <a:pt x="3733626" y="2141836"/>
                </a:cubicBezTo>
                <a:cubicBezTo>
                  <a:pt x="3734208" y="2140086"/>
                  <a:pt x="3738286" y="2138628"/>
                  <a:pt x="3741781" y="2136004"/>
                </a:cubicBezTo>
                <a:close/>
                <a:moveTo>
                  <a:pt x="4703727" y="2134547"/>
                </a:moveTo>
                <a:cubicBezTo>
                  <a:pt x="4701847" y="2146841"/>
                  <a:pt x="4704542" y="2159397"/>
                  <a:pt x="4711299" y="2169832"/>
                </a:cubicBezTo>
                <a:cubicBezTo>
                  <a:pt x="4713629" y="2175081"/>
                  <a:pt x="4722366" y="2175081"/>
                  <a:pt x="4728483" y="2175081"/>
                </a:cubicBezTo>
                <a:lnTo>
                  <a:pt x="4728483" y="2175373"/>
                </a:lnTo>
                <a:lnTo>
                  <a:pt x="4727608" y="2175373"/>
                </a:lnTo>
                <a:cubicBezTo>
                  <a:pt x="4739841" y="2216199"/>
                  <a:pt x="4744500" y="2219407"/>
                  <a:pt x="4787603" y="2235446"/>
                </a:cubicBezTo>
                <a:cubicBezTo>
                  <a:pt x="4774176" y="2191972"/>
                  <a:pt x="4743987" y="2155656"/>
                  <a:pt x="4703727" y="2134547"/>
                </a:cubicBezTo>
                <a:close/>
                <a:moveTo>
                  <a:pt x="4620725" y="2111800"/>
                </a:moveTo>
                <a:cubicBezTo>
                  <a:pt x="4616648" y="2113841"/>
                  <a:pt x="4609659" y="2117049"/>
                  <a:pt x="4609659" y="2117341"/>
                </a:cubicBezTo>
                <a:cubicBezTo>
                  <a:pt x="4609659" y="2117632"/>
                  <a:pt x="4609659" y="2121716"/>
                  <a:pt x="4609659" y="2121716"/>
                </a:cubicBezTo>
                <a:lnTo>
                  <a:pt x="4620725" y="2121716"/>
                </a:lnTo>
                <a:lnTo>
                  <a:pt x="4621308" y="2120840"/>
                </a:lnTo>
                <a:cubicBezTo>
                  <a:pt x="4621308" y="2118215"/>
                  <a:pt x="4621599" y="2115883"/>
                  <a:pt x="4620725" y="2111800"/>
                </a:cubicBezTo>
                <a:close/>
                <a:moveTo>
                  <a:pt x="5725961" y="2056685"/>
                </a:moveTo>
                <a:cubicBezTo>
                  <a:pt x="5725525" y="2060463"/>
                  <a:pt x="5725525" y="2064279"/>
                  <a:pt x="5725961" y="2068057"/>
                </a:cubicBezTo>
                <a:lnTo>
                  <a:pt x="5733824" y="2067475"/>
                </a:lnTo>
                <a:cubicBezTo>
                  <a:pt x="5733741" y="2063814"/>
                  <a:pt x="5733154" y="2060183"/>
                  <a:pt x="5732076" y="2056685"/>
                </a:cubicBezTo>
                <a:cubicBezTo>
                  <a:pt x="5731785" y="2054935"/>
                  <a:pt x="5727999" y="2056685"/>
                  <a:pt x="5725961" y="2056685"/>
                </a:cubicBezTo>
                <a:close/>
                <a:moveTo>
                  <a:pt x="3693726" y="2054935"/>
                </a:moveTo>
                <a:lnTo>
                  <a:pt x="3695182" y="2056685"/>
                </a:lnTo>
                <a:lnTo>
                  <a:pt x="3692270" y="2058143"/>
                </a:lnTo>
                <a:close/>
                <a:moveTo>
                  <a:pt x="4620725" y="2043853"/>
                </a:moveTo>
                <a:cubicBezTo>
                  <a:pt x="4620434" y="2045311"/>
                  <a:pt x="4617231" y="2046186"/>
                  <a:pt x="4620434" y="2049395"/>
                </a:cubicBezTo>
                <a:cubicBezTo>
                  <a:pt x="4623638" y="2052602"/>
                  <a:pt x="4627424" y="2055518"/>
                  <a:pt x="4630919" y="2058434"/>
                </a:cubicBezTo>
                <a:lnTo>
                  <a:pt x="4633249" y="2056102"/>
                </a:lnTo>
                <a:cubicBezTo>
                  <a:pt x="4630628" y="2052311"/>
                  <a:pt x="4625385" y="2044729"/>
                  <a:pt x="4624803" y="2044729"/>
                </a:cubicBezTo>
                <a:cubicBezTo>
                  <a:pt x="4624221" y="2044729"/>
                  <a:pt x="4620725" y="2044729"/>
                  <a:pt x="4620725" y="2044729"/>
                </a:cubicBezTo>
                <a:close/>
                <a:moveTo>
                  <a:pt x="4247654" y="2028689"/>
                </a:moveTo>
                <a:lnTo>
                  <a:pt x="4258430" y="2037729"/>
                </a:lnTo>
                <a:lnTo>
                  <a:pt x="4255518" y="2041520"/>
                </a:lnTo>
                <a:lnTo>
                  <a:pt x="4244742" y="2032188"/>
                </a:lnTo>
                <a:close/>
                <a:moveTo>
                  <a:pt x="4566483" y="1976200"/>
                </a:moveTo>
                <a:cubicBezTo>
                  <a:pt x="4563425" y="1975544"/>
                  <a:pt x="4559421" y="1976637"/>
                  <a:pt x="4554033" y="1981449"/>
                </a:cubicBezTo>
                <a:cubicBezTo>
                  <a:pt x="4565682" y="1999237"/>
                  <a:pt x="4577040" y="2017025"/>
                  <a:pt x="4589564" y="2034230"/>
                </a:cubicBezTo>
                <a:lnTo>
                  <a:pt x="4590146" y="2034230"/>
                </a:lnTo>
                <a:cubicBezTo>
                  <a:pt x="4597718" y="2044145"/>
                  <a:pt x="4604999" y="2041229"/>
                  <a:pt x="4614318" y="2019066"/>
                </a:cubicBezTo>
                <a:lnTo>
                  <a:pt x="4589272" y="1993987"/>
                </a:lnTo>
                <a:cubicBezTo>
                  <a:pt x="4578788" y="1997196"/>
                  <a:pt x="4576458" y="1985823"/>
                  <a:pt x="4573255" y="1981449"/>
                </a:cubicBezTo>
                <a:cubicBezTo>
                  <a:pt x="4571653" y="1979262"/>
                  <a:pt x="4569541" y="1976856"/>
                  <a:pt x="4566483" y="1976200"/>
                </a:cubicBezTo>
                <a:close/>
                <a:moveTo>
                  <a:pt x="5615073" y="1972045"/>
                </a:moveTo>
                <a:cubicBezTo>
                  <a:pt x="5612961" y="1971826"/>
                  <a:pt x="5611214" y="1971826"/>
                  <a:pt x="5611214" y="1972701"/>
                </a:cubicBezTo>
                <a:cubicBezTo>
                  <a:pt x="5609127" y="1977292"/>
                  <a:pt x="5607940" y="1982241"/>
                  <a:pt x="5607719" y="1987282"/>
                </a:cubicBezTo>
                <a:cubicBezTo>
                  <a:pt x="5612524" y="1985578"/>
                  <a:pt x="5617117" y="1983328"/>
                  <a:pt x="5621407" y="1980575"/>
                </a:cubicBezTo>
                <a:lnTo>
                  <a:pt x="5621990" y="1980575"/>
                </a:lnTo>
                <a:cubicBezTo>
                  <a:pt x="5621990" y="1979699"/>
                  <a:pt x="5624029" y="1972701"/>
                  <a:pt x="5621116" y="1972701"/>
                </a:cubicBezTo>
                <a:cubicBezTo>
                  <a:pt x="5619660" y="1972701"/>
                  <a:pt x="5617184" y="1972264"/>
                  <a:pt x="5615073" y="1972045"/>
                </a:cubicBezTo>
                <a:close/>
                <a:moveTo>
                  <a:pt x="4621308" y="1967453"/>
                </a:moveTo>
                <a:cubicBezTo>
                  <a:pt x="4615775" y="1995444"/>
                  <a:pt x="4615775" y="1995444"/>
                  <a:pt x="4638782" y="1985823"/>
                </a:cubicBezTo>
                <a:lnTo>
                  <a:pt x="4621308" y="1968328"/>
                </a:lnTo>
                <a:close/>
                <a:moveTo>
                  <a:pt x="4475400" y="1963662"/>
                </a:moveTo>
                <a:lnTo>
                  <a:pt x="4481551" y="1970660"/>
                </a:lnTo>
                <a:lnTo>
                  <a:pt x="4481807" y="1970952"/>
                </a:lnTo>
                <a:cubicBezTo>
                  <a:pt x="4478618" y="1971383"/>
                  <a:pt x="4475385" y="1971383"/>
                  <a:pt x="4472197" y="1970952"/>
                </a:cubicBezTo>
                <a:cubicBezTo>
                  <a:pt x="4469284" y="1970368"/>
                  <a:pt x="4469284" y="1966870"/>
                  <a:pt x="4469284" y="1964537"/>
                </a:cubicBezTo>
                <a:cubicBezTo>
                  <a:pt x="4471323" y="1964245"/>
                  <a:pt x="4475400" y="1963662"/>
                  <a:pt x="4475400" y="1963662"/>
                </a:cubicBezTo>
                <a:close/>
                <a:moveTo>
                  <a:pt x="5794983" y="1953457"/>
                </a:moveTo>
                <a:cubicBezTo>
                  <a:pt x="5791169" y="1954477"/>
                  <a:pt x="5787602" y="1956263"/>
                  <a:pt x="5784499" y="1958706"/>
                </a:cubicBezTo>
                <a:cubicBezTo>
                  <a:pt x="5778965" y="1965120"/>
                  <a:pt x="5779839" y="1975034"/>
                  <a:pt x="5786246" y="1977367"/>
                </a:cubicBezTo>
                <a:cubicBezTo>
                  <a:pt x="5790110" y="1978096"/>
                  <a:pt x="5794076" y="1976773"/>
                  <a:pt x="5796730" y="1973868"/>
                </a:cubicBezTo>
                <a:cubicBezTo>
                  <a:pt x="5797257" y="1973339"/>
                  <a:pt x="5797740" y="1972765"/>
                  <a:pt x="5798171" y="1972155"/>
                </a:cubicBezTo>
                <a:cubicBezTo>
                  <a:pt x="5802448" y="1966110"/>
                  <a:pt x="5801021" y="1957738"/>
                  <a:pt x="5794983" y="1953457"/>
                </a:cubicBezTo>
                <a:close/>
                <a:moveTo>
                  <a:pt x="4627424" y="1947333"/>
                </a:moveTo>
                <a:lnTo>
                  <a:pt x="4627424" y="1948209"/>
                </a:lnTo>
                <a:lnTo>
                  <a:pt x="4627743" y="1948527"/>
                </a:lnTo>
                <a:lnTo>
                  <a:pt x="4630373" y="1958378"/>
                </a:lnTo>
                <a:cubicBezTo>
                  <a:pt x="4632812" y="1960455"/>
                  <a:pt x="4636598" y="1961330"/>
                  <a:pt x="4641403" y="1962204"/>
                </a:cubicBezTo>
                <a:lnTo>
                  <a:pt x="4627743" y="1948527"/>
                </a:lnTo>
                <a:close/>
                <a:moveTo>
                  <a:pt x="4561896" y="1935379"/>
                </a:moveTo>
                <a:cubicBezTo>
                  <a:pt x="4558366" y="1946354"/>
                  <a:pt x="4562673" y="1958333"/>
                  <a:pt x="4572380" y="1964537"/>
                </a:cubicBezTo>
                <a:cubicBezTo>
                  <a:pt x="4583843" y="1969624"/>
                  <a:pt x="4591094" y="1981148"/>
                  <a:pt x="4590728" y="1993695"/>
                </a:cubicBezTo>
                <a:lnTo>
                  <a:pt x="4607038" y="1977367"/>
                </a:lnTo>
                <a:cubicBezTo>
                  <a:pt x="4602342" y="1970352"/>
                  <a:pt x="4596977" y="1963809"/>
                  <a:pt x="4591020" y="1957831"/>
                </a:cubicBezTo>
                <a:lnTo>
                  <a:pt x="4591602" y="1957831"/>
                </a:lnTo>
                <a:cubicBezTo>
                  <a:pt x="4582283" y="1949376"/>
                  <a:pt x="4573546" y="1942086"/>
                  <a:pt x="4561896" y="1935379"/>
                </a:cubicBezTo>
                <a:close/>
                <a:moveTo>
                  <a:pt x="5292312" y="1919342"/>
                </a:moveTo>
                <a:cubicBezTo>
                  <a:pt x="5288235" y="1945876"/>
                  <a:pt x="5289983" y="1947917"/>
                  <a:pt x="5327843" y="1958414"/>
                </a:cubicBezTo>
                <a:cubicBezTo>
                  <a:pt x="5327843" y="1932464"/>
                  <a:pt x="5307165" y="1931880"/>
                  <a:pt x="5294351" y="1919342"/>
                </a:cubicBezTo>
                <a:close/>
                <a:moveTo>
                  <a:pt x="4465497" y="1869482"/>
                </a:moveTo>
                <a:cubicBezTo>
                  <a:pt x="4465497" y="1874731"/>
                  <a:pt x="4465497" y="1879687"/>
                  <a:pt x="4465497" y="1885519"/>
                </a:cubicBezTo>
                <a:cubicBezTo>
                  <a:pt x="4471323" y="1885519"/>
                  <a:pt x="4476273" y="1887560"/>
                  <a:pt x="4478312" y="1885519"/>
                </a:cubicBezTo>
                <a:lnTo>
                  <a:pt x="4478894" y="1885519"/>
                </a:lnTo>
                <a:cubicBezTo>
                  <a:pt x="4481519" y="1884273"/>
                  <a:pt x="4483319" y="1881765"/>
                  <a:pt x="4483662" y="1878878"/>
                </a:cubicBezTo>
                <a:cubicBezTo>
                  <a:pt x="4484213" y="1874240"/>
                  <a:pt x="4480905" y="1870034"/>
                  <a:pt x="4476273" y="1869482"/>
                </a:cubicBezTo>
                <a:cubicBezTo>
                  <a:pt x="4473652" y="1869482"/>
                  <a:pt x="4468993" y="1869482"/>
                  <a:pt x="4465497" y="1869482"/>
                </a:cubicBezTo>
                <a:close/>
                <a:moveTo>
                  <a:pt x="5698002" y="1854612"/>
                </a:moveTo>
                <a:cubicBezTo>
                  <a:pt x="5694045" y="1872839"/>
                  <a:pt x="5703408" y="1891343"/>
                  <a:pt x="5720427" y="1898932"/>
                </a:cubicBezTo>
                <a:lnTo>
                  <a:pt x="5719553" y="1899222"/>
                </a:lnTo>
                <a:cubicBezTo>
                  <a:pt x="5728873" y="1905346"/>
                  <a:pt x="5738484" y="1900681"/>
                  <a:pt x="5750133" y="1888435"/>
                </a:cubicBezTo>
                <a:lnTo>
                  <a:pt x="5724213" y="1859277"/>
                </a:lnTo>
                <a:close/>
                <a:moveTo>
                  <a:pt x="5171741" y="1835659"/>
                </a:moveTo>
                <a:cubicBezTo>
                  <a:pt x="5163587" y="1837117"/>
                  <a:pt x="5159218" y="1846155"/>
                  <a:pt x="5159218" y="1854902"/>
                </a:cubicBezTo>
                <a:cubicBezTo>
                  <a:pt x="5157471" y="1857527"/>
                  <a:pt x="5157471" y="1860151"/>
                  <a:pt x="5157471" y="1863067"/>
                </a:cubicBezTo>
                <a:cubicBezTo>
                  <a:pt x="5175818" y="1883186"/>
                  <a:pt x="5195623" y="1903888"/>
                  <a:pt x="5215718" y="1923715"/>
                </a:cubicBezTo>
                <a:cubicBezTo>
                  <a:pt x="5216601" y="1925070"/>
                  <a:pt x="5217755" y="1926228"/>
                  <a:pt x="5219108" y="1927110"/>
                </a:cubicBezTo>
                <a:cubicBezTo>
                  <a:pt x="5224497" y="1930631"/>
                  <a:pt x="5231715" y="1929112"/>
                  <a:pt x="5235230" y="1923715"/>
                </a:cubicBezTo>
                <a:lnTo>
                  <a:pt x="5233192" y="1924590"/>
                </a:lnTo>
                <a:cubicBezTo>
                  <a:pt x="5234990" y="1920023"/>
                  <a:pt x="5236071" y="1915203"/>
                  <a:pt x="5236395" y="1910303"/>
                </a:cubicBezTo>
                <a:cubicBezTo>
                  <a:pt x="5227658" y="1882895"/>
                  <a:pt x="5198244" y="1870940"/>
                  <a:pt x="5196205" y="1838283"/>
                </a:cubicBezTo>
                <a:cubicBezTo>
                  <a:pt x="5188240" y="1836119"/>
                  <a:pt x="5179983" y="1835233"/>
                  <a:pt x="5171741" y="1835659"/>
                </a:cubicBezTo>
                <a:close/>
                <a:moveTo>
                  <a:pt x="4009425" y="1833618"/>
                </a:moveTo>
                <a:lnTo>
                  <a:pt x="4009425" y="1835950"/>
                </a:lnTo>
                <a:lnTo>
                  <a:pt x="4007386" y="1835076"/>
                </a:lnTo>
                <a:close/>
                <a:moveTo>
                  <a:pt x="5087965" y="1817062"/>
                </a:moveTo>
                <a:cubicBezTo>
                  <a:pt x="5081244" y="1816151"/>
                  <a:pt x="5074176" y="1817807"/>
                  <a:pt x="5068353" y="1822247"/>
                </a:cubicBezTo>
                <a:cubicBezTo>
                  <a:pt x="5071848" y="1847613"/>
                  <a:pt x="5098350" y="1852279"/>
                  <a:pt x="5100971" y="1876772"/>
                </a:cubicBezTo>
                <a:cubicBezTo>
                  <a:pt x="5078255" y="1876189"/>
                  <a:pt x="5078546" y="1844406"/>
                  <a:pt x="5054374" y="1844406"/>
                </a:cubicBezTo>
                <a:cubicBezTo>
                  <a:pt x="5050296" y="1863942"/>
                  <a:pt x="5062528" y="1871523"/>
                  <a:pt x="5070101" y="1881728"/>
                </a:cubicBezTo>
                <a:cubicBezTo>
                  <a:pt x="5070875" y="1883110"/>
                  <a:pt x="5071742" y="1884437"/>
                  <a:pt x="5072696" y="1885701"/>
                </a:cubicBezTo>
                <a:cubicBezTo>
                  <a:pt x="5084334" y="1901116"/>
                  <a:pt x="5106251" y="1904168"/>
                  <a:pt x="5121649" y="1892517"/>
                </a:cubicBezTo>
                <a:cubicBezTo>
                  <a:pt x="5132425" y="1914677"/>
                  <a:pt x="5141453" y="1937420"/>
                  <a:pt x="5164169" y="1946459"/>
                </a:cubicBezTo>
                <a:lnTo>
                  <a:pt x="5162131" y="1946459"/>
                </a:lnTo>
                <a:cubicBezTo>
                  <a:pt x="5169412" y="1949666"/>
                  <a:pt x="5176984" y="1953749"/>
                  <a:pt x="5186303" y="1941794"/>
                </a:cubicBezTo>
                <a:cubicBezTo>
                  <a:pt x="5177566" y="1923424"/>
                  <a:pt x="5168537" y="1904763"/>
                  <a:pt x="5159801" y="1885519"/>
                </a:cubicBezTo>
                <a:cubicBezTo>
                  <a:pt x="5157415" y="1879220"/>
                  <a:pt x="5155373" y="1872796"/>
                  <a:pt x="5153685" y="1866275"/>
                </a:cubicBezTo>
                <a:lnTo>
                  <a:pt x="5124853" y="1833618"/>
                </a:lnTo>
                <a:cubicBezTo>
                  <a:pt x="5120560" y="1828506"/>
                  <a:pt x="5113304" y="1827053"/>
                  <a:pt x="5107378" y="1830119"/>
                </a:cubicBezTo>
                <a:cubicBezTo>
                  <a:pt x="5106812" y="1829133"/>
                  <a:pt x="5106183" y="1828185"/>
                  <a:pt x="5105494" y="1827280"/>
                </a:cubicBezTo>
                <a:cubicBezTo>
                  <a:pt x="5101060" y="1821451"/>
                  <a:pt x="5094687" y="1817973"/>
                  <a:pt x="5087965" y="1817062"/>
                </a:cubicBezTo>
                <a:close/>
                <a:moveTo>
                  <a:pt x="3965157" y="1816706"/>
                </a:moveTo>
                <a:cubicBezTo>
                  <a:pt x="3967226" y="1817760"/>
                  <a:pt x="3969179" y="1819031"/>
                  <a:pt x="3970981" y="1820497"/>
                </a:cubicBezTo>
                <a:cubicBezTo>
                  <a:pt x="3970981" y="1821080"/>
                  <a:pt x="3970981" y="1824287"/>
                  <a:pt x="3970981" y="1824287"/>
                </a:cubicBezTo>
                <a:lnTo>
                  <a:pt x="3964574" y="1824287"/>
                </a:lnTo>
                <a:close/>
                <a:moveTo>
                  <a:pt x="5224455" y="1807959"/>
                </a:moveTo>
                <a:cubicBezTo>
                  <a:pt x="5224455" y="1816123"/>
                  <a:pt x="5221833" y="1823704"/>
                  <a:pt x="5224455" y="1827203"/>
                </a:cubicBezTo>
                <a:lnTo>
                  <a:pt x="5222416" y="1827203"/>
                </a:lnTo>
                <a:cubicBezTo>
                  <a:pt x="5239920" y="1853640"/>
                  <a:pt x="5262979" y="1875931"/>
                  <a:pt x="5289983" y="1892517"/>
                </a:cubicBezTo>
                <a:cubicBezTo>
                  <a:pt x="5276347" y="1858820"/>
                  <a:pt x="5253669" y="1829555"/>
                  <a:pt x="5224455" y="1807959"/>
                </a:cubicBezTo>
                <a:close/>
                <a:moveTo>
                  <a:pt x="5475790" y="1801542"/>
                </a:moveTo>
                <a:cubicBezTo>
                  <a:pt x="5473460" y="1803583"/>
                  <a:pt x="5473460" y="1805918"/>
                  <a:pt x="5473460" y="1807959"/>
                </a:cubicBezTo>
                <a:lnTo>
                  <a:pt x="5481615" y="1808251"/>
                </a:lnTo>
                <a:cubicBezTo>
                  <a:pt x="5481615" y="1806791"/>
                  <a:pt x="5481615" y="1803876"/>
                  <a:pt x="5481615" y="1803876"/>
                </a:cubicBezTo>
                <a:lnTo>
                  <a:pt x="5481032" y="1804459"/>
                </a:lnTo>
                <a:cubicBezTo>
                  <a:pt x="5479377" y="1803329"/>
                  <a:pt x="5477622" y="1802353"/>
                  <a:pt x="5475790" y="1801542"/>
                </a:cubicBezTo>
                <a:close/>
                <a:moveTo>
                  <a:pt x="6285964" y="1797544"/>
                </a:moveTo>
                <a:cubicBezTo>
                  <a:pt x="6282036" y="1797092"/>
                  <a:pt x="6277486" y="1797603"/>
                  <a:pt x="6272025" y="1799502"/>
                </a:cubicBezTo>
                <a:cubicBezTo>
                  <a:pt x="6280180" y="1816415"/>
                  <a:pt x="6288917" y="1825745"/>
                  <a:pt x="6312215" y="1816123"/>
                </a:cubicBezTo>
                <a:cubicBezTo>
                  <a:pt x="6303916" y="1808906"/>
                  <a:pt x="6297745" y="1798897"/>
                  <a:pt x="6285964" y="1797544"/>
                </a:cubicBezTo>
                <a:close/>
                <a:moveTo>
                  <a:pt x="3793516" y="1794873"/>
                </a:moveTo>
                <a:cubicBezTo>
                  <a:pt x="3800483" y="1793585"/>
                  <a:pt x="3807745" y="1794186"/>
                  <a:pt x="3815463" y="1797759"/>
                </a:cubicBezTo>
                <a:cubicBezTo>
                  <a:pt x="3804799" y="1808188"/>
                  <a:pt x="3791517" y="1815542"/>
                  <a:pt x="3777020" y="1819038"/>
                </a:cubicBezTo>
                <a:cubicBezTo>
                  <a:pt x="3767530" y="1831631"/>
                  <a:pt x="3764809" y="1848083"/>
                  <a:pt x="3769739" y="1863067"/>
                </a:cubicBezTo>
                <a:cubicBezTo>
                  <a:pt x="3776929" y="1895410"/>
                  <a:pt x="3780253" y="1928492"/>
                  <a:pt x="3779641" y="1961621"/>
                </a:cubicBezTo>
                <a:cubicBezTo>
                  <a:pt x="3766313" y="1959868"/>
                  <a:pt x="3755497" y="1949969"/>
                  <a:pt x="3752556" y="1936836"/>
                </a:cubicBezTo>
                <a:cubicBezTo>
                  <a:pt x="3749940" y="1925785"/>
                  <a:pt x="3744291" y="1915687"/>
                  <a:pt x="3736247" y="1907679"/>
                </a:cubicBezTo>
                <a:cubicBezTo>
                  <a:pt x="3726568" y="1898470"/>
                  <a:pt x="3723152" y="1884450"/>
                  <a:pt x="3727510" y="1871814"/>
                </a:cubicBezTo>
                <a:cubicBezTo>
                  <a:pt x="3731005" y="1857526"/>
                  <a:pt x="3732170" y="1843823"/>
                  <a:pt x="3734500" y="1828369"/>
                </a:cubicBezTo>
                <a:cubicBezTo>
                  <a:pt x="3754377" y="1819621"/>
                  <a:pt x="3772615" y="1798743"/>
                  <a:pt x="3793516" y="1794873"/>
                </a:cubicBezTo>
                <a:close/>
                <a:moveTo>
                  <a:pt x="3838469" y="1792792"/>
                </a:moveTo>
                <a:lnTo>
                  <a:pt x="3838761" y="1795708"/>
                </a:lnTo>
                <a:lnTo>
                  <a:pt x="3836431" y="1794542"/>
                </a:lnTo>
                <a:close/>
                <a:moveTo>
                  <a:pt x="5345026" y="1775586"/>
                </a:moveTo>
                <a:cubicBezTo>
                  <a:pt x="5345026" y="1781127"/>
                  <a:pt x="5342696" y="1789000"/>
                  <a:pt x="5345026" y="1791916"/>
                </a:cubicBezTo>
                <a:cubicBezTo>
                  <a:pt x="5355510" y="1805918"/>
                  <a:pt x="5361918" y="1821662"/>
                  <a:pt x="5381430" y="1828661"/>
                </a:cubicBezTo>
                <a:cubicBezTo>
                  <a:pt x="5400943" y="1835659"/>
                  <a:pt x="5417543" y="1844697"/>
                  <a:pt x="5417543" y="1873856"/>
                </a:cubicBezTo>
                <a:cubicBezTo>
                  <a:pt x="5428901" y="1887851"/>
                  <a:pt x="5425698" y="1921092"/>
                  <a:pt x="5458025" y="1911762"/>
                </a:cubicBezTo>
                <a:cubicBezTo>
                  <a:pt x="5461520" y="1910886"/>
                  <a:pt x="5465597" y="1914677"/>
                  <a:pt x="5468509" y="1917301"/>
                </a:cubicBezTo>
                <a:cubicBezTo>
                  <a:pt x="5486274" y="1932464"/>
                  <a:pt x="5503457" y="1946459"/>
                  <a:pt x="5521222" y="1961621"/>
                </a:cubicBezTo>
                <a:lnTo>
                  <a:pt x="5492099" y="1966870"/>
                </a:lnTo>
                <a:cubicBezTo>
                  <a:pt x="5507243" y="1985823"/>
                  <a:pt x="5507243" y="1985531"/>
                  <a:pt x="5527339" y="1989613"/>
                </a:cubicBezTo>
                <a:lnTo>
                  <a:pt x="5525882" y="1989613"/>
                </a:lnTo>
                <a:cubicBezTo>
                  <a:pt x="5531998" y="2000407"/>
                  <a:pt x="5539570" y="2009443"/>
                  <a:pt x="5555006" y="2007112"/>
                </a:cubicBezTo>
                <a:cubicBezTo>
                  <a:pt x="5568817" y="2004571"/>
                  <a:pt x="5582949" y="2009438"/>
                  <a:pt x="5592284" y="2019940"/>
                </a:cubicBezTo>
                <a:lnTo>
                  <a:pt x="5590245" y="2019940"/>
                </a:lnTo>
                <a:cubicBezTo>
                  <a:pt x="5592866" y="2023732"/>
                  <a:pt x="5601021" y="2021107"/>
                  <a:pt x="5605681" y="2010610"/>
                </a:cubicBezTo>
                <a:cubicBezTo>
                  <a:pt x="5583256" y="1988155"/>
                  <a:pt x="5560830" y="1964829"/>
                  <a:pt x="5537532" y="1942377"/>
                </a:cubicBezTo>
                <a:cubicBezTo>
                  <a:pt x="5519767" y="1925465"/>
                  <a:pt x="5500836" y="1910595"/>
                  <a:pt x="5483362" y="1893391"/>
                </a:cubicBezTo>
                <a:cubicBezTo>
                  <a:pt x="5449288" y="1860443"/>
                  <a:pt x="5416087" y="1826328"/>
                  <a:pt x="5382304" y="1793082"/>
                </a:cubicBezTo>
                <a:cubicBezTo>
                  <a:pt x="5374149" y="1783752"/>
                  <a:pt x="5364830" y="1771213"/>
                  <a:pt x="5345026" y="1775586"/>
                </a:cubicBezTo>
                <a:close/>
                <a:moveTo>
                  <a:pt x="4952150" y="1773544"/>
                </a:moveTo>
                <a:cubicBezTo>
                  <a:pt x="4970789" y="1804459"/>
                  <a:pt x="4981274" y="1812624"/>
                  <a:pt x="5003990" y="1816706"/>
                </a:cubicBezTo>
                <a:cubicBezTo>
                  <a:pt x="5002825" y="1777627"/>
                  <a:pt x="4998166" y="1773544"/>
                  <a:pt x="4953315" y="1773544"/>
                </a:cubicBezTo>
                <a:close/>
                <a:moveTo>
                  <a:pt x="5476009" y="1757871"/>
                </a:moveTo>
                <a:cubicBezTo>
                  <a:pt x="5473752" y="1757579"/>
                  <a:pt x="5471422" y="1758673"/>
                  <a:pt x="5469092" y="1763047"/>
                </a:cubicBezTo>
                <a:lnTo>
                  <a:pt x="5552385" y="1846155"/>
                </a:lnTo>
                <a:cubicBezTo>
                  <a:pt x="5552967" y="1847613"/>
                  <a:pt x="5555879" y="1846155"/>
                  <a:pt x="5555879" y="1846155"/>
                </a:cubicBezTo>
                <a:cubicBezTo>
                  <a:pt x="5555053" y="1819465"/>
                  <a:pt x="5540367" y="1795137"/>
                  <a:pt x="5517145" y="1782002"/>
                </a:cubicBezTo>
                <a:lnTo>
                  <a:pt x="5483071" y="1760422"/>
                </a:lnTo>
                <a:lnTo>
                  <a:pt x="5482489" y="1761005"/>
                </a:lnTo>
                <a:cubicBezTo>
                  <a:pt x="5480450" y="1759840"/>
                  <a:pt x="5478266" y="1758162"/>
                  <a:pt x="5476009" y="1757871"/>
                </a:cubicBezTo>
                <a:close/>
                <a:moveTo>
                  <a:pt x="4381623" y="1747595"/>
                </a:moveTo>
                <a:cubicBezTo>
                  <a:pt x="4383952" y="1747595"/>
                  <a:pt x="4387156" y="1747595"/>
                  <a:pt x="4388612" y="1747595"/>
                </a:cubicBezTo>
                <a:cubicBezTo>
                  <a:pt x="4390068" y="1749637"/>
                  <a:pt x="4392981" y="1754594"/>
                  <a:pt x="4390651" y="1754594"/>
                </a:cubicBezTo>
                <a:cubicBezTo>
                  <a:pt x="4388321" y="1754594"/>
                  <a:pt x="4385700" y="1756052"/>
                  <a:pt x="4383661" y="1754594"/>
                </a:cubicBezTo>
                <a:cubicBezTo>
                  <a:pt x="4381623" y="1753136"/>
                  <a:pt x="4379293" y="1747595"/>
                  <a:pt x="4381623" y="1747595"/>
                </a:cubicBezTo>
                <a:close/>
                <a:moveTo>
                  <a:pt x="5061363" y="1747300"/>
                </a:moveTo>
                <a:cubicBezTo>
                  <a:pt x="5061363" y="1751382"/>
                  <a:pt x="5062820" y="1756048"/>
                  <a:pt x="5061363" y="1759840"/>
                </a:cubicBezTo>
                <a:cubicBezTo>
                  <a:pt x="5059907" y="1763630"/>
                  <a:pt x="5059907" y="1767712"/>
                  <a:pt x="5059907" y="1771213"/>
                </a:cubicBezTo>
                <a:cubicBezTo>
                  <a:pt x="5045637" y="1778211"/>
                  <a:pt x="5048841" y="1749633"/>
                  <a:pt x="5030784" y="1763047"/>
                </a:cubicBezTo>
                <a:lnTo>
                  <a:pt x="5028745" y="1763047"/>
                </a:lnTo>
                <a:cubicBezTo>
                  <a:pt x="5029036" y="1781710"/>
                  <a:pt x="5033114" y="1797166"/>
                  <a:pt x="5054083" y="1803002"/>
                </a:cubicBezTo>
                <a:cubicBezTo>
                  <a:pt x="5069194" y="1797926"/>
                  <a:pt x="5081463" y="1786698"/>
                  <a:pt x="5087866" y="1772086"/>
                </a:cubicBezTo>
                <a:cubicBezTo>
                  <a:pt x="5084681" y="1764239"/>
                  <a:pt x="5080575" y="1756800"/>
                  <a:pt x="5075634" y="1749924"/>
                </a:cubicBezTo>
                <a:cubicBezTo>
                  <a:pt x="5073013" y="1747300"/>
                  <a:pt x="5066314" y="1747300"/>
                  <a:pt x="5061363" y="1747300"/>
                </a:cubicBezTo>
                <a:close/>
                <a:moveTo>
                  <a:pt x="5685989" y="1740345"/>
                </a:moveTo>
                <a:cubicBezTo>
                  <a:pt x="5687445" y="1740528"/>
                  <a:pt x="5689119" y="1742058"/>
                  <a:pt x="5691595" y="1744391"/>
                </a:cubicBezTo>
                <a:cubicBezTo>
                  <a:pt x="5696546" y="1749057"/>
                  <a:pt x="5693925" y="1754597"/>
                  <a:pt x="5687227" y="1761888"/>
                </a:cubicBezTo>
                <a:lnTo>
                  <a:pt x="5677325" y="1761597"/>
                </a:lnTo>
                <a:cubicBezTo>
                  <a:pt x="5678020" y="1755693"/>
                  <a:pt x="5679489" y="1749910"/>
                  <a:pt x="5681693" y="1744391"/>
                </a:cubicBezTo>
                <a:cubicBezTo>
                  <a:pt x="5683295" y="1741329"/>
                  <a:pt x="5684533" y="1740164"/>
                  <a:pt x="5685989" y="1740345"/>
                </a:cubicBezTo>
                <a:close/>
                <a:moveTo>
                  <a:pt x="4963800" y="1728054"/>
                </a:moveTo>
                <a:lnTo>
                  <a:pt x="4965839" y="1728054"/>
                </a:lnTo>
                <a:lnTo>
                  <a:pt x="4965559" y="1728453"/>
                </a:lnTo>
                <a:close/>
                <a:moveTo>
                  <a:pt x="5125726" y="1724847"/>
                </a:moveTo>
                <a:cubicBezTo>
                  <a:pt x="5123512" y="1739217"/>
                  <a:pt x="5132208" y="1753023"/>
                  <a:pt x="5146113" y="1757214"/>
                </a:cubicBezTo>
                <a:lnTo>
                  <a:pt x="5191836" y="1775294"/>
                </a:lnTo>
                <a:cubicBezTo>
                  <a:pt x="5190089" y="1770046"/>
                  <a:pt x="5192419" y="1763922"/>
                  <a:pt x="5190089" y="1762172"/>
                </a:cubicBezTo>
                <a:lnTo>
                  <a:pt x="5189506" y="1762756"/>
                </a:lnTo>
                <a:cubicBezTo>
                  <a:pt x="5170576" y="1749633"/>
                  <a:pt x="5156015" y="1727762"/>
                  <a:pt x="5125726" y="1724847"/>
                </a:cubicBezTo>
                <a:close/>
                <a:moveTo>
                  <a:pt x="5566656" y="1706777"/>
                </a:moveTo>
                <a:cubicBezTo>
                  <a:pt x="5566656" y="1709693"/>
                  <a:pt x="5566656" y="1712317"/>
                  <a:pt x="5566656" y="1712317"/>
                </a:cubicBezTo>
                <a:lnTo>
                  <a:pt x="5575392" y="1715525"/>
                </a:lnTo>
                <a:close/>
                <a:moveTo>
                  <a:pt x="5377061" y="1684313"/>
                </a:moveTo>
                <a:lnTo>
                  <a:pt x="5376479" y="1684896"/>
                </a:lnTo>
                <a:cubicBezTo>
                  <a:pt x="5373858" y="1683438"/>
                  <a:pt x="5368907" y="1686063"/>
                  <a:pt x="5362791" y="1686646"/>
                </a:cubicBezTo>
                <a:lnTo>
                  <a:pt x="5393953" y="1725138"/>
                </a:lnTo>
                <a:cubicBezTo>
                  <a:pt x="5394827" y="1726304"/>
                  <a:pt x="5395409" y="1728054"/>
                  <a:pt x="5396866" y="1728054"/>
                </a:cubicBezTo>
                <a:cubicBezTo>
                  <a:pt x="5408806" y="1729804"/>
                  <a:pt x="5416669" y="1742927"/>
                  <a:pt x="5431813" y="1736220"/>
                </a:cubicBezTo>
                <a:cubicBezTo>
                  <a:pt x="5431935" y="1736064"/>
                  <a:pt x="5432052" y="1735907"/>
                  <a:pt x="5432167" y="1735749"/>
                </a:cubicBezTo>
                <a:cubicBezTo>
                  <a:pt x="5436765" y="1729338"/>
                  <a:pt x="5435303" y="1720410"/>
                  <a:pt x="5428901" y="1715807"/>
                </a:cubicBezTo>
                <a:cubicBezTo>
                  <a:pt x="5412301" y="1704434"/>
                  <a:pt x="5394827" y="1694228"/>
                  <a:pt x="5377061" y="1684313"/>
                </a:cubicBezTo>
                <a:close/>
                <a:moveTo>
                  <a:pt x="4905844" y="1681106"/>
                </a:moveTo>
                <a:cubicBezTo>
                  <a:pt x="4903805" y="1682856"/>
                  <a:pt x="4903805" y="1682856"/>
                  <a:pt x="4903805" y="1682856"/>
                </a:cubicBezTo>
                <a:lnTo>
                  <a:pt x="4902058" y="1682564"/>
                </a:lnTo>
                <a:close/>
                <a:moveTo>
                  <a:pt x="4938171" y="1680231"/>
                </a:moveTo>
                <a:lnTo>
                  <a:pt x="4946617" y="1691312"/>
                </a:lnTo>
                <a:cubicBezTo>
                  <a:pt x="4939627" y="1687813"/>
                  <a:pt x="4939045" y="1687230"/>
                  <a:pt x="4938171" y="1680231"/>
                </a:cubicBezTo>
                <a:close/>
                <a:moveTo>
                  <a:pt x="5924291" y="1679356"/>
                </a:moveTo>
                <a:cubicBezTo>
                  <a:pt x="5922544" y="1679939"/>
                  <a:pt x="5917884" y="1684896"/>
                  <a:pt x="5920214" y="1686354"/>
                </a:cubicBezTo>
                <a:cubicBezTo>
                  <a:pt x="5922544" y="1687812"/>
                  <a:pt x="5925165" y="1687812"/>
                  <a:pt x="5927203" y="1687812"/>
                </a:cubicBezTo>
                <a:cubicBezTo>
                  <a:pt x="5928951" y="1686937"/>
                  <a:pt x="5933611" y="1679356"/>
                  <a:pt x="5931281" y="1679356"/>
                </a:cubicBezTo>
                <a:cubicBezTo>
                  <a:pt x="5928951" y="1679356"/>
                  <a:pt x="5926039" y="1678773"/>
                  <a:pt x="5924291" y="1679356"/>
                </a:cubicBezTo>
                <a:close/>
                <a:moveTo>
                  <a:pt x="4936424" y="1674691"/>
                </a:moveTo>
                <a:lnTo>
                  <a:pt x="4938171" y="1676149"/>
                </a:lnTo>
                <a:cubicBezTo>
                  <a:pt x="4938171" y="1678773"/>
                  <a:pt x="4938171" y="1678773"/>
                  <a:pt x="4938171" y="1678773"/>
                </a:cubicBezTo>
                <a:lnTo>
                  <a:pt x="4936424" y="1676441"/>
                </a:lnTo>
                <a:close/>
                <a:moveTo>
                  <a:pt x="4546461" y="1674398"/>
                </a:moveTo>
                <a:lnTo>
                  <a:pt x="4547098" y="1674495"/>
                </a:lnTo>
                <a:lnTo>
                  <a:pt x="4560731" y="1698310"/>
                </a:lnTo>
                <a:cubicBezTo>
                  <a:pt x="4563352" y="1702101"/>
                  <a:pt x="4569759" y="1702101"/>
                  <a:pt x="4575585" y="1702101"/>
                </a:cubicBezTo>
                <a:cubicBezTo>
                  <a:pt x="4578643" y="1688250"/>
                  <a:pt x="4575366" y="1681324"/>
                  <a:pt x="4569323" y="1677861"/>
                </a:cubicBezTo>
                <a:lnTo>
                  <a:pt x="4547098" y="1674495"/>
                </a:lnTo>
                <a:lnTo>
                  <a:pt x="4547043" y="1674399"/>
                </a:lnTo>
                <a:close/>
                <a:moveTo>
                  <a:pt x="4334734" y="1672067"/>
                </a:moveTo>
                <a:lnTo>
                  <a:pt x="4337355" y="1672942"/>
                </a:lnTo>
                <a:lnTo>
                  <a:pt x="4335025" y="1675275"/>
                </a:lnTo>
                <a:close/>
                <a:moveTo>
                  <a:pt x="4929143" y="1658070"/>
                </a:moveTo>
                <a:cubicBezTo>
                  <a:pt x="4931764" y="1657486"/>
                  <a:pt x="4936424" y="1659235"/>
                  <a:pt x="4936424" y="1659235"/>
                </a:cubicBezTo>
                <a:lnTo>
                  <a:pt x="4936424" y="1674691"/>
                </a:lnTo>
                <a:cubicBezTo>
                  <a:pt x="4933008" y="1671807"/>
                  <a:pt x="4929797" y="1668689"/>
                  <a:pt x="4926813" y="1665359"/>
                </a:cubicBezTo>
                <a:cubicBezTo>
                  <a:pt x="4925939" y="1664485"/>
                  <a:pt x="4929143" y="1658070"/>
                  <a:pt x="4929143" y="1658070"/>
                </a:cubicBezTo>
                <a:close/>
                <a:moveTo>
                  <a:pt x="5790032" y="1649321"/>
                </a:moveTo>
                <a:lnTo>
                  <a:pt x="5802264" y="1678481"/>
                </a:lnTo>
                <a:lnTo>
                  <a:pt x="5802847" y="1678481"/>
                </a:lnTo>
                <a:cubicBezTo>
                  <a:pt x="5815660" y="1654279"/>
                  <a:pt x="5815660" y="1654279"/>
                  <a:pt x="5790032" y="1649321"/>
                </a:cubicBezTo>
                <a:close/>
                <a:moveTo>
                  <a:pt x="4872644" y="1647863"/>
                </a:moveTo>
                <a:cubicBezTo>
                  <a:pt x="4873518" y="1648446"/>
                  <a:pt x="4875265" y="1649613"/>
                  <a:pt x="4875556" y="1649613"/>
                </a:cubicBezTo>
                <a:cubicBezTo>
                  <a:pt x="4875848" y="1649613"/>
                  <a:pt x="4874974" y="1654278"/>
                  <a:pt x="4874100" y="1652529"/>
                </a:cubicBezTo>
                <a:cubicBezTo>
                  <a:pt x="4873226" y="1650779"/>
                  <a:pt x="4871479" y="1651071"/>
                  <a:pt x="4871188" y="1650779"/>
                </a:cubicBezTo>
                <a:cubicBezTo>
                  <a:pt x="4870897" y="1650487"/>
                  <a:pt x="4872644" y="1647863"/>
                  <a:pt x="4872644" y="1647863"/>
                </a:cubicBezTo>
                <a:close/>
                <a:moveTo>
                  <a:pt x="6105148" y="1637074"/>
                </a:moveTo>
                <a:cubicBezTo>
                  <a:pt x="6101944" y="1650487"/>
                  <a:pt x="6098740" y="1663902"/>
                  <a:pt x="6095828" y="1677315"/>
                </a:cubicBezTo>
                <a:cubicBezTo>
                  <a:pt x="6126408" y="1680231"/>
                  <a:pt x="6143299" y="1694228"/>
                  <a:pt x="6168054" y="1735637"/>
                </a:cubicBezTo>
                <a:lnTo>
                  <a:pt x="6158511" y="1740543"/>
                </a:lnTo>
                <a:lnTo>
                  <a:pt x="6157278" y="1740010"/>
                </a:lnTo>
                <a:lnTo>
                  <a:pt x="6157279" y="1741177"/>
                </a:lnTo>
                <a:lnTo>
                  <a:pt x="6158511" y="1740543"/>
                </a:lnTo>
                <a:lnTo>
                  <a:pt x="6192597" y="1755257"/>
                </a:lnTo>
                <a:cubicBezTo>
                  <a:pt x="6204937" y="1758739"/>
                  <a:pt x="6217737" y="1760588"/>
                  <a:pt x="6230670" y="1760714"/>
                </a:cubicBezTo>
                <a:cubicBezTo>
                  <a:pt x="6227144" y="1754352"/>
                  <a:pt x="6222946" y="1748390"/>
                  <a:pt x="6218147" y="1742927"/>
                </a:cubicBezTo>
                <a:cubicBezTo>
                  <a:pt x="6203097" y="1731634"/>
                  <a:pt x="6189327" y="1718726"/>
                  <a:pt x="6177083" y="1704434"/>
                </a:cubicBezTo>
                <a:cubicBezTo>
                  <a:pt x="6160506" y="1675176"/>
                  <a:pt x="6135411" y="1651677"/>
                  <a:pt x="6105148" y="1637074"/>
                </a:cubicBezTo>
                <a:close/>
                <a:moveTo>
                  <a:pt x="4655674" y="1635907"/>
                </a:moveTo>
                <a:cubicBezTo>
                  <a:pt x="4669653" y="1656612"/>
                  <a:pt x="4678390" y="1667984"/>
                  <a:pt x="4696155" y="1671191"/>
                </a:cubicBezTo>
                <a:cubicBezTo>
                  <a:pt x="4691064" y="1661560"/>
                  <a:pt x="4684477" y="1652801"/>
                  <a:pt x="4676642" y="1645239"/>
                </a:cubicBezTo>
                <a:cubicBezTo>
                  <a:pt x="4674021" y="1642615"/>
                  <a:pt x="4669653" y="1642031"/>
                  <a:pt x="4656548" y="1636782"/>
                </a:cubicBezTo>
                <a:close/>
                <a:moveTo>
                  <a:pt x="5852356" y="1632991"/>
                </a:moveTo>
                <a:cubicBezTo>
                  <a:pt x="5849153" y="1641156"/>
                  <a:pt x="5845949" y="1649613"/>
                  <a:pt x="5841289" y="1662151"/>
                </a:cubicBezTo>
                <a:cubicBezTo>
                  <a:pt x="5858496" y="1664098"/>
                  <a:pt x="5875917" y="1662611"/>
                  <a:pt x="5892546" y="1657778"/>
                </a:cubicBezTo>
                <a:cubicBezTo>
                  <a:pt x="5879150" y="1646697"/>
                  <a:pt x="5872160" y="1632991"/>
                  <a:pt x="5852356" y="1632991"/>
                </a:cubicBezTo>
                <a:close/>
                <a:moveTo>
                  <a:pt x="4892447" y="1612288"/>
                </a:moveTo>
                <a:cubicBezTo>
                  <a:pt x="4894084" y="1611987"/>
                  <a:pt x="4895761" y="1611987"/>
                  <a:pt x="4897398" y="1612288"/>
                </a:cubicBezTo>
                <a:cubicBezTo>
                  <a:pt x="4897689" y="1612288"/>
                  <a:pt x="4897107" y="1615495"/>
                  <a:pt x="4897107" y="1615495"/>
                </a:cubicBezTo>
                <a:lnTo>
                  <a:pt x="4893903" y="1615495"/>
                </a:lnTo>
                <a:close/>
                <a:moveTo>
                  <a:pt x="5309495" y="1604122"/>
                </a:moveTo>
                <a:cubicBezTo>
                  <a:pt x="5311097" y="1612433"/>
                  <a:pt x="5313864" y="1618921"/>
                  <a:pt x="5319179" y="1623332"/>
                </a:cubicBezTo>
                <a:lnTo>
                  <a:pt x="5343012" y="1629767"/>
                </a:lnTo>
                <a:lnTo>
                  <a:pt x="5343570" y="1630659"/>
                </a:lnTo>
                <a:lnTo>
                  <a:pt x="5344152" y="1630075"/>
                </a:lnTo>
                <a:lnTo>
                  <a:pt x="5343012" y="1629767"/>
                </a:lnTo>
                <a:lnTo>
                  <a:pt x="5333864" y="1615153"/>
                </a:lnTo>
                <a:cubicBezTo>
                  <a:pt x="5326151" y="1603849"/>
                  <a:pt x="5322820" y="1603904"/>
                  <a:pt x="5309495" y="1604122"/>
                </a:cubicBezTo>
                <a:close/>
                <a:moveTo>
                  <a:pt x="6086800" y="1599457"/>
                </a:moveTo>
                <a:cubicBezTo>
                  <a:pt x="6085052" y="1598290"/>
                  <a:pt x="6079810" y="1601790"/>
                  <a:pt x="6074568" y="1603831"/>
                </a:cubicBezTo>
                <a:cubicBezTo>
                  <a:pt x="6081679" y="1617153"/>
                  <a:pt x="6092114" y="1628405"/>
                  <a:pt x="6104857" y="1636491"/>
                </a:cubicBezTo>
                <a:cubicBezTo>
                  <a:pt x="6110972" y="1634158"/>
                  <a:pt x="6118545" y="1635907"/>
                  <a:pt x="6123204" y="1624827"/>
                </a:cubicBezTo>
                <a:cubicBezTo>
                  <a:pt x="6119709" y="1604997"/>
                  <a:pt x="6099032" y="1608205"/>
                  <a:pt x="6086800" y="1599457"/>
                </a:cubicBezTo>
                <a:close/>
                <a:moveTo>
                  <a:pt x="6665192" y="1579336"/>
                </a:moveTo>
                <a:cubicBezTo>
                  <a:pt x="6663153" y="1586043"/>
                  <a:pt x="6663153" y="1588959"/>
                  <a:pt x="6663153" y="1592167"/>
                </a:cubicBezTo>
                <a:cubicBezTo>
                  <a:pt x="6663016" y="1593622"/>
                  <a:pt x="6663016" y="1595086"/>
                  <a:pt x="6663153" y="1596541"/>
                </a:cubicBezTo>
                <a:cubicBezTo>
                  <a:pt x="6665483" y="1603831"/>
                  <a:pt x="6671890" y="1606747"/>
                  <a:pt x="6674802" y="1601498"/>
                </a:cubicBezTo>
                <a:cubicBezTo>
                  <a:pt x="6677244" y="1597807"/>
                  <a:pt x="6678085" y="1593282"/>
                  <a:pt x="6677132" y="1588959"/>
                </a:cubicBezTo>
                <a:cubicBezTo>
                  <a:pt x="6675094" y="1584876"/>
                  <a:pt x="6670143" y="1583127"/>
                  <a:pt x="6665192" y="1579336"/>
                </a:cubicBezTo>
                <a:close/>
                <a:moveTo>
                  <a:pt x="4874391" y="1574671"/>
                </a:moveTo>
                <a:cubicBezTo>
                  <a:pt x="4874527" y="1575345"/>
                  <a:pt x="4874625" y="1576027"/>
                  <a:pt x="4874682" y="1576712"/>
                </a:cubicBezTo>
                <a:cubicBezTo>
                  <a:pt x="4874823" y="1577581"/>
                  <a:pt x="4874823" y="1578468"/>
                  <a:pt x="4874682" y="1579337"/>
                </a:cubicBezTo>
                <a:lnTo>
                  <a:pt x="4871478" y="1579337"/>
                </a:lnTo>
                <a:close/>
                <a:moveTo>
                  <a:pt x="4251149" y="1553392"/>
                </a:moveTo>
                <a:lnTo>
                  <a:pt x="4295708" y="1598008"/>
                </a:lnTo>
                <a:cubicBezTo>
                  <a:pt x="4275484" y="1589715"/>
                  <a:pt x="4259431" y="1573641"/>
                  <a:pt x="4251149" y="1553392"/>
                </a:cubicBezTo>
                <a:close/>
                <a:moveTo>
                  <a:pt x="4933512" y="1549009"/>
                </a:moveTo>
                <a:lnTo>
                  <a:pt x="4934676" y="1550759"/>
                </a:lnTo>
                <a:lnTo>
                  <a:pt x="4932347" y="1551633"/>
                </a:lnTo>
                <a:close/>
                <a:moveTo>
                  <a:pt x="5435600" y="1542604"/>
                </a:moveTo>
                <a:lnTo>
                  <a:pt x="5437930" y="1543841"/>
                </a:lnTo>
                <a:lnTo>
                  <a:pt x="5437930" y="1556892"/>
                </a:lnTo>
                <a:lnTo>
                  <a:pt x="5440991" y="1559691"/>
                </a:lnTo>
                <a:lnTo>
                  <a:pt x="5440551" y="1561559"/>
                </a:lnTo>
                <a:lnTo>
                  <a:pt x="5435600" y="1555726"/>
                </a:lnTo>
                <a:cubicBezTo>
                  <a:pt x="5435600" y="1551351"/>
                  <a:pt x="5435600" y="1546978"/>
                  <a:pt x="5435600" y="1542604"/>
                </a:cubicBezTo>
                <a:close/>
                <a:moveTo>
                  <a:pt x="5896915" y="1542010"/>
                </a:moveTo>
                <a:cubicBezTo>
                  <a:pt x="5895459" y="1546093"/>
                  <a:pt x="5892546" y="1551342"/>
                  <a:pt x="5892838" y="1553966"/>
                </a:cubicBezTo>
                <a:cubicBezTo>
                  <a:pt x="5893129" y="1556591"/>
                  <a:pt x="5898663" y="1556591"/>
                  <a:pt x="5901866" y="1556591"/>
                </a:cubicBezTo>
                <a:lnTo>
                  <a:pt x="5905070" y="1544927"/>
                </a:lnTo>
                <a:close/>
                <a:moveTo>
                  <a:pt x="4214745" y="1536765"/>
                </a:moveTo>
                <a:cubicBezTo>
                  <a:pt x="4216201" y="1536765"/>
                  <a:pt x="4218531" y="1536765"/>
                  <a:pt x="4218531" y="1536765"/>
                </a:cubicBezTo>
                <a:cubicBezTo>
                  <a:pt x="4219923" y="1538723"/>
                  <a:pt x="4221187" y="1540768"/>
                  <a:pt x="4222317" y="1542888"/>
                </a:cubicBezTo>
                <a:cubicBezTo>
                  <a:pt x="4220279" y="1543471"/>
                  <a:pt x="4216493" y="1543763"/>
                  <a:pt x="4216492" y="1543764"/>
                </a:cubicBezTo>
                <a:cubicBezTo>
                  <a:pt x="4215568" y="1541530"/>
                  <a:pt x="4214979" y="1539171"/>
                  <a:pt x="4214745" y="1536765"/>
                </a:cubicBezTo>
                <a:close/>
                <a:moveTo>
                  <a:pt x="4842355" y="1525389"/>
                </a:moveTo>
                <a:cubicBezTo>
                  <a:pt x="4843520" y="1527430"/>
                  <a:pt x="4845267" y="1529471"/>
                  <a:pt x="4845267" y="1531221"/>
                </a:cubicBezTo>
                <a:cubicBezTo>
                  <a:pt x="4838278" y="1532971"/>
                  <a:pt x="4840899" y="1528889"/>
                  <a:pt x="4842355" y="1525389"/>
                </a:cubicBezTo>
                <a:close/>
                <a:moveTo>
                  <a:pt x="6637452" y="1520250"/>
                </a:moveTo>
                <a:cubicBezTo>
                  <a:pt x="6635413" y="1519120"/>
                  <a:pt x="6633010" y="1519120"/>
                  <a:pt x="6629952" y="1523640"/>
                </a:cubicBezTo>
                <a:cubicBezTo>
                  <a:pt x="6629047" y="1527633"/>
                  <a:pt x="6630012" y="1531821"/>
                  <a:pt x="6632573" y="1535012"/>
                </a:cubicBezTo>
                <a:cubicBezTo>
                  <a:pt x="6635777" y="1539094"/>
                  <a:pt x="6641310" y="1541427"/>
                  <a:pt x="6647427" y="1533555"/>
                </a:cubicBezTo>
                <a:cubicBezTo>
                  <a:pt x="6645970" y="1530056"/>
                  <a:pt x="6645970" y="1523640"/>
                  <a:pt x="6642767" y="1523640"/>
                </a:cubicBezTo>
                <a:cubicBezTo>
                  <a:pt x="6641165" y="1523640"/>
                  <a:pt x="6639490" y="1521380"/>
                  <a:pt x="6637452" y="1520250"/>
                </a:cubicBezTo>
                <a:close/>
                <a:moveTo>
                  <a:pt x="4177758" y="1511979"/>
                </a:moveTo>
                <a:lnTo>
                  <a:pt x="4178632" y="1515770"/>
                </a:lnTo>
                <a:lnTo>
                  <a:pt x="4175428" y="1514020"/>
                </a:lnTo>
                <a:close/>
                <a:moveTo>
                  <a:pt x="5981373" y="1509643"/>
                </a:moveTo>
                <a:cubicBezTo>
                  <a:pt x="5980779" y="1513411"/>
                  <a:pt x="5980779" y="1517248"/>
                  <a:pt x="5981373" y="1521016"/>
                </a:cubicBezTo>
                <a:cubicBezTo>
                  <a:pt x="5981665" y="1522182"/>
                  <a:pt x="5985742" y="1521599"/>
                  <a:pt x="5994770" y="1521599"/>
                </a:cubicBezTo>
                <a:cubicBezTo>
                  <a:pt x="5993314" y="1516642"/>
                  <a:pt x="5992440" y="1511101"/>
                  <a:pt x="5990693" y="1509643"/>
                </a:cubicBezTo>
                <a:cubicBezTo>
                  <a:pt x="5988945" y="1508185"/>
                  <a:pt x="5984577" y="1509643"/>
                  <a:pt x="5981373" y="1509643"/>
                </a:cubicBezTo>
                <a:close/>
                <a:moveTo>
                  <a:pt x="6765376" y="1507747"/>
                </a:moveTo>
                <a:cubicBezTo>
                  <a:pt x="6763556" y="1507674"/>
                  <a:pt x="6761590" y="1508914"/>
                  <a:pt x="6759552" y="1511684"/>
                </a:cubicBezTo>
                <a:lnTo>
                  <a:pt x="6770036" y="1515767"/>
                </a:lnTo>
                <a:lnTo>
                  <a:pt x="6770036" y="1516350"/>
                </a:lnTo>
                <a:cubicBezTo>
                  <a:pt x="6770327" y="1514309"/>
                  <a:pt x="6773240" y="1516642"/>
                  <a:pt x="6770327" y="1511684"/>
                </a:cubicBezTo>
                <a:cubicBezTo>
                  <a:pt x="6768871" y="1509205"/>
                  <a:pt x="6767197" y="1507820"/>
                  <a:pt x="6765376" y="1507747"/>
                </a:cubicBezTo>
                <a:close/>
                <a:moveTo>
                  <a:pt x="6748303" y="1506800"/>
                </a:moveTo>
                <a:cubicBezTo>
                  <a:pt x="6744917" y="1505415"/>
                  <a:pt x="6741058" y="1505415"/>
                  <a:pt x="6735962" y="1509643"/>
                </a:cubicBezTo>
                <a:cubicBezTo>
                  <a:pt x="6739456" y="1526265"/>
                  <a:pt x="6748193" y="1520141"/>
                  <a:pt x="6757804" y="1512268"/>
                </a:cubicBezTo>
                <a:cubicBezTo>
                  <a:pt x="6754601" y="1510955"/>
                  <a:pt x="6751688" y="1508185"/>
                  <a:pt x="6748303" y="1506800"/>
                </a:cubicBezTo>
                <a:close/>
                <a:moveTo>
                  <a:pt x="3899920" y="1504397"/>
                </a:moveTo>
                <a:cubicBezTo>
                  <a:pt x="3900969" y="1506560"/>
                  <a:pt x="3901845" y="1508802"/>
                  <a:pt x="3902541" y="1511104"/>
                </a:cubicBezTo>
                <a:cubicBezTo>
                  <a:pt x="3900211" y="1511104"/>
                  <a:pt x="3896134" y="1511979"/>
                  <a:pt x="3896134" y="1511104"/>
                </a:cubicBezTo>
                <a:cubicBezTo>
                  <a:pt x="3896134" y="1510229"/>
                  <a:pt x="3896134" y="1507021"/>
                  <a:pt x="3896134" y="1504980"/>
                </a:cubicBezTo>
                <a:cubicBezTo>
                  <a:pt x="3897299" y="1504980"/>
                  <a:pt x="3899920" y="1504397"/>
                  <a:pt x="3899920" y="1504397"/>
                </a:cubicBezTo>
                <a:close/>
                <a:moveTo>
                  <a:pt x="4778866" y="1493605"/>
                </a:moveTo>
                <a:cubicBezTo>
                  <a:pt x="4783234" y="1518391"/>
                  <a:pt x="4783234" y="1518391"/>
                  <a:pt x="4796922" y="1511684"/>
                </a:cubicBezTo>
                <a:lnTo>
                  <a:pt x="4796340" y="1511684"/>
                </a:lnTo>
                <a:cubicBezTo>
                  <a:pt x="4793428" y="1502353"/>
                  <a:pt x="4791680" y="1491564"/>
                  <a:pt x="4778866" y="1493605"/>
                </a:cubicBezTo>
                <a:close/>
                <a:moveTo>
                  <a:pt x="6014865" y="1487190"/>
                </a:moveTo>
                <a:cubicBezTo>
                  <a:pt x="6009453" y="1487042"/>
                  <a:pt x="6004050" y="1487731"/>
                  <a:pt x="5998847" y="1489231"/>
                </a:cubicBezTo>
                <a:cubicBezTo>
                  <a:pt x="5998847" y="1493022"/>
                  <a:pt x="5997100" y="1498562"/>
                  <a:pt x="5998847" y="1500603"/>
                </a:cubicBezTo>
                <a:cubicBezTo>
                  <a:pt x="6004381" y="1506727"/>
                  <a:pt x="6011662" y="1504978"/>
                  <a:pt x="6018069" y="1495646"/>
                </a:cubicBezTo>
                <a:cubicBezTo>
                  <a:pt x="6017195" y="1493022"/>
                  <a:pt x="6016904" y="1487190"/>
                  <a:pt x="6014865" y="1487190"/>
                </a:cubicBezTo>
                <a:close/>
                <a:moveTo>
                  <a:pt x="3871671" y="1482819"/>
                </a:moveTo>
                <a:cubicBezTo>
                  <a:pt x="3874110" y="1482184"/>
                  <a:pt x="3876698" y="1482973"/>
                  <a:pt x="3878370" y="1484860"/>
                </a:cubicBezTo>
                <a:cubicBezTo>
                  <a:pt x="3879243" y="1485444"/>
                  <a:pt x="3876331" y="1489235"/>
                  <a:pt x="3876331" y="1492735"/>
                </a:cubicBezTo>
                <a:lnTo>
                  <a:pt x="3866720" y="1489235"/>
                </a:lnTo>
                <a:cubicBezTo>
                  <a:pt x="3868467" y="1487193"/>
                  <a:pt x="3869924" y="1482819"/>
                  <a:pt x="3871671" y="1482819"/>
                </a:cubicBezTo>
                <a:close/>
                <a:moveTo>
                  <a:pt x="6791588" y="1477567"/>
                </a:moveTo>
                <a:cubicBezTo>
                  <a:pt x="6788971" y="1477260"/>
                  <a:pt x="6786367" y="1478237"/>
                  <a:pt x="6784598" y="1480191"/>
                </a:cubicBezTo>
                <a:cubicBezTo>
                  <a:pt x="6784271" y="1480613"/>
                  <a:pt x="6783972" y="1481056"/>
                  <a:pt x="6783703" y="1481517"/>
                </a:cubicBezTo>
                <a:cubicBezTo>
                  <a:pt x="6780294" y="1487357"/>
                  <a:pt x="6782260" y="1494858"/>
                  <a:pt x="6788092" y="1498271"/>
                </a:cubicBezTo>
                <a:cubicBezTo>
                  <a:pt x="6789549" y="1498271"/>
                  <a:pt x="6792752" y="1498271"/>
                  <a:pt x="6795373" y="1498271"/>
                </a:cubicBezTo>
                <a:cubicBezTo>
                  <a:pt x="6796225" y="1497003"/>
                  <a:pt x="6796910" y="1495631"/>
                  <a:pt x="6797412" y="1494188"/>
                </a:cubicBezTo>
                <a:cubicBezTo>
                  <a:pt x="6798577" y="1487190"/>
                  <a:pt x="6799159" y="1479025"/>
                  <a:pt x="6791588" y="1477567"/>
                </a:cubicBezTo>
                <a:close/>
                <a:moveTo>
                  <a:pt x="4258139" y="1476402"/>
                </a:moveTo>
                <a:lnTo>
                  <a:pt x="4258430" y="1479317"/>
                </a:lnTo>
                <a:lnTo>
                  <a:pt x="4255809" y="1478151"/>
                </a:lnTo>
                <a:close/>
                <a:moveTo>
                  <a:pt x="4311435" y="1470568"/>
                </a:moveTo>
                <a:lnTo>
                  <a:pt x="4311678" y="1470568"/>
                </a:lnTo>
                <a:lnTo>
                  <a:pt x="4311537" y="1470738"/>
                </a:lnTo>
                <a:close/>
                <a:moveTo>
                  <a:pt x="4312891" y="1469110"/>
                </a:moveTo>
                <a:lnTo>
                  <a:pt x="4312891" y="1470568"/>
                </a:lnTo>
                <a:lnTo>
                  <a:pt x="4311678" y="1470568"/>
                </a:lnTo>
                <a:close/>
                <a:moveTo>
                  <a:pt x="3907784" y="1465616"/>
                </a:moveTo>
                <a:cubicBezTo>
                  <a:pt x="3917394" y="1462992"/>
                  <a:pt x="3919433" y="1470573"/>
                  <a:pt x="3919433" y="1477573"/>
                </a:cubicBezTo>
                <a:cubicBezTo>
                  <a:pt x="3919433" y="1479031"/>
                  <a:pt x="3919433" y="1480489"/>
                  <a:pt x="3919433" y="1486029"/>
                </a:cubicBezTo>
                <a:cubicBezTo>
                  <a:pt x="3915647" y="1484279"/>
                  <a:pt x="3913317" y="1484279"/>
                  <a:pt x="3913317" y="1484279"/>
                </a:cubicBezTo>
                <a:cubicBezTo>
                  <a:pt x="3910405" y="1479321"/>
                  <a:pt x="3907493" y="1473782"/>
                  <a:pt x="3904580" y="1468533"/>
                </a:cubicBezTo>
                <a:cubicBezTo>
                  <a:pt x="3905354" y="1467279"/>
                  <a:pt x="3906464" y="1466270"/>
                  <a:pt x="3907784" y="1465616"/>
                </a:cubicBezTo>
                <a:close/>
                <a:moveTo>
                  <a:pt x="5217465" y="1464453"/>
                </a:moveTo>
                <a:cubicBezTo>
                  <a:pt x="5245424" y="1464162"/>
                  <a:pt x="5245424" y="1464162"/>
                  <a:pt x="5270469" y="1495071"/>
                </a:cubicBezTo>
                <a:cubicBezTo>
                  <a:pt x="5252996" y="1495946"/>
                  <a:pt x="5252413" y="1512859"/>
                  <a:pt x="5244841" y="1523357"/>
                </a:cubicBezTo>
                <a:cubicBezTo>
                  <a:pt x="5242002" y="1517290"/>
                  <a:pt x="5240229" y="1510780"/>
                  <a:pt x="5239599" y="1504111"/>
                </a:cubicBezTo>
                <a:cubicBezTo>
                  <a:pt x="5239890" y="1487782"/>
                  <a:pt x="5234357" y="1478741"/>
                  <a:pt x="5219795" y="1476409"/>
                </a:cubicBezTo>
                <a:cubicBezTo>
                  <a:pt x="5217465" y="1476118"/>
                  <a:pt x="5217465" y="1468827"/>
                  <a:pt x="5217465" y="1464453"/>
                </a:cubicBezTo>
                <a:close/>
                <a:moveTo>
                  <a:pt x="4266585" y="1454826"/>
                </a:moveTo>
                <a:lnTo>
                  <a:pt x="4279981" y="1468240"/>
                </a:lnTo>
                <a:cubicBezTo>
                  <a:pt x="4274448" y="1467074"/>
                  <a:pt x="4265711" y="1469990"/>
                  <a:pt x="4266585" y="1454826"/>
                </a:cubicBezTo>
                <a:close/>
                <a:moveTo>
                  <a:pt x="6092334" y="1448406"/>
                </a:moveTo>
                <a:cubicBezTo>
                  <a:pt x="6088520" y="1447776"/>
                  <a:pt x="6084606" y="1448497"/>
                  <a:pt x="6081267" y="1450447"/>
                </a:cubicBezTo>
                <a:lnTo>
                  <a:pt x="6081267" y="1449281"/>
                </a:lnTo>
                <a:cubicBezTo>
                  <a:pt x="6076898" y="1465028"/>
                  <a:pt x="6061171" y="1455113"/>
                  <a:pt x="6056803" y="1468527"/>
                </a:cubicBezTo>
                <a:cubicBezTo>
                  <a:pt x="6053891" y="1493896"/>
                  <a:pt x="6085052" y="1497104"/>
                  <a:pt x="6083014" y="1523057"/>
                </a:cubicBezTo>
                <a:cubicBezTo>
                  <a:pt x="6099323" y="1531805"/>
                  <a:pt x="6112720" y="1541427"/>
                  <a:pt x="6128446" y="1549301"/>
                </a:cubicBezTo>
                <a:cubicBezTo>
                  <a:pt x="6137875" y="1553006"/>
                  <a:pt x="6147624" y="1555837"/>
                  <a:pt x="6157570" y="1557757"/>
                </a:cubicBezTo>
                <a:lnTo>
                  <a:pt x="6163686" y="1547843"/>
                </a:lnTo>
                <a:cubicBezTo>
                  <a:pt x="6157279" y="1541720"/>
                  <a:pt x="6145629" y="1537053"/>
                  <a:pt x="6145629" y="1528889"/>
                </a:cubicBezTo>
                <a:cubicBezTo>
                  <a:pt x="6141552" y="1497104"/>
                  <a:pt x="6117379" y="1482232"/>
                  <a:pt x="6105439" y="1457154"/>
                </a:cubicBezTo>
                <a:cubicBezTo>
                  <a:pt x="6103400" y="1452488"/>
                  <a:pt x="6097285" y="1450156"/>
                  <a:pt x="6092334" y="1448406"/>
                </a:cubicBezTo>
                <a:close/>
                <a:moveTo>
                  <a:pt x="6588306" y="1445207"/>
                </a:moveTo>
                <a:lnTo>
                  <a:pt x="6602286" y="1463286"/>
                </a:lnTo>
                <a:cubicBezTo>
                  <a:pt x="6585977" y="1475241"/>
                  <a:pt x="6583064" y="1465619"/>
                  <a:pt x="6577822" y="1457162"/>
                </a:cubicBezTo>
                <a:close/>
                <a:moveTo>
                  <a:pt x="5899245" y="1441122"/>
                </a:moveTo>
                <a:cubicBezTo>
                  <a:pt x="5913224" y="1445788"/>
                  <a:pt x="5923709" y="1451620"/>
                  <a:pt x="5925456" y="1467367"/>
                </a:cubicBezTo>
                <a:close/>
                <a:moveTo>
                  <a:pt x="4700815" y="1438783"/>
                </a:moveTo>
                <a:lnTo>
                  <a:pt x="4701563" y="1438783"/>
                </a:lnTo>
                <a:lnTo>
                  <a:pt x="4701546" y="1438821"/>
                </a:lnTo>
                <a:close/>
                <a:moveTo>
                  <a:pt x="5953064" y="1438668"/>
                </a:moveTo>
                <a:lnTo>
                  <a:pt x="5952750" y="1439612"/>
                </a:lnTo>
                <a:lnTo>
                  <a:pt x="5952250" y="1439075"/>
                </a:lnTo>
                <a:close/>
                <a:moveTo>
                  <a:pt x="4701689" y="1438491"/>
                </a:moveTo>
                <a:lnTo>
                  <a:pt x="4701689" y="1438783"/>
                </a:lnTo>
                <a:lnTo>
                  <a:pt x="4701563" y="1438783"/>
                </a:lnTo>
                <a:close/>
                <a:moveTo>
                  <a:pt x="4840317" y="1437908"/>
                </a:moveTo>
                <a:cubicBezTo>
                  <a:pt x="4837404" y="1445490"/>
                  <a:pt x="4835948" y="1453363"/>
                  <a:pt x="4837404" y="1453363"/>
                </a:cubicBezTo>
                <a:cubicBezTo>
                  <a:pt x="4859538" y="1470860"/>
                  <a:pt x="4881963" y="1487773"/>
                  <a:pt x="4904679" y="1504394"/>
                </a:cubicBezTo>
                <a:cubicBezTo>
                  <a:pt x="4911960" y="1509643"/>
                  <a:pt x="4916037" y="1515475"/>
                  <a:pt x="4907592" y="1526265"/>
                </a:cubicBezTo>
                <a:cubicBezTo>
                  <a:pt x="4897690" y="1522182"/>
                  <a:pt x="4889535" y="1514892"/>
                  <a:pt x="4876138" y="1519266"/>
                </a:cubicBezTo>
                <a:cubicBezTo>
                  <a:pt x="4864923" y="1521631"/>
                  <a:pt x="4853520" y="1522997"/>
                  <a:pt x="4842064" y="1523349"/>
                </a:cubicBezTo>
                <a:lnTo>
                  <a:pt x="4825172" y="1523349"/>
                </a:lnTo>
                <a:lnTo>
                  <a:pt x="4806533" y="1556299"/>
                </a:lnTo>
                <a:lnTo>
                  <a:pt x="4770712" y="1524224"/>
                </a:lnTo>
                <a:cubicBezTo>
                  <a:pt x="4777377" y="1544590"/>
                  <a:pt x="4787206" y="1563780"/>
                  <a:pt x="4799835" y="1581086"/>
                </a:cubicBezTo>
                <a:cubicBezTo>
                  <a:pt x="4813009" y="1596179"/>
                  <a:pt x="4821064" y="1615067"/>
                  <a:pt x="4822842" y="1635033"/>
                </a:cubicBezTo>
                <a:cubicBezTo>
                  <a:pt x="4823048" y="1639423"/>
                  <a:pt x="4824243" y="1643709"/>
                  <a:pt x="4826337" y="1647572"/>
                </a:cubicBezTo>
                <a:cubicBezTo>
                  <a:pt x="4844685" y="1676731"/>
                  <a:pt x="4862741" y="1705892"/>
                  <a:pt x="4881672" y="1735053"/>
                </a:cubicBezTo>
                <a:cubicBezTo>
                  <a:pt x="4891359" y="1748238"/>
                  <a:pt x="4901865" y="1760802"/>
                  <a:pt x="4913125" y="1772670"/>
                </a:cubicBezTo>
                <a:cubicBezTo>
                  <a:pt x="4913999" y="1774419"/>
                  <a:pt x="4917493" y="1772670"/>
                  <a:pt x="4920697" y="1772670"/>
                </a:cubicBezTo>
                <a:cubicBezTo>
                  <a:pt x="4919532" y="1765380"/>
                  <a:pt x="4917493" y="1758381"/>
                  <a:pt x="4917493" y="1751382"/>
                </a:cubicBezTo>
                <a:cubicBezTo>
                  <a:pt x="4929070" y="1742853"/>
                  <a:pt x="4944250" y="1750398"/>
                  <a:pt x="4955786" y="1742402"/>
                </a:cubicBezTo>
                <a:lnTo>
                  <a:pt x="4965559" y="1728453"/>
                </a:lnTo>
                <a:lnTo>
                  <a:pt x="4987344" y="1733394"/>
                </a:lnTo>
                <a:cubicBezTo>
                  <a:pt x="5006484" y="1735308"/>
                  <a:pt x="5015057" y="1725575"/>
                  <a:pt x="5036900" y="1691895"/>
                </a:cubicBezTo>
                <a:lnTo>
                  <a:pt x="4961761" y="1614037"/>
                </a:lnTo>
                <a:cubicBezTo>
                  <a:pt x="4962127" y="1597917"/>
                  <a:pt x="4960264" y="1581823"/>
                  <a:pt x="4956228" y="1566214"/>
                </a:cubicBezTo>
                <a:cubicBezTo>
                  <a:pt x="4939919" y="1534429"/>
                  <a:pt x="4921571" y="1505269"/>
                  <a:pt x="4902641" y="1476109"/>
                </a:cubicBezTo>
                <a:cubicBezTo>
                  <a:pt x="4897423" y="1468154"/>
                  <a:pt x="4889594" y="1462275"/>
                  <a:pt x="4880507" y="1459487"/>
                </a:cubicBezTo>
                <a:cubicBezTo>
                  <a:pt x="4865709" y="1455290"/>
                  <a:pt x="4851996" y="1447928"/>
                  <a:pt x="4840317" y="1437908"/>
                </a:cubicBezTo>
                <a:close/>
                <a:moveTo>
                  <a:pt x="4649558" y="1435291"/>
                </a:moveTo>
                <a:cubicBezTo>
                  <a:pt x="4652391" y="1441077"/>
                  <a:pt x="4654635" y="1447134"/>
                  <a:pt x="4656256" y="1453371"/>
                </a:cubicBezTo>
                <a:cubicBezTo>
                  <a:pt x="4656257" y="1457876"/>
                  <a:pt x="4654829" y="1462266"/>
                  <a:pt x="4652179" y="1465909"/>
                </a:cubicBezTo>
                <a:cubicBezTo>
                  <a:pt x="4649266" y="1470574"/>
                  <a:pt x="4644024" y="1464451"/>
                  <a:pt x="4644024" y="1457745"/>
                </a:cubicBezTo>
                <a:cubicBezTo>
                  <a:pt x="4644024" y="1451037"/>
                  <a:pt x="4644024" y="1444039"/>
                  <a:pt x="4644024" y="1437332"/>
                </a:cubicBezTo>
                <a:close/>
                <a:moveTo>
                  <a:pt x="5477356" y="1431212"/>
                </a:moveTo>
                <a:cubicBezTo>
                  <a:pt x="5484382" y="1430556"/>
                  <a:pt x="5489915" y="1432232"/>
                  <a:pt x="5491808" y="1438210"/>
                </a:cubicBezTo>
                <a:cubicBezTo>
                  <a:pt x="5498507" y="1461538"/>
                  <a:pt x="5521805" y="1467370"/>
                  <a:pt x="5525883" y="1490698"/>
                </a:cubicBezTo>
                <a:cubicBezTo>
                  <a:pt x="5478120" y="1512277"/>
                  <a:pt x="5478120" y="1512568"/>
                  <a:pt x="5507244" y="1549019"/>
                </a:cubicBezTo>
                <a:cubicBezTo>
                  <a:pt x="5502293" y="1555144"/>
                  <a:pt x="5497633" y="1561559"/>
                  <a:pt x="5492099" y="1568848"/>
                </a:cubicBezTo>
                <a:cubicBezTo>
                  <a:pt x="5492682" y="1578762"/>
                  <a:pt x="5492973" y="1589260"/>
                  <a:pt x="5494429" y="1599467"/>
                </a:cubicBezTo>
                <a:cubicBezTo>
                  <a:pt x="5495115" y="1607922"/>
                  <a:pt x="5497492" y="1616153"/>
                  <a:pt x="5501419" y="1623670"/>
                </a:cubicBezTo>
                <a:cubicBezTo>
                  <a:pt x="5513363" y="1641840"/>
                  <a:pt x="5528337" y="1657818"/>
                  <a:pt x="5545687" y="1670909"/>
                </a:cubicBezTo>
                <a:cubicBezTo>
                  <a:pt x="5569506" y="1687228"/>
                  <a:pt x="5588837" y="1709291"/>
                  <a:pt x="5601895" y="1735062"/>
                </a:cubicBezTo>
                <a:cubicBezTo>
                  <a:pt x="5611611" y="1749958"/>
                  <a:pt x="5623376" y="1763407"/>
                  <a:pt x="5636843" y="1775014"/>
                </a:cubicBezTo>
                <a:cubicBezTo>
                  <a:pt x="5639755" y="1778803"/>
                  <a:pt x="5639755" y="1778803"/>
                  <a:pt x="5638882" y="1795425"/>
                </a:cubicBezTo>
                <a:cubicBezTo>
                  <a:pt x="5623446" y="1795717"/>
                  <a:pt x="5618495" y="1782011"/>
                  <a:pt x="5612379" y="1771805"/>
                </a:cubicBezTo>
                <a:cubicBezTo>
                  <a:pt x="5602553" y="1757216"/>
                  <a:pt x="5590229" y="1744481"/>
                  <a:pt x="5575975" y="1734187"/>
                </a:cubicBezTo>
                <a:cubicBezTo>
                  <a:pt x="5546387" y="1712383"/>
                  <a:pt x="5520352" y="1686119"/>
                  <a:pt x="5498798" y="1656329"/>
                </a:cubicBezTo>
                <a:cubicBezTo>
                  <a:pt x="5483425" y="1637139"/>
                  <a:pt x="5466155" y="1619554"/>
                  <a:pt x="5447249" y="1603841"/>
                </a:cubicBezTo>
                <a:lnTo>
                  <a:pt x="5444628" y="1563016"/>
                </a:lnTo>
                <a:lnTo>
                  <a:pt x="5440991" y="1559691"/>
                </a:lnTo>
                <a:lnTo>
                  <a:pt x="5443973" y="1547050"/>
                </a:lnTo>
                <a:lnTo>
                  <a:pt x="5437930" y="1543841"/>
                </a:lnTo>
                <a:lnTo>
                  <a:pt x="5437930" y="1542895"/>
                </a:lnTo>
                <a:cubicBezTo>
                  <a:pt x="5435600" y="1536480"/>
                  <a:pt x="5432979" y="1530355"/>
                  <a:pt x="5429193" y="1520150"/>
                </a:cubicBezTo>
                <a:lnTo>
                  <a:pt x="5451036" y="1522776"/>
                </a:lnTo>
                <a:lnTo>
                  <a:pt x="5467927" y="1497697"/>
                </a:lnTo>
                <a:cubicBezTo>
                  <a:pt x="5457734" y="1490406"/>
                  <a:pt x="5448997" y="1482826"/>
                  <a:pt x="5438804" y="1474077"/>
                </a:cubicBezTo>
                <a:lnTo>
                  <a:pt x="5453948" y="1438210"/>
                </a:lnTo>
                <a:cubicBezTo>
                  <a:pt x="5461812" y="1434857"/>
                  <a:pt x="5470330" y="1431867"/>
                  <a:pt x="5477356" y="1431212"/>
                </a:cubicBezTo>
                <a:close/>
                <a:moveTo>
                  <a:pt x="6622962" y="1406707"/>
                </a:moveTo>
                <a:lnTo>
                  <a:pt x="6618303" y="1411081"/>
                </a:lnTo>
                <a:cubicBezTo>
                  <a:pt x="6621537" y="1416030"/>
                  <a:pt x="6625037" y="1420800"/>
                  <a:pt x="6628788" y="1425369"/>
                </a:cubicBezTo>
                <a:lnTo>
                  <a:pt x="6635774" y="1427049"/>
                </a:lnTo>
                <a:lnTo>
                  <a:pt x="6635777" y="1427119"/>
                </a:lnTo>
                <a:lnTo>
                  <a:pt x="6636068" y="1427119"/>
                </a:lnTo>
                <a:lnTo>
                  <a:pt x="6635774" y="1427049"/>
                </a:lnTo>
                <a:lnTo>
                  <a:pt x="6635485" y="1419537"/>
                </a:lnTo>
                <a:cubicBezTo>
                  <a:pt x="6631533" y="1415049"/>
                  <a:pt x="6627353" y="1410767"/>
                  <a:pt x="6622962" y="1406707"/>
                </a:cubicBezTo>
                <a:close/>
                <a:moveTo>
                  <a:pt x="4869440" y="1406124"/>
                </a:moveTo>
                <a:lnTo>
                  <a:pt x="4869440" y="1406442"/>
                </a:lnTo>
                <a:lnTo>
                  <a:pt x="4869234" y="1406217"/>
                </a:lnTo>
                <a:close/>
                <a:moveTo>
                  <a:pt x="4449480" y="1399711"/>
                </a:moveTo>
                <a:cubicBezTo>
                  <a:pt x="4451518" y="1399711"/>
                  <a:pt x="4452392" y="1399128"/>
                  <a:pt x="4454431" y="1400878"/>
                </a:cubicBezTo>
                <a:cubicBezTo>
                  <a:pt x="4456469" y="1402628"/>
                  <a:pt x="4454431" y="1405543"/>
                  <a:pt x="4454431" y="1407876"/>
                </a:cubicBezTo>
                <a:cubicBezTo>
                  <a:pt x="4452589" y="1406767"/>
                  <a:pt x="4450921" y="1405391"/>
                  <a:pt x="4449480" y="1403794"/>
                </a:cubicBezTo>
                <a:cubicBezTo>
                  <a:pt x="4449480" y="1403211"/>
                  <a:pt x="4449480" y="1399711"/>
                  <a:pt x="4449480" y="1399711"/>
                </a:cubicBezTo>
                <a:close/>
                <a:moveTo>
                  <a:pt x="4604708" y="1398252"/>
                </a:moveTo>
                <a:lnTo>
                  <a:pt x="4605873" y="1398252"/>
                </a:lnTo>
                <a:lnTo>
                  <a:pt x="4605873" y="1399709"/>
                </a:lnTo>
                <a:close/>
                <a:moveTo>
                  <a:pt x="4734889" y="1388045"/>
                </a:moveTo>
                <a:cubicBezTo>
                  <a:pt x="4722658" y="1397376"/>
                  <a:pt x="4725861" y="1408457"/>
                  <a:pt x="4726444" y="1419246"/>
                </a:cubicBezTo>
                <a:cubicBezTo>
                  <a:pt x="4734167" y="1426118"/>
                  <a:pt x="4745805" y="1426118"/>
                  <a:pt x="4753528" y="1419246"/>
                </a:cubicBezTo>
                <a:cubicBezTo>
                  <a:pt x="4759936" y="1414872"/>
                  <a:pt x="4768090" y="1409331"/>
                  <a:pt x="4765761" y="1400584"/>
                </a:cubicBezTo>
                <a:cubicBezTo>
                  <a:pt x="4763896" y="1395786"/>
                  <a:pt x="4759916" y="1392125"/>
                  <a:pt x="4754985" y="1390669"/>
                </a:cubicBezTo>
                <a:cubicBezTo>
                  <a:pt x="4748703" y="1389042"/>
                  <a:pt x="4742251" y="1388161"/>
                  <a:pt x="4735763" y="1388045"/>
                </a:cubicBezTo>
                <a:close/>
                <a:moveTo>
                  <a:pt x="4732851" y="1370840"/>
                </a:moveTo>
                <a:cubicBezTo>
                  <a:pt x="4731977" y="1370548"/>
                  <a:pt x="4729065" y="1372298"/>
                  <a:pt x="4729065" y="1372298"/>
                </a:cubicBezTo>
                <a:lnTo>
                  <a:pt x="4728191" y="1372298"/>
                </a:lnTo>
                <a:cubicBezTo>
                  <a:pt x="4724114" y="1381338"/>
                  <a:pt x="4730521" y="1382796"/>
                  <a:pt x="4735181" y="1386587"/>
                </a:cubicBezTo>
                <a:cubicBezTo>
                  <a:pt x="4738967" y="1379880"/>
                  <a:pt x="4740423" y="1373756"/>
                  <a:pt x="4732851" y="1370840"/>
                </a:cubicBezTo>
                <a:close/>
                <a:moveTo>
                  <a:pt x="5832844" y="1366180"/>
                </a:moveTo>
                <a:cubicBezTo>
                  <a:pt x="5832844" y="1372595"/>
                  <a:pt x="5832844" y="1378719"/>
                  <a:pt x="5832844" y="1384843"/>
                </a:cubicBezTo>
                <a:cubicBezTo>
                  <a:pt x="5832552" y="1386301"/>
                  <a:pt x="5828184" y="1388050"/>
                  <a:pt x="5825854" y="1389799"/>
                </a:cubicBezTo>
                <a:cubicBezTo>
                  <a:pt x="5825854" y="1387467"/>
                  <a:pt x="5823815" y="1384843"/>
                  <a:pt x="5823524" y="1383093"/>
                </a:cubicBezTo>
                <a:cubicBezTo>
                  <a:pt x="5826344" y="1377303"/>
                  <a:pt x="5829454" y="1371657"/>
                  <a:pt x="5832844" y="1366180"/>
                </a:cubicBezTo>
                <a:close/>
                <a:moveTo>
                  <a:pt x="4505397" y="1360344"/>
                </a:moveTo>
                <a:lnTo>
                  <a:pt x="4508018" y="1360344"/>
                </a:lnTo>
                <a:lnTo>
                  <a:pt x="4510639" y="1360344"/>
                </a:lnTo>
                <a:lnTo>
                  <a:pt x="4508018" y="1361802"/>
                </a:lnTo>
                <a:close/>
                <a:moveTo>
                  <a:pt x="4229889" y="1351890"/>
                </a:moveTo>
                <a:lnTo>
                  <a:pt x="4235423" y="1351890"/>
                </a:lnTo>
                <a:lnTo>
                  <a:pt x="4237170" y="1355681"/>
                </a:lnTo>
                <a:cubicBezTo>
                  <a:pt x="4235321" y="1355869"/>
                  <a:pt x="4233455" y="1355771"/>
                  <a:pt x="4231636" y="1355389"/>
                </a:cubicBezTo>
                <a:cubicBezTo>
                  <a:pt x="4229889" y="1355098"/>
                  <a:pt x="4229889" y="1351890"/>
                  <a:pt x="4229889" y="1351890"/>
                </a:cubicBezTo>
                <a:close/>
                <a:moveTo>
                  <a:pt x="4273574" y="1347222"/>
                </a:moveTo>
                <a:cubicBezTo>
                  <a:pt x="4274448" y="1347806"/>
                  <a:pt x="4275904" y="1348681"/>
                  <a:pt x="4275904" y="1349264"/>
                </a:cubicBezTo>
                <a:cubicBezTo>
                  <a:pt x="4275904" y="1349847"/>
                  <a:pt x="4275904" y="1352472"/>
                  <a:pt x="4275904" y="1352472"/>
                </a:cubicBezTo>
                <a:lnTo>
                  <a:pt x="4271827" y="1352472"/>
                </a:lnTo>
                <a:close/>
                <a:moveTo>
                  <a:pt x="5801973" y="1342855"/>
                </a:moveTo>
                <a:cubicBezTo>
                  <a:pt x="5808380" y="1372016"/>
                  <a:pt x="5814496" y="1401175"/>
                  <a:pt x="5820903" y="1430337"/>
                </a:cubicBezTo>
                <a:cubicBezTo>
                  <a:pt x="5803429" y="1427129"/>
                  <a:pt x="5801391" y="1414882"/>
                  <a:pt x="5798769" y="1401468"/>
                </a:cubicBezTo>
                <a:cubicBezTo>
                  <a:pt x="5794937" y="1389172"/>
                  <a:pt x="5789760" y="1377340"/>
                  <a:pt x="5783334" y="1366184"/>
                </a:cubicBezTo>
                <a:close/>
                <a:moveTo>
                  <a:pt x="4210377" y="1339058"/>
                </a:moveTo>
                <a:cubicBezTo>
                  <a:pt x="4212415" y="1339932"/>
                  <a:pt x="4212124" y="1341099"/>
                  <a:pt x="4212415" y="1341973"/>
                </a:cubicBezTo>
                <a:cubicBezTo>
                  <a:pt x="4212707" y="1342848"/>
                  <a:pt x="4210668" y="1345181"/>
                  <a:pt x="4210668" y="1345181"/>
                </a:cubicBezTo>
                <a:lnTo>
                  <a:pt x="4207173" y="1345181"/>
                </a:lnTo>
                <a:close/>
                <a:moveTo>
                  <a:pt x="6155532" y="1328557"/>
                </a:moveTo>
                <a:cubicBezTo>
                  <a:pt x="6154737" y="1333482"/>
                  <a:pt x="6154737" y="1338503"/>
                  <a:pt x="6155532" y="1343429"/>
                </a:cubicBezTo>
                <a:cubicBezTo>
                  <a:pt x="6161647" y="1358592"/>
                  <a:pt x="6150289" y="1380754"/>
                  <a:pt x="6161647" y="1394168"/>
                </a:cubicBezTo>
                <a:cubicBezTo>
                  <a:pt x="6158153" y="1430910"/>
                  <a:pt x="6157861" y="1431784"/>
                  <a:pt x="6171840" y="1439658"/>
                </a:cubicBezTo>
                <a:cubicBezTo>
                  <a:pt x="6194342" y="1452085"/>
                  <a:pt x="6213214" y="1470178"/>
                  <a:pt x="6226592" y="1492147"/>
                </a:cubicBezTo>
                <a:cubicBezTo>
                  <a:pt x="6229796" y="1497687"/>
                  <a:pt x="6239116" y="1498562"/>
                  <a:pt x="6246105" y="1501187"/>
                </a:cubicBezTo>
                <a:lnTo>
                  <a:pt x="6246688" y="1501187"/>
                </a:lnTo>
                <a:cubicBezTo>
                  <a:pt x="6254937" y="1505722"/>
                  <a:pt x="6262824" y="1510889"/>
                  <a:pt x="6270278" y="1516642"/>
                </a:cubicBezTo>
                <a:cubicBezTo>
                  <a:pt x="6278778" y="1523346"/>
                  <a:pt x="6285983" y="1531547"/>
                  <a:pt x="6291538" y="1540845"/>
                </a:cubicBezTo>
                <a:cubicBezTo>
                  <a:pt x="6295615" y="1549009"/>
                  <a:pt x="6310468" y="1546385"/>
                  <a:pt x="6307264" y="1562423"/>
                </a:cubicBezTo>
                <a:cubicBezTo>
                  <a:pt x="6303007" y="1562909"/>
                  <a:pt x="6298708" y="1562909"/>
                  <a:pt x="6294450" y="1562423"/>
                </a:cubicBezTo>
                <a:cubicBezTo>
                  <a:pt x="6289499" y="1560673"/>
                  <a:pt x="6283966" y="1556299"/>
                  <a:pt x="6279888" y="1564756"/>
                </a:cubicBezTo>
                <a:cubicBezTo>
                  <a:pt x="6277339" y="1569900"/>
                  <a:pt x="6277339" y="1575942"/>
                  <a:pt x="6279888" y="1581086"/>
                </a:cubicBezTo>
                <a:cubicBezTo>
                  <a:pt x="6294553" y="1595042"/>
                  <a:pt x="6314481" y="1602048"/>
                  <a:pt x="6334641" y="1600332"/>
                </a:cubicBezTo>
                <a:cubicBezTo>
                  <a:pt x="6338427" y="1586918"/>
                  <a:pt x="6320661" y="1584585"/>
                  <a:pt x="6329981" y="1569421"/>
                </a:cubicBezTo>
                <a:cubicBezTo>
                  <a:pt x="6345732" y="1577104"/>
                  <a:pt x="6362223" y="1583161"/>
                  <a:pt x="6379199" y="1587501"/>
                </a:cubicBezTo>
                <a:cubicBezTo>
                  <a:pt x="6397547" y="1591000"/>
                  <a:pt x="6408323" y="1612579"/>
                  <a:pt x="6436282" y="1600040"/>
                </a:cubicBezTo>
                <a:cubicBezTo>
                  <a:pt x="6433952" y="1593333"/>
                  <a:pt x="6431622" y="1588376"/>
                  <a:pt x="6430165" y="1583127"/>
                </a:cubicBezTo>
                <a:cubicBezTo>
                  <a:pt x="6424632" y="1565339"/>
                  <a:pt x="6408323" y="1559507"/>
                  <a:pt x="6397256" y="1547843"/>
                </a:cubicBezTo>
                <a:cubicBezTo>
                  <a:pt x="6369064" y="1514675"/>
                  <a:pt x="6339018" y="1483131"/>
                  <a:pt x="6307264" y="1453363"/>
                </a:cubicBezTo>
                <a:cubicBezTo>
                  <a:pt x="6278471" y="1430358"/>
                  <a:pt x="6253757" y="1402657"/>
                  <a:pt x="6234165" y="1371423"/>
                </a:cubicBezTo>
                <a:cubicBezTo>
                  <a:pt x="6229505" y="1363550"/>
                  <a:pt x="6220477" y="1355385"/>
                  <a:pt x="6212322" y="1355385"/>
                </a:cubicBezTo>
                <a:cubicBezTo>
                  <a:pt x="6188150" y="1357718"/>
                  <a:pt x="6175044" y="1340513"/>
                  <a:pt x="6155532" y="1328557"/>
                </a:cubicBezTo>
                <a:close/>
                <a:moveTo>
                  <a:pt x="4804203" y="1327985"/>
                </a:moveTo>
                <a:lnTo>
                  <a:pt x="4806533" y="1327985"/>
                </a:lnTo>
                <a:lnTo>
                  <a:pt x="4806533" y="1329734"/>
                </a:lnTo>
                <a:lnTo>
                  <a:pt x="4806242" y="1329734"/>
                </a:lnTo>
                <a:close/>
                <a:moveTo>
                  <a:pt x="4758188" y="1324474"/>
                </a:moveTo>
                <a:lnTo>
                  <a:pt x="4745083" y="1326807"/>
                </a:lnTo>
                <a:cubicBezTo>
                  <a:pt x="4745374" y="1332056"/>
                  <a:pt x="4750616" y="1335556"/>
                  <a:pt x="4752946" y="1334681"/>
                </a:cubicBezTo>
                <a:cubicBezTo>
                  <a:pt x="4755276" y="1333806"/>
                  <a:pt x="4758188" y="1328557"/>
                  <a:pt x="4758188" y="1324474"/>
                </a:cubicBezTo>
                <a:close/>
                <a:moveTo>
                  <a:pt x="6744990" y="1316601"/>
                </a:moveTo>
                <a:lnTo>
                  <a:pt x="6734797" y="1329432"/>
                </a:lnTo>
                <a:lnTo>
                  <a:pt x="6756348" y="1344012"/>
                </a:lnTo>
                <a:lnTo>
                  <a:pt x="6727224" y="1366174"/>
                </a:lnTo>
                <a:cubicBezTo>
                  <a:pt x="6750814" y="1379005"/>
                  <a:pt x="6752853" y="1377838"/>
                  <a:pt x="6764211" y="1404374"/>
                </a:cubicBezTo>
                <a:cubicBezTo>
                  <a:pt x="6780812" y="1442282"/>
                  <a:pt x="6816051" y="1458029"/>
                  <a:pt x="6845757" y="1477275"/>
                </a:cubicBezTo>
                <a:cubicBezTo>
                  <a:pt x="6840112" y="1464163"/>
                  <a:pt x="6835913" y="1450474"/>
                  <a:pt x="6833234" y="1436450"/>
                </a:cubicBezTo>
                <a:cubicBezTo>
                  <a:pt x="6831778" y="1413413"/>
                  <a:pt x="6814012" y="1404666"/>
                  <a:pt x="6789840" y="1411665"/>
                </a:cubicBezTo>
                <a:cubicBezTo>
                  <a:pt x="6784598" y="1397376"/>
                  <a:pt x="6779647" y="1384545"/>
                  <a:pt x="6774696" y="1371423"/>
                </a:cubicBezTo>
                <a:cubicBezTo>
                  <a:pt x="6781686" y="1362675"/>
                  <a:pt x="6784598" y="1353343"/>
                  <a:pt x="6778482" y="1345762"/>
                </a:cubicBezTo>
                <a:cubicBezTo>
                  <a:pt x="6770397" y="1332979"/>
                  <a:pt x="6758755" y="1322843"/>
                  <a:pt x="6744990" y="1316601"/>
                </a:cubicBezTo>
                <a:close/>
                <a:moveTo>
                  <a:pt x="6609858" y="1302903"/>
                </a:moveTo>
                <a:cubicBezTo>
                  <a:pt x="6613352" y="1304069"/>
                  <a:pt x="6619759" y="1304069"/>
                  <a:pt x="6619759" y="1306694"/>
                </a:cubicBezTo>
                <a:cubicBezTo>
                  <a:pt x="6622517" y="1315023"/>
                  <a:pt x="6624372" y="1323627"/>
                  <a:pt x="6625293" y="1332355"/>
                </a:cubicBezTo>
                <a:cubicBezTo>
                  <a:pt x="6618924" y="1326880"/>
                  <a:pt x="6613074" y="1320828"/>
                  <a:pt x="6607819" y="1314275"/>
                </a:cubicBezTo>
                <a:cubicBezTo>
                  <a:pt x="6606654" y="1311943"/>
                  <a:pt x="6609858" y="1306694"/>
                  <a:pt x="6609858" y="1302903"/>
                </a:cubicBezTo>
                <a:close/>
                <a:moveTo>
                  <a:pt x="5820030" y="1290659"/>
                </a:moveTo>
                <a:cubicBezTo>
                  <a:pt x="5845367" y="1309612"/>
                  <a:pt x="5837212" y="1336440"/>
                  <a:pt x="5834300" y="1361227"/>
                </a:cubicBezTo>
                <a:cubicBezTo>
                  <a:pt x="5817409" y="1345189"/>
                  <a:pt x="5817991" y="1319819"/>
                  <a:pt x="5820030" y="1290659"/>
                </a:cubicBezTo>
                <a:close/>
                <a:moveTo>
                  <a:pt x="4206882" y="1268490"/>
                </a:moveTo>
                <a:lnTo>
                  <a:pt x="4209212" y="1272864"/>
                </a:lnTo>
                <a:lnTo>
                  <a:pt x="4205716" y="1270823"/>
                </a:lnTo>
                <a:cubicBezTo>
                  <a:pt x="4205425" y="1270530"/>
                  <a:pt x="4206882" y="1268490"/>
                  <a:pt x="4206882" y="1268490"/>
                </a:cubicBezTo>
                <a:close/>
                <a:moveTo>
                  <a:pt x="6702470" y="1267029"/>
                </a:moveTo>
                <a:lnTo>
                  <a:pt x="6724895" y="1289483"/>
                </a:lnTo>
                <a:cubicBezTo>
                  <a:pt x="6724603" y="1278402"/>
                  <a:pt x="6721982" y="1268779"/>
                  <a:pt x="6702470" y="1267029"/>
                </a:cubicBezTo>
                <a:close/>
                <a:moveTo>
                  <a:pt x="6103691" y="1266154"/>
                </a:moveTo>
                <a:cubicBezTo>
                  <a:pt x="6098061" y="1270962"/>
                  <a:pt x="6093156" y="1276560"/>
                  <a:pt x="6089130" y="1282776"/>
                </a:cubicBezTo>
                <a:cubicBezTo>
                  <a:pt x="6088256" y="1283942"/>
                  <a:pt x="6092333" y="1291524"/>
                  <a:pt x="6095245" y="1291524"/>
                </a:cubicBezTo>
                <a:cubicBezTo>
                  <a:pt x="6102408" y="1292311"/>
                  <a:pt x="6109635" y="1292311"/>
                  <a:pt x="6116797" y="1291524"/>
                </a:cubicBezTo>
                <a:cubicBezTo>
                  <a:pt x="6117485" y="1284931"/>
                  <a:pt x="6117485" y="1278286"/>
                  <a:pt x="6116797" y="1271695"/>
                </a:cubicBezTo>
                <a:cubicBezTo>
                  <a:pt x="6116531" y="1270201"/>
                  <a:pt x="6115839" y="1268816"/>
                  <a:pt x="6114805" y="1267706"/>
                </a:cubicBezTo>
                <a:cubicBezTo>
                  <a:pt x="6111842" y="1264527"/>
                  <a:pt x="6106867" y="1264354"/>
                  <a:pt x="6103691" y="1267321"/>
                </a:cubicBezTo>
                <a:close/>
                <a:moveTo>
                  <a:pt x="4240665" y="1261200"/>
                </a:moveTo>
                <a:cubicBezTo>
                  <a:pt x="4241830" y="1261200"/>
                  <a:pt x="4243868" y="1260325"/>
                  <a:pt x="4243868" y="1261200"/>
                </a:cubicBezTo>
                <a:cubicBezTo>
                  <a:pt x="4243868" y="1262075"/>
                  <a:pt x="4243868" y="1263533"/>
                  <a:pt x="4243868" y="1264991"/>
                </a:cubicBezTo>
                <a:lnTo>
                  <a:pt x="4240665" y="1264991"/>
                </a:lnTo>
                <a:close/>
                <a:moveTo>
                  <a:pt x="4165817" y="1255368"/>
                </a:moveTo>
                <a:lnTo>
                  <a:pt x="4169021" y="1257119"/>
                </a:lnTo>
                <a:lnTo>
                  <a:pt x="4169021" y="1263241"/>
                </a:lnTo>
                <a:cubicBezTo>
                  <a:pt x="4167856" y="1261200"/>
                  <a:pt x="4165817" y="1261200"/>
                  <a:pt x="4165817" y="1261200"/>
                </a:cubicBezTo>
                <a:cubicBezTo>
                  <a:pt x="4165390" y="1259280"/>
                  <a:pt x="4165390" y="1257290"/>
                  <a:pt x="4165817" y="1255368"/>
                </a:cubicBezTo>
                <a:close/>
                <a:moveTo>
                  <a:pt x="4287262" y="1251579"/>
                </a:moveTo>
                <a:lnTo>
                  <a:pt x="4294252" y="1251579"/>
                </a:lnTo>
                <a:cubicBezTo>
                  <a:pt x="4292213" y="1253912"/>
                  <a:pt x="4292213" y="1255952"/>
                  <a:pt x="4292213" y="1257993"/>
                </a:cubicBezTo>
                <a:cubicBezTo>
                  <a:pt x="4290159" y="1256802"/>
                  <a:pt x="4288211" y="1255437"/>
                  <a:pt x="4286389" y="1253912"/>
                </a:cubicBezTo>
                <a:cubicBezTo>
                  <a:pt x="4285806" y="1253912"/>
                  <a:pt x="4287262" y="1251579"/>
                  <a:pt x="4287262" y="1251579"/>
                </a:cubicBezTo>
                <a:close/>
                <a:moveTo>
                  <a:pt x="4258430" y="1218626"/>
                </a:moveTo>
                <a:lnTo>
                  <a:pt x="4265710" y="1220667"/>
                </a:lnTo>
                <a:lnTo>
                  <a:pt x="4267749" y="1228541"/>
                </a:lnTo>
                <a:cubicBezTo>
                  <a:pt x="4265710" y="1229415"/>
                  <a:pt x="4261925" y="1230873"/>
                  <a:pt x="4261925" y="1230874"/>
                </a:cubicBezTo>
                <a:cubicBezTo>
                  <a:pt x="4259697" y="1227903"/>
                  <a:pt x="4257839" y="1224671"/>
                  <a:pt x="4256391" y="1221250"/>
                </a:cubicBezTo>
                <a:cubicBezTo>
                  <a:pt x="4256100" y="1220959"/>
                  <a:pt x="4258430" y="1218626"/>
                  <a:pt x="4258430" y="1218626"/>
                </a:cubicBezTo>
                <a:close/>
                <a:moveTo>
                  <a:pt x="6071947" y="1218331"/>
                </a:moveTo>
                <a:cubicBezTo>
                  <a:pt x="6066195" y="1218983"/>
                  <a:pt x="6060947" y="1221927"/>
                  <a:pt x="6057385" y="1226496"/>
                </a:cubicBezTo>
                <a:cubicBezTo>
                  <a:pt x="6051435" y="1235261"/>
                  <a:pt x="6046083" y="1244419"/>
                  <a:pt x="6041367" y="1253907"/>
                </a:cubicBezTo>
                <a:lnTo>
                  <a:pt x="6053017" y="1273153"/>
                </a:lnTo>
                <a:lnTo>
                  <a:pt x="6072821" y="1263530"/>
                </a:lnTo>
                <a:lnTo>
                  <a:pt x="6072530" y="1263530"/>
                </a:lnTo>
                <a:cubicBezTo>
                  <a:pt x="6075654" y="1252713"/>
                  <a:pt x="6078087" y="1241706"/>
                  <a:pt x="6079810" y="1230578"/>
                </a:cubicBezTo>
                <a:cubicBezTo>
                  <a:pt x="6079980" y="1225258"/>
                  <a:pt x="6076852" y="1220385"/>
                  <a:pt x="6071947" y="1218331"/>
                </a:cubicBezTo>
                <a:close/>
                <a:moveTo>
                  <a:pt x="4891865" y="1214842"/>
                </a:moveTo>
                <a:cubicBezTo>
                  <a:pt x="4905064" y="1211984"/>
                  <a:pt x="4918848" y="1215194"/>
                  <a:pt x="4929434" y="1223589"/>
                </a:cubicBezTo>
                <a:cubicBezTo>
                  <a:pt x="4922616" y="1226460"/>
                  <a:pt x="4916242" y="1230289"/>
                  <a:pt x="4910504" y="1234962"/>
                </a:cubicBezTo>
                <a:cubicBezTo>
                  <a:pt x="4897398" y="1246626"/>
                  <a:pt x="4886332" y="1263248"/>
                  <a:pt x="4873226" y="1275787"/>
                </a:cubicBezTo>
                <a:cubicBezTo>
                  <a:pt x="4860020" y="1288563"/>
                  <a:pt x="4852469" y="1306099"/>
                  <a:pt x="4852257" y="1324484"/>
                </a:cubicBezTo>
                <a:cubicBezTo>
                  <a:pt x="4853278" y="1340054"/>
                  <a:pt x="4851402" y="1355676"/>
                  <a:pt x="4846724" y="1370559"/>
                </a:cubicBezTo>
                <a:lnTo>
                  <a:pt x="4807698" y="1328859"/>
                </a:lnTo>
                <a:cubicBezTo>
                  <a:pt x="4811817" y="1322498"/>
                  <a:pt x="4815328" y="1315761"/>
                  <a:pt x="4818182" y="1308738"/>
                </a:cubicBezTo>
                <a:cubicBezTo>
                  <a:pt x="4822551" y="1296492"/>
                  <a:pt x="4825172" y="1283661"/>
                  <a:pt x="4828085" y="1273163"/>
                </a:cubicBezTo>
                <a:cubicBezTo>
                  <a:pt x="4851383" y="1253625"/>
                  <a:pt x="4881963" y="1248668"/>
                  <a:pt x="4891865" y="1214842"/>
                </a:cubicBezTo>
                <a:close/>
                <a:moveTo>
                  <a:pt x="6154367" y="1212798"/>
                </a:moveTo>
                <a:lnTo>
                  <a:pt x="6180286" y="1235252"/>
                </a:lnTo>
                <a:lnTo>
                  <a:pt x="6175044" y="1239917"/>
                </a:lnTo>
                <a:lnTo>
                  <a:pt x="6151454" y="1216005"/>
                </a:lnTo>
                <a:close/>
                <a:moveTo>
                  <a:pt x="6432204" y="1199387"/>
                </a:moveTo>
                <a:cubicBezTo>
                  <a:pt x="6436260" y="1198804"/>
                  <a:pt x="6440380" y="1198804"/>
                  <a:pt x="6444436" y="1199387"/>
                </a:cubicBezTo>
                <a:cubicBezTo>
                  <a:pt x="6462783" y="1204344"/>
                  <a:pt x="6476471" y="1216591"/>
                  <a:pt x="6495110" y="1221548"/>
                </a:cubicBezTo>
                <a:cubicBezTo>
                  <a:pt x="6507051" y="1223298"/>
                  <a:pt x="6513749" y="1240795"/>
                  <a:pt x="6524234" y="1252459"/>
                </a:cubicBezTo>
                <a:cubicBezTo>
                  <a:pt x="6522195" y="1263539"/>
                  <a:pt x="6520448" y="1271413"/>
                  <a:pt x="6518700" y="1281620"/>
                </a:cubicBezTo>
                <a:cubicBezTo>
                  <a:pt x="6475307" y="1270830"/>
                  <a:pt x="6455211" y="1232337"/>
                  <a:pt x="6426088" y="1205802"/>
                </a:cubicBezTo>
                <a:cubicBezTo>
                  <a:pt x="6429874" y="1202011"/>
                  <a:pt x="6432204" y="1199387"/>
                  <a:pt x="6432204" y="1199387"/>
                </a:cubicBezTo>
                <a:close/>
                <a:moveTo>
                  <a:pt x="6373375" y="1195299"/>
                </a:moveTo>
                <a:cubicBezTo>
                  <a:pt x="6379782" y="1197631"/>
                  <a:pt x="6379782" y="1202880"/>
                  <a:pt x="6376288" y="1210754"/>
                </a:cubicBezTo>
                <a:cubicBezTo>
                  <a:pt x="6372812" y="1208602"/>
                  <a:pt x="6369672" y="1205949"/>
                  <a:pt x="6366968" y="1202880"/>
                </a:cubicBezTo>
                <a:cubicBezTo>
                  <a:pt x="6366385" y="1201714"/>
                  <a:pt x="6369298" y="1197922"/>
                  <a:pt x="6369298" y="1195590"/>
                </a:cubicBezTo>
                <a:cubicBezTo>
                  <a:pt x="6369589" y="1195590"/>
                  <a:pt x="6372210" y="1195590"/>
                  <a:pt x="6373375" y="1195299"/>
                </a:cubicBezTo>
                <a:close/>
                <a:moveTo>
                  <a:pt x="6316584" y="1181010"/>
                </a:moveTo>
                <a:cubicBezTo>
                  <a:pt x="6313882" y="1185310"/>
                  <a:pt x="6310864" y="1189404"/>
                  <a:pt x="6307556" y="1193256"/>
                </a:cubicBezTo>
                <a:cubicBezTo>
                  <a:pt x="6306100" y="1195007"/>
                  <a:pt x="6302605" y="1193256"/>
                  <a:pt x="6300275" y="1193256"/>
                </a:cubicBezTo>
                <a:cubicBezTo>
                  <a:pt x="6300092" y="1191555"/>
                  <a:pt x="6300395" y="1189835"/>
                  <a:pt x="6301149" y="1188299"/>
                </a:cubicBezTo>
                <a:cubicBezTo>
                  <a:pt x="6306100" y="1185383"/>
                  <a:pt x="6309594" y="1177510"/>
                  <a:pt x="6316584" y="1181010"/>
                </a:cubicBezTo>
                <a:close/>
                <a:moveTo>
                  <a:pt x="6016321" y="1140771"/>
                </a:moveTo>
                <a:cubicBezTo>
                  <a:pt x="6030009" y="1139895"/>
                  <a:pt x="6043115" y="1138145"/>
                  <a:pt x="6045445" y="1154184"/>
                </a:cubicBezTo>
                <a:cubicBezTo>
                  <a:pt x="6045063" y="1155571"/>
                  <a:pt x="6044246" y="1156797"/>
                  <a:pt x="6043115" y="1157683"/>
                </a:cubicBezTo>
                <a:cubicBezTo>
                  <a:pt x="6025058" y="1166432"/>
                  <a:pt x="6027097" y="1144852"/>
                  <a:pt x="6016321" y="1140771"/>
                </a:cubicBezTo>
                <a:close/>
                <a:moveTo>
                  <a:pt x="5642085" y="1131733"/>
                </a:moveTo>
                <a:cubicBezTo>
                  <a:pt x="5648068" y="1140556"/>
                  <a:pt x="5646009" y="1152537"/>
                  <a:pt x="5637425" y="1158852"/>
                </a:cubicBezTo>
                <a:cubicBezTo>
                  <a:pt x="5621997" y="1168780"/>
                  <a:pt x="5611922" y="1185201"/>
                  <a:pt x="5610049" y="1203467"/>
                </a:cubicBezTo>
                <a:cubicBezTo>
                  <a:pt x="5607605" y="1210054"/>
                  <a:pt x="5604378" y="1216320"/>
                  <a:pt x="5600438" y="1222131"/>
                </a:cubicBezTo>
                <a:cubicBezTo>
                  <a:pt x="5589371" y="1192387"/>
                  <a:pt x="5609175" y="1166434"/>
                  <a:pt x="5612961" y="1137273"/>
                </a:cubicBezTo>
                <a:close/>
                <a:moveTo>
                  <a:pt x="4908174" y="1119777"/>
                </a:moveTo>
                <a:lnTo>
                  <a:pt x="4908174" y="1125900"/>
                </a:lnTo>
                <a:lnTo>
                  <a:pt x="4901767" y="1122984"/>
                </a:lnTo>
                <a:lnTo>
                  <a:pt x="4851092" y="1175181"/>
                </a:lnTo>
                <a:cubicBezTo>
                  <a:pt x="4851532" y="1153413"/>
                  <a:pt x="4863218" y="1133434"/>
                  <a:pt x="4881963" y="1122400"/>
                </a:cubicBezTo>
                <a:cubicBezTo>
                  <a:pt x="4887549" y="1117808"/>
                  <a:pt x="4895598" y="1117808"/>
                  <a:pt x="4901184" y="1122400"/>
                </a:cubicBezTo>
                <a:close/>
                <a:moveTo>
                  <a:pt x="5793527" y="1113945"/>
                </a:moveTo>
                <a:cubicBezTo>
                  <a:pt x="5793527" y="1117153"/>
                  <a:pt x="5793527" y="1120069"/>
                  <a:pt x="5793527" y="1122984"/>
                </a:cubicBezTo>
                <a:cubicBezTo>
                  <a:pt x="5793527" y="1133773"/>
                  <a:pt x="5797604" y="1137857"/>
                  <a:pt x="5804302" y="1133773"/>
                </a:cubicBezTo>
                <a:cubicBezTo>
                  <a:pt x="5811001" y="1129692"/>
                  <a:pt x="5817408" y="1124151"/>
                  <a:pt x="5825271" y="1118319"/>
                </a:cubicBezTo>
                <a:lnTo>
                  <a:pt x="5843328" y="1136689"/>
                </a:lnTo>
                <a:cubicBezTo>
                  <a:pt x="5840998" y="1139606"/>
                  <a:pt x="5838959" y="1144563"/>
                  <a:pt x="5836629" y="1144563"/>
                </a:cubicBezTo>
                <a:cubicBezTo>
                  <a:pt x="5820903" y="1150979"/>
                  <a:pt x="5804885" y="1157977"/>
                  <a:pt x="5789158" y="1162935"/>
                </a:cubicBezTo>
                <a:cubicBezTo>
                  <a:pt x="5784498" y="1164393"/>
                  <a:pt x="5779256" y="1159726"/>
                  <a:pt x="5774305" y="1159726"/>
                </a:cubicBezTo>
                <a:cubicBezTo>
                  <a:pt x="5778965" y="1150979"/>
                  <a:pt x="5783333" y="1145147"/>
                  <a:pt x="5778965" y="1133482"/>
                </a:cubicBezTo>
                <a:cubicBezTo>
                  <a:pt x="5774597" y="1121817"/>
                  <a:pt x="5784498" y="1117153"/>
                  <a:pt x="5793527" y="1113945"/>
                </a:cubicBezTo>
                <a:close/>
                <a:moveTo>
                  <a:pt x="5894585" y="1113942"/>
                </a:moveTo>
                <a:lnTo>
                  <a:pt x="5920214" y="1139602"/>
                </a:lnTo>
                <a:cubicBezTo>
                  <a:pt x="5909729" y="1134645"/>
                  <a:pt x="5896623" y="1133479"/>
                  <a:pt x="5894585" y="1113942"/>
                </a:cubicBezTo>
                <a:close/>
                <a:moveTo>
                  <a:pt x="6350076" y="1078366"/>
                </a:moveTo>
                <a:cubicBezTo>
                  <a:pt x="6365802" y="1082157"/>
                  <a:pt x="6379199" y="1090030"/>
                  <a:pt x="6379199" y="1111318"/>
                </a:cubicBezTo>
                <a:cubicBezTo>
                  <a:pt x="6369588" y="1111901"/>
                  <a:pt x="6368423" y="1102863"/>
                  <a:pt x="6363473" y="1098196"/>
                </a:cubicBezTo>
                <a:cubicBezTo>
                  <a:pt x="6358521" y="1093531"/>
                  <a:pt x="6354153" y="1088282"/>
                  <a:pt x="6349493" y="1083324"/>
                </a:cubicBezTo>
                <a:cubicBezTo>
                  <a:pt x="6348649" y="1082203"/>
                  <a:pt x="6347872" y="1081035"/>
                  <a:pt x="6347163" y="1079825"/>
                </a:cubicBezTo>
                <a:close/>
                <a:moveTo>
                  <a:pt x="5813039" y="1066992"/>
                </a:moveTo>
                <a:lnTo>
                  <a:pt x="5823524" y="1069325"/>
                </a:lnTo>
                <a:cubicBezTo>
                  <a:pt x="5821194" y="1074574"/>
                  <a:pt x="5817116" y="1083030"/>
                  <a:pt x="5816534" y="1084780"/>
                </a:cubicBezTo>
                <a:cubicBezTo>
                  <a:pt x="5815952" y="1086530"/>
                  <a:pt x="5814786" y="1087404"/>
                  <a:pt x="5812456" y="1086530"/>
                </a:cubicBezTo>
                <a:cubicBezTo>
                  <a:pt x="5810127" y="1085655"/>
                  <a:pt x="5810127" y="1083905"/>
                  <a:pt x="5810127" y="1083905"/>
                </a:cubicBezTo>
                <a:cubicBezTo>
                  <a:pt x="5811001" y="1078365"/>
                  <a:pt x="5813039" y="1072532"/>
                  <a:pt x="5813039" y="1066992"/>
                </a:cubicBezTo>
                <a:close/>
                <a:moveTo>
                  <a:pt x="6619759" y="1059695"/>
                </a:moveTo>
                <a:lnTo>
                  <a:pt x="6616264" y="1063778"/>
                </a:lnTo>
                <a:lnTo>
                  <a:pt x="6627622" y="1075442"/>
                </a:lnTo>
                <a:lnTo>
                  <a:pt x="6631117" y="1071360"/>
                </a:lnTo>
                <a:close/>
                <a:moveTo>
                  <a:pt x="6159899" y="1054745"/>
                </a:moveTo>
                <a:cubicBezTo>
                  <a:pt x="6171031" y="1055184"/>
                  <a:pt x="6181822" y="1058718"/>
                  <a:pt x="6191061" y="1064951"/>
                </a:cubicBezTo>
                <a:cubicBezTo>
                  <a:pt x="6179565" y="1069052"/>
                  <a:pt x="6166753" y="1064856"/>
                  <a:pt x="6159899" y="1054745"/>
                </a:cubicBezTo>
                <a:close/>
                <a:moveTo>
                  <a:pt x="5698003" y="1028209"/>
                </a:moveTo>
                <a:cubicBezTo>
                  <a:pt x="5700915" y="1033166"/>
                  <a:pt x="5703827" y="1038125"/>
                  <a:pt x="5707904" y="1044540"/>
                </a:cubicBezTo>
                <a:cubicBezTo>
                  <a:pt x="5701924" y="1052282"/>
                  <a:pt x="5695403" y="1059591"/>
                  <a:pt x="5688392" y="1066411"/>
                </a:cubicBezTo>
                <a:cubicBezTo>
                  <a:pt x="5674704" y="1078950"/>
                  <a:pt x="5668588" y="1074576"/>
                  <a:pt x="5668588" y="1049789"/>
                </a:cubicBezTo>
                <a:lnTo>
                  <a:pt x="5698003" y="1049206"/>
                </a:lnTo>
                <a:cubicBezTo>
                  <a:pt x="5698003" y="1041332"/>
                  <a:pt x="5698003" y="1034917"/>
                  <a:pt x="5698003" y="1028209"/>
                </a:cubicBezTo>
                <a:close/>
                <a:moveTo>
                  <a:pt x="6019525" y="1027918"/>
                </a:moveTo>
                <a:cubicBezTo>
                  <a:pt x="6044571" y="1036666"/>
                  <a:pt x="6050105" y="1053579"/>
                  <a:pt x="6058842" y="1067285"/>
                </a:cubicBezTo>
                <a:close/>
                <a:moveTo>
                  <a:pt x="6088548" y="1024710"/>
                </a:moveTo>
                <a:cubicBezTo>
                  <a:pt x="6113606" y="1027614"/>
                  <a:pt x="6137282" y="1037745"/>
                  <a:pt x="6156697" y="1053872"/>
                </a:cubicBezTo>
                <a:cubicBezTo>
                  <a:pt x="6146212" y="1060870"/>
                  <a:pt x="6139514" y="1050956"/>
                  <a:pt x="6130777" y="1050956"/>
                </a:cubicBezTo>
                <a:cubicBezTo>
                  <a:pt x="6128198" y="1050217"/>
                  <a:pt x="6125812" y="1048924"/>
                  <a:pt x="6123787" y="1047164"/>
                </a:cubicBezTo>
                <a:close/>
                <a:moveTo>
                  <a:pt x="6365512" y="1018005"/>
                </a:moveTo>
                <a:cubicBezTo>
                  <a:pt x="6375996" y="1028794"/>
                  <a:pt x="6384442" y="1032877"/>
                  <a:pt x="6388228" y="1040459"/>
                </a:cubicBezTo>
                <a:cubicBezTo>
                  <a:pt x="6397839" y="1073411"/>
                  <a:pt x="6433952" y="1085658"/>
                  <a:pt x="6437446" y="1127940"/>
                </a:cubicBezTo>
                <a:cubicBezTo>
                  <a:pt x="6420758" y="1119862"/>
                  <a:pt x="6406194" y="1107977"/>
                  <a:pt x="6394926" y="1093239"/>
                </a:cubicBezTo>
                <a:cubicBezTo>
                  <a:pt x="6388855" y="1087662"/>
                  <a:pt x="6383825" y="1081046"/>
                  <a:pt x="6380073" y="1073703"/>
                </a:cubicBezTo>
                <a:cubicBezTo>
                  <a:pt x="6376579" y="1065246"/>
                  <a:pt x="6360852" y="1072535"/>
                  <a:pt x="6362599" y="1057664"/>
                </a:cubicBezTo>
                <a:cubicBezTo>
                  <a:pt x="6364055" y="1047166"/>
                  <a:pt x="6364055" y="1037834"/>
                  <a:pt x="6365512" y="1018005"/>
                </a:cubicBezTo>
                <a:close/>
                <a:moveTo>
                  <a:pt x="5685187" y="1008378"/>
                </a:moveTo>
                <a:cubicBezTo>
                  <a:pt x="5688391" y="1009835"/>
                  <a:pt x="5693342" y="1010710"/>
                  <a:pt x="5694798" y="1013043"/>
                </a:cubicBezTo>
                <a:cubicBezTo>
                  <a:pt x="5696254" y="1015375"/>
                  <a:pt x="5696254" y="1019167"/>
                  <a:pt x="5696254" y="1022958"/>
                </a:cubicBezTo>
                <a:lnTo>
                  <a:pt x="5683149" y="1012168"/>
                </a:lnTo>
                <a:close/>
                <a:moveTo>
                  <a:pt x="5913224" y="1004591"/>
                </a:moveTo>
                <a:cubicBezTo>
                  <a:pt x="5902740" y="1011007"/>
                  <a:pt x="5895459" y="1016840"/>
                  <a:pt x="5887887" y="1021214"/>
                </a:cubicBezTo>
                <a:cubicBezTo>
                  <a:pt x="5880314" y="1025587"/>
                  <a:pt x="5872160" y="1029378"/>
                  <a:pt x="5864296" y="1033461"/>
                </a:cubicBezTo>
                <a:cubicBezTo>
                  <a:pt x="5873830" y="1043586"/>
                  <a:pt x="5877367" y="1057972"/>
                  <a:pt x="5873616" y="1071370"/>
                </a:cubicBezTo>
                <a:cubicBezTo>
                  <a:pt x="5883810" y="1076619"/>
                  <a:pt x="5895168" y="1055331"/>
                  <a:pt x="5905070" y="1065537"/>
                </a:cubicBezTo>
                <a:cubicBezTo>
                  <a:pt x="5911768" y="1056498"/>
                  <a:pt x="5918758" y="1047457"/>
                  <a:pt x="5924873" y="1038126"/>
                </a:cubicBezTo>
                <a:cubicBezTo>
                  <a:pt x="5927528" y="1033229"/>
                  <a:pt x="5929862" y="1028163"/>
                  <a:pt x="5931863" y="1022963"/>
                </a:cubicBezTo>
                <a:close/>
                <a:moveTo>
                  <a:pt x="6224846" y="1000380"/>
                </a:moveTo>
                <a:cubicBezTo>
                  <a:pt x="6230030" y="1000380"/>
                  <a:pt x="6235214" y="1002171"/>
                  <a:pt x="6239407" y="1005757"/>
                </a:cubicBezTo>
                <a:cubicBezTo>
                  <a:pt x="6247853" y="1013048"/>
                  <a:pt x="6258338" y="1018589"/>
                  <a:pt x="6268530" y="1025587"/>
                </a:cubicBezTo>
                <a:cubicBezTo>
                  <a:pt x="6265327" y="1039001"/>
                  <a:pt x="6262123" y="1050957"/>
                  <a:pt x="6259211" y="1062621"/>
                </a:cubicBezTo>
                <a:cubicBezTo>
                  <a:pt x="6256881" y="1062038"/>
                  <a:pt x="6252221" y="1062329"/>
                  <a:pt x="6252221" y="1060580"/>
                </a:cubicBezTo>
                <a:cubicBezTo>
                  <a:pt x="6246853" y="1054045"/>
                  <a:pt x="6242440" y="1046780"/>
                  <a:pt x="6239116" y="1039001"/>
                </a:cubicBezTo>
                <a:cubicBezTo>
                  <a:pt x="6233000" y="1026461"/>
                  <a:pt x="6226593" y="1016839"/>
                  <a:pt x="6209992" y="1022380"/>
                </a:cubicBezTo>
                <a:cubicBezTo>
                  <a:pt x="6208536" y="1022963"/>
                  <a:pt x="6205333" y="1014214"/>
                  <a:pt x="6205042" y="1012756"/>
                </a:cubicBezTo>
                <a:cubicBezTo>
                  <a:pt x="6204750" y="1011297"/>
                  <a:pt x="6207954" y="1005757"/>
                  <a:pt x="6210284" y="1005757"/>
                </a:cubicBezTo>
                <a:cubicBezTo>
                  <a:pt x="6214477" y="1002171"/>
                  <a:pt x="6219661" y="1000380"/>
                  <a:pt x="6224846" y="1000380"/>
                </a:cubicBezTo>
                <a:close/>
                <a:moveTo>
                  <a:pt x="6150580" y="994672"/>
                </a:moveTo>
                <a:cubicBezTo>
                  <a:pt x="6152910" y="995547"/>
                  <a:pt x="6155823" y="995838"/>
                  <a:pt x="6158152" y="997588"/>
                </a:cubicBezTo>
                <a:cubicBezTo>
                  <a:pt x="6160124" y="1002703"/>
                  <a:pt x="6161682" y="1007969"/>
                  <a:pt x="6162812" y="1013335"/>
                </a:cubicBezTo>
                <a:cubicBezTo>
                  <a:pt x="6158287" y="1010282"/>
                  <a:pt x="6154175" y="1006656"/>
                  <a:pt x="6150580" y="1002545"/>
                </a:cubicBezTo>
                <a:cubicBezTo>
                  <a:pt x="6148251" y="1001087"/>
                  <a:pt x="6150580" y="997296"/>
                  <a:pt x="6150580" y="994672"/>
                </a:cubicBezTo>
                <a:close/>
                <a:moveTo>
                  <a:pt x="5753046" y="993797"/>
                </a:moveTo>
                <a:cubicBezTo>
                  <a:pt x="5755375" y="993797"/>
                  <a:pt x="5760035" y="993215"/>
                  <a:pt x="5760035" y="993797"/>
                </a:cubicBezTo>
                <a:cubicBezTo>
                  <a:pt x="5760035" y="994381"/>
                  <a:pt x="5760035" y="997881"/>
                  <a:pt x="5760035" y="999922"/>
                </a:cubicBezTo>
                <a:cubicBezTo>
                  <a:pt x="5757414" y="1000213"/>
                  <a:pt x="5753046" y="1000797"/>
                  <a:pt x="5753046" y="1000213"/>
                </a:cubicBezTo>
                <a:cubicBezTo>
                  <a:pt x="5753046" y="999630"/>
                  <a:pt x="5750716" y="993797"/>
                  <a:pt x="5753046" y="993797"/>
                </a:cubicBezTo>
                <a:close/>
                <a:moveTo>
                  <a:pt x="5820903" y="986803"/>
                </a:moveTo>
                <a:cubicBezTo>
                  <a:pt x="5818101" y="988232"/>
                  <a:pt x="5815699" y="990335"/>
                  <a:pt x="5813913" y="992928"/>
                </a:cubicBezTo>
                <a:cubicBezTo>
                  <a:pt x="5801099" y="1006341"/>
                  <a:pt x="5801099" y="1020046"/>
                  <a:pt x="5813913" y="1026171"/>
                </a:cubicBezTo>
                <a:cubicBezTo>
                  <a:pt x="5822068" y="1030253"/>
                  <a:pt x="5830222" y="1033752"/>
                  <a:pt x="5838377" y="1037251"/>
                </a:cubicBezTo>
                <a:cubicBezTo>
                  <a:pt x="5840707" y="1033169"/>
                  <a:pt x="5844493" y="1028212"/>
                  <a:pt x="5844493" y="1025587"/>
                </a:cubicBezTo>
                <a:cubicBezTo>
                  <a:pt x="5840998" y="1012173"/>
                  <a:pt x="5836047" y="999050"/>
                  <a:pt x="5831970" y="986803"/>
                </a:cubicBezTo>
                <a:cubicBezTo>
                  <a:pt x="5828584" y="986394"/>
                  <a:pt x="5825162" y="986394"/>
                  <a:pt x="5821776" y="986803"/>
                </a:cubicBezTo>
                <a:close/>
                <a:moveTo>
                  <a:pt x="6053199" y="976012"/>
                </a:moveTo>
                <a:cubicBezTo>
                  <a:pt x="6055565" y="975429"/>
                  <a:pt x="6057531" y="975138"/>
                  <a:pt x="6057968" y="976012"/>
                </a:cubicBezTo>
                <a:cubicBezTo>
                  <a:pt x="6063969" y="986918"/>
                  <a:pt x="6069224" y="998220"/>
                  <a:pt x="6073694" y="1009839"/>
                </a:cubicBezTo>
                <a:cubicBezTo>
                  <a:pt x="6073848" y="1013124"/>
                  <a:pt x="6072573" y="1016316"/>
                  <a:pt x="6070200" y="1018588"/>
                </a:cubicBezTo>
                <a:cubicBezTo>
                  <a:pt x="6066705" y="1022088"/>
                  <a:pt x="6060880" y="1023545"/>
                  <a:pt x="6058259" y="1022088"/>
                </a:cubicBezTo>
                <a:cubicBezTo>
                  <a:pt x="6046027" y="1015672"/>
                  <a:pt x="6046027" y="1013339"/>
                  <a:pt x="6046027" y="977761"/>
                </a:cubicBezTo>
                <a:cubicBezTo>
                  <a:pt x="6048066" y="977470"/>
                  <a:pt x="6050832" y="976596"/>
                  <a:pt x="6053199" y="976012"/>
                </a:cubicBezTo>
                <a:close/>
                <a:moveTo>
                  <a:pt x="6188440" y="973091"/>
                </a:moveTo>
                <a:lnTo>
                  <a:pt x="6193683" y="979798"/>
                </a:lnTo>
                <a:cubicBezTo>
                  <a:pt x="6185528" y="983006"/>
                  <a:pt x="6186111" y="978631"/>
                  <a:pt x="6188440" y="973091"/>
                </a:cubicBezTo>
                <a:close/>
                <a:moveTo>
                  <a:pt x="6311051" y="968426"/>
                </a:moveTo>
                <a:lnTo>
                  <a:pt x="6323283" y="980674"/>
                </a:lnTo>
                <a:lnTo>
                  <a:pt x="6321244" y="983298"/>
                </a:lnTo>
                <a:lnTo>
                  <a:pt x="6308721" y="970759"/>
                </a:lnTo>
                <a:close/>
                <a:moveTo>
                  <a:pt x="6529185" y="931096"/>
                </a:moveTo>
                <a:lnTo>
                  <a:pt x="6549572" y="951217"/>
                </a:lnTo>
                <a:cubicBezTo>
                  <a:pt x="6541708" y="929347"/>
                  <a:pt x="6541708" y="929347"/>
                  <a:pt x="6529185" y="931096"/>
                </a:cubicBezTo>
                <a:close/>
                <a:moveTo>
                  <a:pt x="6203676" y="912752"/>
                </a:moveTo>
                <a:cubicBezTo>
                  <a:pt x="6205678" y="912388"/>
                  <a:pt x="6207371" y="912879"/>
                  <a:pt x="6208900" y="913828"/>
                </a:cubicBezTo>
                <a:cubicBezTo>
                  <a:pt x="6211958" y="915724"/>
                  <a:pt x="6214361" y="919441"/>
                  <a:pt x="6217273" y="921773"/>
                </a:cubicBezTo>
                <a:cubicBezTo>
                  <a:pt x="6220690" y="924093"/>
                  <a:pt x="6224817" y="925126"/>
                  <a:pt x="6228922" y="924690"/>
                </a:cubicBezTo>
                <a:cubicBezTo>
                  <a:pt x="6246000" y="923580"/>
                  <a:pt x="6261858" y="933578"/>
                  <a:pt x="6268239" y="949477"/>
                </a:cubicBezTo>
                <a:cubicBezTo>
                  <a:pt x="6284979" y="980621"/>
                  <a:pt x="6303756" y="1010626"/>
                  <a:pt x="6324447" y="1039292"/>
                </a:cubicBezTo>
                <a:cubicBezTo>
                  <a:pt x="6304809" y="1030829"/>
                  <a:pt x="6287446" y="1017840"/>
                  <a:pt x="6273772" y="1001383"/>
                </a:cubicBezTo>
                <a:cubicBezTo>
                  <a:pt x="6258919" y="980970"/>
                  <a:pt x="6233582" y="974847"/>
                  <a:pt x="6217564" y="955892"/>
                </a:cubicBezTo>
                <a:cubicBezTo>
                  <a:pt x="6213195" y="950935"/>
                  <a:pt x="6206788" y="948019"/>
                  <a:pt x="6201837" y="943353"/>
                </a:cubicBezTo>
                <a:cubicBezTo>
                  <a:pt x="6191353" y="933438"/>
                  <a:pt x="6185528" y="926731"/>
                  <a:pt x="6196595" y="916817"/>
                </a:cubicBezTo>
                <a:cubicBezTo>
                  <a:pt x="6199362" y="914338"/>
                  <a:pt x="6201674" y="913116"/>
                  <a:pt x="6203676" y="912752"/>
                </a:cubicBezTo>
                <a:close/>
                <a:moveTo>
                  <a:pt x="6087965" y="903981"/>
                </a:moveTo>
                <a:cubicBezTo>
                  <a:pt x="6087965" y="903981"/>
                  <a:pt x="6093498" y="907772"/>
                  <a:pt x="6090877" y="908938"/>
                </a:cubicBezTo>
                <a:cubicBezTo>
                  <a:pt x="6088256" y="910105"/>
                  <a:pt x="6084761" y="912146"/>
                  <a:pt x="6083014" y="912146"/>
                </a:cubicBezTo>
                <a:cubicBezTo>
                  <a:pt x="6081266" y="912146"/>
                  <a:pt x="6078645" y="909230"/>
                  <a:pt x="6078645" y="907480"/>
                </a:cubicBezTo>
                <a:cubicBezTo>
                  <a:pt x="6081266" y="906022"/>
                  <a:pt x="6087965" y="903981"/>
                  <a:pt x="6087965" y="903981"/>
                </a:cubicBezTo>
                <a:close/>
                <a:moveTo>
                  <a:pt x="5828143" y="889815"/>
                </a:moveTo>
                <a:cubicBezTo>
                  <a:pt x="5831442" y="890609"/>
                  <a:pt x="5834591" y="892467"/>
                  <a:pt x="5837503" y="895821"/>
                </a:cubicBezTo>
                <a:cubicBezTo>
                  <a:pt x="5842838" y="897917"/>
                  <a:pt x="5848768" y="897917"/>
                  <a:pt x="5854104" y="895821"/>
                </a:cubicBezTo>
                <a:cubicBezTo>
                  <a:pt x="5872303" y="893169"/>
                  <a:pt x="5890498" y="900661"/>
                  <a:pt x="5901575" y="915359"/>
                </a:cubicBezTo>
                <a:lnTo>
                  <a:pt x="5917884" y="919150"/>
                </a:lnTo>
                <a:lnTo>
                  <a:pt x="5914971" y="924983"/>
                </a:lnTo>
                <a:lnTo>
                  <a:pt x="5901574" y="915651"/>
                </a:lnTo>
                <a:cubicBezTo>
                  <a:pt x="5885280" y="919326"/>
                  <a:pt x="5868239" y="917693"/>
                  <a:pt x="5852938" y="910986"/>
                </a:cubicBezTo>
                <a:cubicBezTo>
                  <a:pt x="5849444" y="908944"/>
                  <a:pt x="5843036" y="912735"/>
                  <a:pt x="5834299" y="912735"/>
                </a:cubicBezTo>
                <a:cubicBezTo>
                  <a:pt x="5838340" y="927465"/>
                  <a:pt x="5851962" y="937483"/>
                  <a:pt x="5867209" y="936938"/>
                </a:cubicBezTo>
                <a:cubicBezTo>
                  <a:pt x="5889634" y="938687"/>
                  <a:pt x="5912350" y="940729"/>
                  <a:pt x="5935358" y="940729"/>
                </a:cubicBezTo>
                <a:lnTo>
                  <a:pt x="5985742" y="1030253"/>
                </a:lnTo>
                <a:cubicBezTo>
                  <a:pt x="5981664" y="1043959"/>
                  <a:pt x="5968850" y="1041042"/>
                  <a:pt x="5960404" y="1045999"/>
                </a:cubicBezTo>
                <a:cubicBezTo>
                  <a:pt x="5959530" y="1062330"/>
                  <a:pt x="5964481" y="1070786"/>
                  <a:pt x="5976422" y="1073703"/>
                </a:cubicBezTo>
                <a:lnTo>
                  <a:pt x="5991566" y="1052416"/>
                </a:lnTo>
                <a:cubicBezTo>
                  <a:pt x="6001866" y="1060263"/>
                  <a:pt x="6013660" y="1065920"/>
                  <a:pt x="6026223" y="1069037"/>
                </a:cubicBezTo>
                <a:cubicBezTo>
                  <a:pt x="6040202" y="1069912"/>
                  <a:pt x="6046318" y="1081284"/>
                  <a:pt x="6055347" y="1087992"/>
                </a:cubicBezTo>
                <a:cubicBezTo>
                  <a:pt x="6072990" y="1101280"/>
                  <a:pt x="6084956" y="1120761"/>
                  <a:pt x="6088838" y="1142523"/>
                </a:cubicBezTo>
                <a:cubicBezTo>
                  <a:pt x="6083887" y="1152436"/>
                  <a:pt x="6077771" y="1151562"/>
                  <a:pt x="6073403" y="1148937"/>
                </a:cubicBezTo>
                <a:cubicBezTo>
                  <a:pt x="6066108" y="1145247"/>
                  <a:pt x="6059813" y="1139844"/>
                  <a:pt x="6055055" y="1133190"/>
                </a:cubicBezTo>
                <a:cubicBezTo>
                  <a:pt x="6048145" y="1120767"/>
                  <a:pt x="6034055" y="1114183"/>
                  <a:pt x="6020107" y="1116860"/>
                </a:cubicBezTo>
                <a:cubicBezTo>
                  <a:pt x="6013852" y="1118263"/>
                  <a:pt x="6007358" y="1115867"/>
                  <a:pt x="6003506" y="1110737"/>
                </a:cubicBezTo>
                <a:cubicBezTo>
                  <a:pt x="5989652" y="1099136"/>
                  <a:pt x="5974386" y="1089338"/>
                  <a:pt x="5958074" y="1081576"/>
                </a:cubicBezTo>
                <a:cubicBezTo>
                  <a:pt x="5954288" y="1090908"/>
                  <a:pt x="5951958" y="1096448"/>
                  <a:pt x="5948755" y="1104905"/>
                </a:cubicBezTo>
                <a:cubicBezTo>
                  <a:pt x="5927350" y="1102886"/>
                  <a:pt x="5907050" y="1094451"/>
                  <a:pt x="5890508" y="1080701"/>
                </a:cubicBezTo>
                <a:cubicBezTo>
                  <a:pt x="5876126" y="1088790"/>
                  <a:pt x="5860888" y="1095244"/>
                  <a:pt x="5845075" y="1099948"/>
                </a:cubicBezTo>
                <a:cubicBezTo>
                  <a:pt x="5846240" y="1079243"/>
                  <a:pt x="5865171" y="1083909"/>
                  <a:pt x="5871286" y="1072536"/>
                </a:cubicBezTo>
                <a:cubicBezTo>
                  <a:pt x="5869146" y="1064423"/>
                  <a:pt x="5861214" y="1059254"/>
                  <a:pt x="5852938" y="1060581"/>
                </a:cubicBezTo>
                <a:lnTo>
                  <a:pt x="5837212" y="1060581"/>
                </a:lnTo>
                <a:cubicBezTo>
                  <a:pt x="5840084" y="1056080"/>
                  <a:pt x="5842245" y="1051161"/>
                  <a:pt x="5843619" y="1045999"/>
                </a:cubicBezTo>
                <a:cubicBezTo>
                  <a:pt x="5843619" y="1042792"/>
                  <a:pt x="5839542" y="1040168"/>
                  <a:pt x="5836921" y="1037251"/>
                </a:cubicBezTo>
                <a:cubicBezTo>
                  <a:pt x="5831387" y="1043084"/>
                  <a:pt x="5825563" y="1049500"/>
                  <a:pt x="5817699" y="1047749"/>
                </a:cubicBezTo>
                <a:cubicBezTo>
                  <a:pt x="5807074" y="1045880"/>
                  <a:pt x="5796711" y="1042748"/>
                  <a:pt x="5786828" y="1038416"/>
                </a:cubicBezTo>
                <a:cubicBezTo>
                  <a:pt x="5782389" y="1034860"/>
                  <a:pt x="5780263" y="1029146"/>
                  <a:pt x="5781295" y="1023547"/>
                </a:cubicBezTo>
                <a:cubicBezTo>
                  <a:pt x="5795566" y="991177"/>
                  <a:pt x="5790323" y="957351"/>
                  <a:pt x="5810418" y="925566"/>
                </a:cubicBezTo>
                <a:lnTo>
                  <a:pt x="5793236" y="908360"/>
                </a:lnTo>
                <a:cubicBezTo>
                  <a:pt x="5794400" y="905444"/>
                  <a:pt x="5794983" y="899904"/>
                  <a:pt x="5796730" y="899904"/>
                </a:cubicBezTo>
                <a:cubicBezTo>
                  <a:pt x="5806996" y="894654"/>
                  <a:pt x="5818245" y="887438"/>
                  <a:pt x="5828143" y="889815"/>
                </a:cubicBezTo>
                <a:close/>
                <a:moveTo>
                  <a:pt x="6132123" y="878358"/>
                </a:moveTo>
                <a:cubicBezTo>
                  <a:pt x="6134271" y="880508"/>
                  <a:pt x="6134271" y="886195"/>
                  <a:pt x="6134271" y="897567"/>
                </a:cubicBezTo>
                <a:lnTo>
                  <a:pt x="6117088" y="880363"/>
                </a:lnTo>
                <a:cubicBezTo>
                  <a:pt x="6125679" y="877592"/>
                  <a:pt x="6129975" y="876207"/>
                  <a:pt x="6132123" y="878358"/>
                </a:cubicBezTo>
                <a:close/>
                <a:moveTo>
                  <a:pt x="6025350" y="875696"/>
                </a:moveTo>
                <a:lnTo>
                  <a:pt x="6060298" y="878320"/>
                </a:lnTo>
                <a:cubicBezTo>
                  <a:pt x="6037582" y="883278"/>
                  <a:pt x="6035834" y="883569"/>
                  <a:pt x="6025350" y="875696"/>
                </a:cubicBezTo>
                <a:close/>
                <a:moveTo>
                  <a:pt x="6699557" y="795498"/>
                </a:moveTo>
                <a:cubicBezTo>
                  <a:pt x="6699557" y="798122"/>
                  <a:pt x="6699557" y="801621"/>
                  <a:pt x="6699557" y="802788"/>
                </a:cubicBezTo>
                <a:cubicBezTo>
                  <a:pt x="6703152" y="806397"/>
                  <a:pt x="6706944" y="809804"/>
                  <a:pt x="6710915" y="812994"/>
                </a:cubicBezTo>
                <a:cubicBezTo>
                  <a:pt x="6717032" y="798997"/>
                  <a:pt x="6704508" y="795498"/>
                  <a:pt x="6703635" y="795498"/>
                </a:cubicBezTo>
                <a:cubicBezTo>
                  <a:pt x="6702761" y="795498"/>
                  <a:pt x="6699557" y="795498"/>
                  <a:pt x="6699557" y="795498"/>
                </a:cubicBezTo>
                <a:close/>
                <a:moveTo>
                  <a:pt x="5738483" y="792299"/>
                </a:moveTo>
                <a:cubicBezTo>
                  <a:pt x="5752462" y="813003"/>
                  <a:pt x="5762073" y="827293"/>
                  <a:pt x="5773723" y="845664"/>
                </a:cubicBezTo>
                <a:lnTo>
                  <a:pt x="5752463" y="845664"/>
                </a:lnTo>
                <a:cubicBezTo>
                  <a:pt x="5753901" y="850005"/>
                  <a:pt x="5754782" y="854513"/>
                  <a:pt x="5755084" y="859078"/>
                </a:cubicBezTo>
                <a:cubicBezTo>
                  <a:pt x="5755084" y="859953"/>
                  <a:pt x="5751589" y="861994"/>
                  <a:pt x="5749550" y="863452"/>
                </a:cubicBezTo>
                <a:cubicBezTo>
                  <a:pt x="5743434" y="847996"/>
                  <a:pt x="5736736" y="834291"/>
                  <a:pt x="5731785" y="818836"/>
                </a:cubicBezTo>
                <a:cubicBezTo>
                  <a:pt x="5730620" y="814461"/>
                  <a:pt x="5734406" y="807463"/>
                  <a:pt x="5738483" y="792299"/>
                </a:cubicBezTo>
                <a:close/>
                <a:moveTo>
                  <a:pt x="5778965" y="754682"/>
                </a:moveTo>
                <a:cubicBezTo>
                  <a:pt x="5798368" y="761113"/>
                  <a:pt x="5813799" y="776027"/>
                  <a:pt x="5820903" y="795216"/>
                </a:cubicBezTo>
                <a:lnTo>
                  <a:pt x="5805759" y="820587"/>
                </a:lnTo>
                <a:cubicBezTo>
                  <a:pt x="5824398" y="828751"/>
                  <a:pt x="5850026" y="813588"/>
                  <a:pt x="5861676" y="835458"/>
                </a:cubicBezTo>
                <a:cubicBezTo>
                  <a:pt x="5861676" y="847123"/>
                  <a:pt x="5851774" y="855870"/>
                  <a:pt x="5842163" y="864618"/>
                </a:cubicBezTo>
                <a:cubicBezTo>
                  <a:pt x="5786537" y="857037"/>
                  <a:pt x="5758287" y="829334"/>
                  <a:pt x="5778965" y="754682"/>
                </a:cubicBezTo>
                <a:close/>
                <a:moveTo>
                  <a:pt x="6177447" y="754246"/>
                </a:moveTo>
                <a:cubicBezTo>
                  <a:pt x="6182689" y="754391"/>
                  <a:pt x="6187130" y="756870"/>
                  <a:pt x="6190480" y="761389"/>
                </a:cubicBezTo>
                <a:cubicBezTo>
                  <a:pt x="6198688" y="774580"/>
                  <a:pt x="6205985" y="788317"/>
                  <a:pt x="6212322" y="802506"/>
                </a:cubicBezTo>
                <a:lnTo>
                  <a:pt x="6159609" y="761098"/>
                </a:lnTo>
                <a:cubicBezTo>
                  <a:pt x="6166162" y="756287"/>
                  <a:pt x="6172205" y="754101"/>
                  <a:pt x="6177447" y="754246"/>
                </a:cubicBezTo>
                <a:close/>
                <a:moveTo>
                  <a:pt x="6273930" y="744849"/>
                </a:moveTo>
                <a:cubicBezTo>
                  <a:pt x="6279089" y="745882"/>
                  <a:pt x="6283904" y="748637"/>
                  <a:pt x="6287460" y="752932"/>
                </a:cubicBezTo>
                <a:cubicBezTo>
                  <a:pt x="6293010" y="758602"/>
                  <a:pt x="6293010" y="767675"/>
                  <a:pt x="6287460" y="773345"/>
                </a:cubicBezTo>
                <a:cubicBezTo>
                  <a:pt x="6281787" y="777012"/>
                  <a:pt x="6274495" y="777012"/>
                  <a:pt x="6268821" y="773345"/>
                </a:cubicBezTo>
                <a:cubicBezTo>
                  <a:pt x="6263965" y="765205"/>
                  <a:pt x="6260427" y="756347"/>
                  <a:pt x="6258337" y="747099"/>
                </a:cubicBezTo>
                <a:cubicBezTo>
                  <a:pt x="6263270" y="744505"/>
                  <a:pt x="6268772" y="743816"/>
                  <a:pt x="6273930" y="744849"/>
                </a:cubicBezTo>
                <a:close/>
                <a:moveTo>
                  <a:pt x="6259502" y="629870"/>
                </a:moveTo>
                <a:lnTo>
                  <a:pt x="6272899" y="641534"/>
                </a:lnTo>
                <a:cubicBezTo>
                  <a:pt x="6262705" y="641534"/>
                  <a:pt x="6257463" y="641534"/>
                  <a:pt x="6259502" y="629870"/>
                </a:cubicBezTo>
                <a:close/>
                <a:moveTo>
                  <a:pt x="6646808" y="593451"/>
                </a:moveTo>
                <a:cubicBezTo>
                  <a:pt x="6645461" y="592832"/>
                  <a:pt x="6644223" y="592832"/>
                  <a:pt x="6644223" y="594290"/>
                </a:cubicBezTo>
                <a:lnTo>
                  <a:pt x="6644223" y="602898"/>
                </a:lnTo>
                <a:lnTo>
                  <a:pt x="6643349" y="602746"/>
                </a:lnTo>
                <a:lnTo>
                  <a:pt x="6644223" y="603329"/>
                </a:lnTo>
                <a:lnTo>
                  <a:pt x="6644223" y="602898"/>
                </a:lnTo>
                <a:lnTo>
                  <a:pt x="6650048" y="603913"/>
                </a:lnTo>
                <a:cubicBezTo>
                  <a:pt x="6650535" y="601409"/>
                  <a:pt x="6650535" y="598835"/>
                  <a:pt x="6650048" y="596331"/>
                </a:cubicBezTo>
                <a:cubicBezTo>
                  <a:pt x="6649611" y="595310"/>
                  <a:pt x="6648155" y="594071"/>
                  <a:pt x="6646808" y="593451"/>
                </a:cubicBezTo>
                <a:close/>
                <a:moveTo>
                  <a:pt x="6198343" y="583800"/>
                </a:moveTo>
                <a:cubicBezTo>
                  <a:pt x="6217856" y="589049"/>
                  <a:pt x="6235330" y="589049"/>
                  <a:pt x="6235330" y="618209"/>
                </a:cubicBezTo>
                <a:cubicBezTo>
                  <a:pt x="6228632" y="618209"/>
                  <a:pt x="6221060" y="620833"/>
                  <a:pt x="6219021" y="618209"/>
                </a:cubicBezTo>
                <a:cubicBezTo>
                  <a:pt x="6211399" y="607194"/>
                  <a:pt x="6204492" y="595701"/>
                  <a:pt x="6198343" y="583800"/>
                </a:cubicBezTo>
                <a:close/>
                <a:moveTo>
                  <a:pt x="6572579" y="583211"/>
                </a:moveTo>
                <a:lnTo>
                  <a:pt x="6585102" y="591376"/>
                </a:lnTo>
                <a:cubicBezTo>
                  <a:pt x="6579569" y="591668"/>
                  <a:pt x="6572579" y="593126"/>
                  <a:pt x="6572579" y="583211"/>
                </a:cubicBezTo>
                <a:close/>
                <a:moveTo>
                  <a:pt x="6810663" y="536926"/>
                </a:moveTo>
                <a:cubicBezTo>
                  <a:pt x="6816560" y="536999"/>
                  <a:pt x="6821730" y="539769"/>
                  <a:pt x="6826826" y="545018"/>
                </a:cubicBezTo>
                <a:cubicBezTo>
                  <a:pt x="6853038" y="571554"/>
                  <a:pt x="6881870" y="593424"/>
                  <a:pt x="6906334" y="622585"/>
                </a:cubicBezTo>
                <a:lnTo>
                  <a:pt x="6906625" y="652912"/>
                </a:lnTo>
                <a:cubicBezTo>
                  <a:pt x="6857989" y="628417"/>
                  <a:pt x="6825953" y="584968"/>
                  <a:pt x="6790131" y="545018"/>
                </a:cubicBezTo>
                <a:cubicBezTo>
                  <a:pt x="6798140" y="539478"/>
                  <a:pt x="6804765" y="536853"/>
                  <a:pt x="6810663" y="536926"/>
                </a:cubicBezTo>
                <a:close/>
                <a:moveTo>
                  <a:pt x="6214070" y="514100"/>
                </a:moveTo>
                <a:cubicBezTo>
                  <a:pt x="6216108" y="515266"/>
                  <a:pt x="6220186" y="515850"/>
                  <a:pt x="6220186" y="517891"/>
                </a:cubicBezTo>
                <a:cubicBezTo>
                  <a:pt x="6220768" y="519932"/>
                  <a:pt x="6219603" y="526931"/>
                  <a:pt x="6217565" y="526056"/>
                </a:cubicBezTo>
                <a:cubicBezTo>
                  <a:pt x="6215526" y="525181"/>
                  <a:pt x="6212031" y="524598"/>
                  <a:pt x="6212031" y="522848"/>
                </a:cubicBezTo>
                <a:cubicBezTo>
                  <a:pt x="6212215" y="519838"/>
                  <a:pt x="6212904" y="516881"/>
                  <a:pt x="6214070" y="514100"/>
                </a:cubicBezTo>
                <a:close/>
                <a:moveTo>
                  <a:pt x="6495693" y="495734"/>
                </a:moveTo>
                <a:cubicBezTo>
                  <a:pt x="6518118" y="489027"/>
                  <a:pt x="6521904" y="493110"/>
                  <a:pt x="6521322" y="524895"/>
                </a:cubicBezTo>
                <a:close/>
                <a:moveTo>
                  <a:pt x="6117088" y="472401"/>
                </a:moveTo>
                <a:cubicBezTo>
                  <a:pt x="6131067" y="480858"/>
                  <a:pt x="6122039" y="487564"/>
                  <a:pt x="6117088" y="494271"/>
                </a:cubicBezTo>
                <a:cubicBezTo>
                  <a:pt x="6117088" y="487856"/>
                  <a:pt x="6117088" y="481149"/>
                  <a:pt x="6117088" y="472401"/>
                </a:cubicBezTo>
                <a:close/>
                <a:moveTo>
                  <a:pt x="6676259" y="467441"/>
                </a:moveTo>
                <a:cubicBezTo>
                  <a:pt x="6685540" y="472134"/>
                  <a:pt x="6694580" y="477292"/>
                  <a:pt x="6703343" y="482896"/>
                </a:cubicBezTo>
                <a:cubicBezTo>
                  <a:pt x="6713728" y="488594"/>
                  <a:pt x="6719077" y="500497"/>
                  <a:pt x="6716449" y="512057"/>
                </a:cubicBezTo>
                <a:cubicBezTo>
                  <a:pt x="6712869" y="522034"/>
                  <a:pt x="6716457" y="533174"/>
                  <a:pt x="6725186" y="539176"/>
                </a:cubicBezTo>
                <a:cubicBezTo>
                  <a:pt x="6728390" y="541509"/>
                  <a:pt x="6730137" y="546175"/>
                  <a:pt x="6733050" y="548799"/>
                </a:cubicBezTo>
                <a:cubicBezTo>
                  <a:pt x="6778870" y="590590"/>
                  <a:pt x="6818142" y="639055"/>
                  <a:pt x="6849543" y="692561"/>
                </a:cubicBezTo>
                <a:cubicBezTo>
                  <a:pt x="6855427" y="700113"/>
                  <a:pt x="6861956" y="707138"/>
                  <a:pt x="6869056" y="713556"/>
                </a:cubicBezTo>
                <a:cubicBezTo>
                  <a:pt x="6881579" y="729011"/>
                  <a:pt x="6895267" y="742134"/>
                  <a:pt x="6906334" y="758173"/>
                </a:cubicBezTo>
                <a:lnTo>
                  <a:pt x="6906334" y="6575697"/>
                </a:lnTo>
                <a:lnTo>
                  <a:pt x="218716" y="6575697"/>
                </a:lnTo>
                <a:cubicBezTo>
                  <a:pt x="216805" y="6573519"/>
                  <a:pt x="214656" y="6571563"/>
                  <a:pt x="212309" y="6569865"/>
                </a:cubicBezTo>
                <a:cubicBezTo>
                  <a:pt x="194835" y="6556451"/>
                  <a:pt x="196000" y="6534289"/>
                  <a:pt x="197747" y="6513002"/>
                </a:cubicBezTo>
                <a:cubicBezTo>
                  <a:pt x="198330" y="6506295"/>
                  <a:pt x="206193" y="6506586"/>
                  <a:pt x="209397" y="6513002"/>
                </a:cubicBezTo>
                <a:cubicBezTo>
                  <a:pt x="205902" y="6526415"/>
                  <a:pt x="212018" y="6533122"/>
                  <a:pt x="223085" y="6530498"/>
                </a:cubicBezTo>
                <a:cubicBezTo>
                  <a:pt x="240152" y="6529294"/>
                  <a:pt x="256105" y="6521569"/>
                  <a:pt x="267644" y="6508919"/>
                </a:cubicBezTo>
                <a:cubicBezTo>
                  <a:pt x="275548" y="6501389"/>
                  <a:pt x="284469" y="6495009"/>
                  <a:pt x="294146" y="6489965"/>
                </a:cubicBezTo>
                <a:cubicBezTo>
                  <a:pt x="293564" y="6474510"/>
                  <a:pt x="291525" y="6460804"/>
                  <a:pt x="276090" y="6460804"/>
                </a:cubicBezTo>
                <a:lnTo>
                  <a:pt x="274051" y="6463720"/>
                </a:lnTo>
                <a:lnTo>
                  <a:pt x="274051" y="6459346"/>
                </a:lnTo>
                <a:lnTo>
                  <a:pt x="275798" y="6460804"/>
                </a:lnTo>
                <a:cubicBezTo>
                  <a:pt x="287249" y="6449175"/>
                  <a:pt x="290479" y="6431738"/>
                  <a:pt x="283953" y="6416772"/>
                </a:cubicBezTo>
                <a:cubicBezTo>
                  <a:pt x="281843" y="6404750"/>
                  <a:pt x="284007" y="6392369"/>
                  <a:pt x="290069" y="6381779"/>
                </a:cubicBezTo>
                <a:cubicBezTo>
                  <a:pt x="304048" y="6348244"/>
                  <a:pt x="316862" y="6314418"/>
                  <a:pt x="330259" y="6280592"/>
                </a:cubicBezTo>
                <a:cubicBezTo>
                  <a:pt x="349189" y="6279717"/>
                  <a:pt x="348607" y="6283508"/>
                  <a:pt x="343947" y="6294006"/>
                </a:cubicBezTo>
                <a:cubicBezTo>
                  <a:pt x="339287" y="6304503"/>
                  <a:pt x="340161" y="6313252"/>
                  <a:pt x="346277" y="6317043"/>
                </a:cubicBezTo>
                <a:cubicBezTo>
                  <a:pt x="352393" y="6320833"/>
                  <a:pt x="350646" y="6332206"/>
                  <a:pt x="352393" y="6340079"/>
                </a:cubicBezTo>
                <a:cubicBezTo>
                  <a:pt x="381516" y="6331040"/>
                  <a:pt x="375400" y="6306545"/>
                  <a:pt x="381516" y="6288757"/>
                </a:cubicBezTo>
                <a:lnTo>
                  <a:pt x="405980" y="6275926"/>
                </a:lnTo>
                <a:cubicBezTo>
                  <a:pt x="403650" y="6285257"/>
                  <a:pt x="401903" y="6292547"/>
                  <a:pt x="399864" y="6299838"/>
                </a:cubicBezTo>
                <a:cubicBezTo>
                  <a:pt x="397826" y="6307128"/>
                  <a:pt x="397826" y="6314418"/>
                  <a:pt x="397826" y="6321708"/>
                </a:cubicBezTo>
                <a:cubicBezTo>
                  <a:pt x="412096" y="6308003"/>
                  <a:pt x="421707" y="6287882"/>
                  <a:pt x="443841" y="6287882"/>
                </a:cubicBezTo>
                <a:cubicBezTo>
                  <a:pt x="442898" y="6283578"/>
                  <a:pt x="441532" y="6279378"/>
                  <a:pt x="439763" y="6275343"/>
                </a:cubicBezTo>
                <a:cubicBezTo>
                  <a:pt x="421998" y="6254639"/>
                  <a:pt x="424619" y="6249682"/>
                  <a:pt x="451121" y="6239767"/>
                </a:cubicBezTo>
                <a:cubicBezTo>
                  <a:pt x="454034" y="6238892"/>
                  <a:pt x="459567" y="6237434"/>
                  <a:pt x="459567" y="6237434"/>
                </a:cubicBezTo>
                <a:cubicBezTo>
                  <a:pt x="464227" y="6215564"/>
                  <a:pt x="483157" y="6213231"/>
                  <a:pt x="498593" y="6205358"/>
                </a:cubicBezTo>
                <a:lnTo>
                  <a:pt x="494807" y="6178821"/>
                </a:lnTo>
                <a:cubicBezTo>
                  <a:pt x="500168" y="6183894"/>
                  <a:pt x="505807" y="6188665"/>
                  <a:pt x="511698" y="6193110"/>
                </a:cubicBezTo>
                <a:cubicBezTo>
                  <a:pt x="518343" y="6199573"/>
                  <a:pt x="526150" y="6204718"/>
                  <a:pt x="534706" y="6208273"/>
                </a:cubicBezTo>
                <a:cubicBezTo>
                  <a:pt x="535408" y="6208557"/>
                  <a:pt x="536126" y="6208800"/>
                  <a:pt x="536855" y="6209001"/>
                </a:cubicBezTo>
                <a:cubicBezTo>
                  <a:pt x="547400" y="6211910"/>
                  <a:pt x="558303" y="6205709"/>
                  <a:pt x="561208" y="6195151"/>
                </a:cubicBezTo>
                <a:cubicBezTo>
                  <a:pt x="561499" y="6195151"/>
                  <a:pt x="567615" y="6195151"/>
                  <a:pt x="567615" y="6195151"/>
                </a:cubicBezTo>
                <a:cubicBezTo>
                  <a:pt x="574896" y="6203316"/>
                  <a:pt x="583342" y="6202150"/>
                  <a:pt x="595283" y="6200400"/>
                </a:cubicBezTo>
                <a:cubicBezTo>
                  <a:pt x="607223" y="6198651"/>
                  <a:pt x="606349" y="6210606"/>
                  <a:pt x="611009" y="6218771"/>
                </a:cubicBezTo>
                <a:cubicBezTo>
                  <a:pt x="617708" y="6211351"/>
                  <a:pt x="625122" y="6204611"/>
                  <a:pt x="633143" y="6198650"/>
                </a:cubicBezTo>
                <a:cubicBezTo>
                  <a:pt x="642457" y="6194066"/>
                  <a:pt x="652216" y="6190451"/>
                  <a:pt x="662266" y="6187861"/>
                </a:cubicBezTo>
                <a:lnTo>
                  <a:pt x="631396" y="6156660"/>
                </a:lnTo>
                <a:cubicBezTo>
                  <a:pt x="634308" y="6146453"/>
                  <a:pt x="639259" y="6130415"/>
                  <a:pt x="644210" y="6112919"/>
                </a:cubicBezTo>
                <a:cubicBezTo>
                  <a:pt x="648578" y="6112044"/>
                  <a:pt x="645084" y="6123416"/>
                  <a:pt x="647122" y="6128082"/>
                </a:cubicBezTo>
                <a:cubicBezTo>
                  <a:pt x="655714" y="6154725"/>
                  <a:pt x="670255" y="6179058"/>
                  <a:pt x="689642" y="6199234"/>
                </a:cubicBezTo>
                <a:cubicBezTo>
                  <a:pt x="699162" y="6208323"/>
                  <a:pt x="702165" y="6222316"/>
                  <a:pt x="697215" y="6234518"/>
                </a:cubicBezTo>
                <a:lnTo>
                  <a:pt x="719057" y="6256680"/>
                </a:lnTo>
                <a:lnTo>
                  <a:pt x="698088" y="6275343"/>
                </a:lnTo>
                <a:cubicBezTo>
                  <a:pt x="703039" y="6277092"/>
                  <a:pt x="706534" y="6279134"/>
                  <a:pt x="710029" y="6279134"/>
                </a:cubicBezTo>
                <a:cubicBezTo>
                  <a:pt x="711475" y="6278686"/>
                  <a:pt x="712960" y="6278375"/>
                  <a:pt x="714464" y="6278206"/>
                </a:cubicBezTo>
                <a:cubicBezTo>
                  <a:pt x="727730" y="6276709"/>
                  <a:pt x="739696" y="6286263"/>
                  <a:pt x="741191" y="6299546"/>
                </a:cubicBezTo>
                <a:cubicBezTo>
                  <a:pt x="742173" y="6306434"/>
                  <a:pt x="745582" y="6312743"/>
                  <a:pt x="750802" y="6317334"/>
                </a:cubicBezTo>
                <a:cubicBezTo>
                  <a:pt x="756918" y="6321417"/>
                  <a:pt x="767693" y="6319376"/>
                  <a:pt x="773809" y="6323166"/>
                </a:cubicBezTo>
                <a:cubicBezTo>
                  <a:pt x="779925" y="6326957"/>
                  <a:pt x="781964" y="6338621"/>
                  <a:pt x="788371" y="6340954"/>
                </a:cubicBezTo>
                <a:cubicBezTo>
                  <a:pt x="840624" y="6359766"/>
                  <a:pt x="889722" y="6386412"/>
                  <a:pt x="933988" y="6419980"/>
                </a:cubicBezTo>
                <a:cubicBezTo>
                  <a:pt x="936027" y="6419980"/>
                  <a:pt x="939522" y="6419980"/>
                  <a:pt x="942143" y="6419980"/>
                </a:cubicBezTo>
                <a:cubicBezTo>
                  <a:pt x="952627" y="6414439"/>
                  <a:pt x="945929" y="6406274"/>
                  <a:pt x="948841" y="6399567"/>
                </a:cubicBezTo>
                <a:cubicBezTo>
                  <a:pt x="952459" y="6393650"/>
                  <a:pt x="956979" y="6388337"/>
                  <a:pt x="962238" y="6383820"/>
                </a:cubicBezTo>
                <a:cubicBezTo>
                  <a:pt x="947290" y="6361078"/>
                  <a:pt x="924971" y="6344188"/>
                  <a:pt x="899040" y="6335997"/>
                </a:cubicBezTo>
                <a:cubicBezTo>
                  <a:pt x="876849" y="6330147"/>
                  <a:pt x="855921" y="6320262"/>
                  <a:pt x="837298" y="6306836"/>
                </a:cubicBezTo>
                <a:cubicBezTo>
                  <a:pt x="832463" y="6301630"/>
                  <a:pt x="829492" y="6294963"/>
                  <a:pt x="828853" y="6287882"/>
                </a:cubicBezTo>
                <a:cubicBezTo>
                  <a:pt x="852443" y="6298671"/>
                  <a:pt x="878362" y="6286133"/>
                  <a:pt x="905447" y="6283216"/>
                </a:cubicBezTo>
                <a:cubicBezTo>
                  <a:pt x="909573" y="6259985"/>
                  <a:pt x="915018" y="6237008"/>
                  <a:pt x="921756" y="6214397"/>
                </a:cubicBezTo>
                <a:cubicBezTo>
                  <a:pt x="930554" y="6191944"/>
                  <a:pt x="934716" y="6167938"/>
                  <a:pt x="933988" y="6143829"/>
                </a:cubicBezTo>
                <a:cubicBezTo>
                  <a:pt x="933697" y="6138580"/>
                  <a:pt x="940104" y="6130123"/>
                  <a:pt x="947094" y="6124583"/>
                </a:cubicBezTo>
                <a:cubicBezTo>
                  <a:pt x="954083" y="6119042"/>
                  <a:pt x="961364" y="6119917"/>
                  <a:pt x="964859" y="6128082"/>
                </a:cubicBezTo>
                <a:lnTo>
                  <a:pt x="966898" y="6128082"/>
                </a:lnTo>
                <a:lnTo>
                  <a:pt x="964277" y="6129540"/>
                </a:lnTo>
                <a:lnTo>
                  <a:pt x="956705" y="6140330"/>
                </a:lnTo>
                <a:cubicBezTo>
                  <a:pt x="959326" y="6142954"/>
                  <a:pt x="961073" y="6145870"/>
                  <a:pt x="963403" y="6145870"/>
                </a:cubicBezTo>
                <a:cubicBezTo>
                  <a:pt x="971163" y="6146309"/>
                  <a:pt x="978942" y="6146309"/>
                  <a:pt x="986702" y="6145870"/>
                </a:cubicBezTo>
                <a:cubicBezTo>
                  <a:pt x="975818" y="6164751"/>
                  <a:pt x="978792" y="6188574"/>
                  <a:pt x="993983" y="6204191"/>
                </a:cubicBezTo>
                <a:cubicBezTo>
                  <a:pt x="1006999" y="6216473"/>
                  <a:pt x="1021137" y="6227505"/>
                  <a:pt x="1036212" y="6237143"/>
                </a:cubicBezTo>
                <a:cubicBezTo>
                  <a:pt x="1054851" y="6231311"/>
                  <a:pt x="1044949" y="6211481"/>
                  <a:pt x="1058928" y="6205941"/>
                </a:cubicBezTo>
                <a:cubicBezTo>
                  <a:pt x="1059933" y="6196832"/>
                  <a:pt x="1059933" y="6187639"/>
                  <a:pt x="1058928" y="6178530"/>
                </a:cubicBezTo>
                <a:cubicBezTo>
                  <a:pt x="1057472" y="6170365"/>
                  <a:pt x="1050482" y="6168615"/>
                  <a:pt x="1042036" y="6174156"/>
                </a:cubicBezTo>
                <a:lnTo>
                  <a:pt x="1024562" y="6184653"/>
                </a:lnTo>
                <a:cubicBezTo>
                  <a:pt x="1022523" y="6164533"/>
                  <a:pt x="1022523" y="6151119"/>
                  <a:pt x="1022523" y="6135372"/>
                </a:cubicBezTo>
                <a:lnTo>
                  <a:pt x="1074654" y="6113793"/>
                </a:lnTo>
                <a:lnTo>
                  <a:pt x="1090672" y="6134497"/>
                </a:lnTo>
                <a:cubicBezTo>
                  <a:pt x="1093585" y="6120792"/>
                  <a:pt x="1095332" y="6112335"/>
                  <a:pt x="1097371" y="6103587"/>
                </a:cubicBezTo>
                <a:cubicBezTo>
                  <a:pt x="1111932" y="6096005"/>
                  <a:pt x="1122417" y="6102712"/>
                  <a:pt x="1134940" y="6107670"/>
                </a:cubicBezTo>
                <a:lnTo>
                  <a:pt x="1150667" y="6081134"/>
                </a:lnTo>
                <a:cubicBezTo>
                  <a:pt x="1135045" y="6060294"/>
                  <a:pt x="1115195" y="6043002"/>
                  <a:pt x="1092420" y="6030394"/>
                </a:cubicBezTo>
                <a:cubicBezTo>
                  <a:pt x="1084094" y="6025832"/>
                  <a:pt x="1077380" y="6018804"/>
                  <a:pt x="1073198" y="6010273"/>
                </a:cubicBezTo>
                <a:cubicBezTo>
                  <a:pt x="1065626" y="5995693"/>
                  <a:pt x="1052812" y="5993652"/>
                  <a:pt x="1036503" y="6001817"/>
                </a:cubicBezTo>
                <a:cubicBezTo>
                  <a:pt x="1035047" y="5995402"/>
                  <a:pt x="1035629" y="5984612"/>
                  <a:pt x="1031552" y="5982862"/>
                </a:cubicBezTo>
                <a:cubicBezTo>
                  <a:pt x="1010874" y="5973823"/>
                  <a:pt x="995730" y="5955451"/>
                  <a:pt x="971557" y="5951077"/>
                </a:cubicBezTo>
                <a:cubicBezTo>
                  <a:pt x="961073" y="5949036"/>
                  <a:pt x="952918" y="5937663"/>
                  <a:pt x="942434" y="5930082"/>
                </a:cubicBezTo>
                <a:cubicBezTo>
                  <a:pt x="945638" y="5926874"/>
                  <a:pt x="949132" y="5923666"/>
                  <a:pt x="949132" y="5923666"/>
                </a:cubicBezTo>
                <a:cubicBezTo>
                  <a:pt x="973014" y="5933873"/>
                  <a:pt x="996895" y="5942912"/>
                  <a:pt x="1020485" y="5952827"/>
                </a:cubicBezTo>
                <a:cubicBezTo>
                  <a:pt x="1047662" y="5967322"/>
                  <a:pt x="1072663" y="5985581"/>
                  <a:pt x="1094750" y="6007066"/>
                </a:cubicBezTo>
                <a:cubicBezTo>
                  <a:pt x="1118838" y="6025589"/>
                  <a:pt x="1144028" y="6042630"/>
                  <a:pt x="1170179" y="6058097"/>
                </a:cubicBezTo>
                <a:cubicBezTo>
                  <a:pt x="1192604" y="6072968"/>
                  <a:pt x="1215612" y="6087257"/>
                  <a:pt x="1238911" y="6100671"/>
                </a:cubicBezTo>
                <a:cubicBezTo>
                  <a:pt x="1245668" y="6102608"/>
                  <a:pt x="1252832" y="6102608"/>
                  <a:pt x="1259588" y="6100671"/>
                </a:cubicBezTo>
                <a:cubicBezTo>
                  <a:pt x="1261336" y="6100671"/>
                  <a:pt x="1265704" y="6096589"/>
                  <a:pt x="1265704" y="6093964"/>
                </a:cubicBezTo>
                <a:cubicBezTo>
                  <a:pt x="1265704" y="6091340"/>
                  <a:pt x="1265704" y="6085216"/>
                  <a:pt x="1265704" y="6085216"/>
                </a:cubicBezTo>
                <a:cubicBezTo>
                  <a:pt x="1250422" y="6077820"/>
                  <a:pt x="1236452" y="6067970"/>
                  <a:pt x="1224349" y="6056055"/>
                </a:cubicBezTo>
                <a:cubicBezTo>
                  <a:pt x="1214301" y="6041553"/>
                  <a:pt x="1201897" y="6028838"/>
                  <a:pt x="1187654" y="6018438"/>
                </a:cubicBezTo>
                <a:cubicBezTo>
                  <a:pt x="1160569" y="5997443"/>
                  <a:pt x="1131736" y="5979946"/>
                  <a:pt x="1104943" y="5960117"/>
                </a:cubicBezTo>
                <a:cubicBezTo>
                  <a:pt x="1086726" y="5944019"/>
                  <a:pt x="1063124" y="5935378"/>
                  <a:pt x="1038833" y="5935914"/>
                </a:cubicBezTo>
                <a:cubicBezTo>
                  <a:pt x="1028639" y="5925708"/>
                  <a:pt x="1036212" y="5906462"/>
                  <a:pt x="1020485" y="5901796"/>
                </a:cubicBezTo>
                <a:cubicBezTo>
                  <a:pt x="1008059" y="5898420"/>
                  <a:pt x="998527" y="5888426"/>
                  <a:pt x="995730" y="5875843"/>
                </a:cubicBezTo>
                <a:cubicBezTo>
                  <a:pt x="1000390" y="5867970"/>
                  <a:pt x="1005049" y="5868553"/>
                  <a:pt x="1010292" y="5871761"/>
                </a:cubicBezTo>
                <a:cubicBezTo>
                  <a:pt x="1039415" y="5889549"/>
                  <a:pt x="1068539" y="5907336"/>
                  <a:pt x="1097662" y="5924541"/>
                </a:cubicBezTo>
                <a:cubicBezTo>
                  <a:pt x="1116884" y="5935914"/>
                  <a:pt x="1136979" y="5946412"/>
                  <a:pt x="1155909" y="5956909"/>
                </a:cubicBezTo>
                <a:cubicBezTo>
                  <a:pt x="1170762" y="5946703"/>
                  <a:pt x="1174548" y="5933289"/>
                  <a:pt x="1165520" y="5927749"/>
                </a:cubicBezTo>
                <a:cubicBezTo>
                  <a:pt x="1134358" y="5908795"/>
                  <a:pt x="1113389" y="5876426"/>
                  <a:pt x="1076111" y="5865637"/>
                </a:cubicBezTo>
                <a:cubicBezTo>
                  <a:pt x="1058345" y="5860388"/>
                  <a:pt x="1044949" y="5844933"/>
                  <a:pt x="1023980" y="5844933"/>
                </a:cubicBezTo>
                <a:cubicBezTo>
                  <a:pt x="1015243" y="5844350"/>
                  <a:pt x="1008253" y="5835018"/>
                  <a:pt x="1001555" y="5828311"/>
                </a:cubicBezTo>
                <a:cubicBezTo>
                  <a:pt x="967133" y="5798090"/>
                  <a:pt x="927711" y="5774111"/>
                  <a:pt x="885061" y="5757451"/>
                </a:cubicBezTo>
                <a:cubicBezTo>
                  <a:pt x="866255" y="5751425"/>
                  <a:pt x="846275" y="5750025"/>
                  <a:pt x="826814" y="5753369"/>
                </a:cubicBezTo>
                <a:cubicBezTo>
                  <a:pt x="833479" y="5775629"/>
                  <a:pt x="848374" y="5794506"/>
                  <a:pt x="868460" y="5806149"/>
                </a:cubicBezTo>
                <a:cubicBezTo>
                  <a:pt x="899623" y="5819563"/>
                  <a:pt x="931076" y="5832394"/>
                  <a:pt x="961947" y="5845808"/>
                </a:cubicBezTo>
                <a:cubicBezTo>
                  <a:pt x="969258" y="5849423"/>
                  <a:pt x="976270" y="5853616"/>
                  <a:pt x="982916" y="5858346"/>
                </a:cubicBezTo>
                <a:cubicBezTo>
                  <a:pt x="977091" y="5870886"/>
                  <a:pt x="969810" y="5866220"/>
                  <a:pt x="963985" y="5866220"/>
                </a:cubicBezTo>
                <a:cubicBezTo>
                  <a:pt x="950297" y="5863887"/>
                  <a:pt x="937192" y="5860679"/>
                  <a:pt x="923795" y="5857472"/>
                </a:cubicBezTo>
                <a:cubicBezTo>
                  <a:pt x="919718" y="5856597"/>
                  <a:pt x="914767" y="5855722"/>
                  <a:pt x="912728" y="5852806"/>
                </a:cubicBezTo>
                <a:cubicBezTo>
                  <a:pt x="891468" y="5823354"/>
                  <a:pt x="856811" y="5816064"/>
                  <a:pt x="825358" y="5803233"/>
                </a:cubicBezTo>
                <a:cubicBezTo>
                  <a:pt x="818996" y="5801321"/>
                  <a:pt x="813131" y="5798037"/>
                  <a:pt x="808175" y="5793610"/>
                </a:cubicBezTo>
                <a:cubicBezTo>
                  <a:pt x="788080" y="5773198"/>
                  <a:pt x="769150" y="5751911"/>
                  <a:pt x="747598" y="5728582"/>
                </a:cubicBezTo>
                <a:cubicBezTo>
                  <a:pt x="753859" y="5724223"/>
                  <a:pt x="760602" y="5720602"/>
                  <a:pt x="767693" y="5717793"/>
                </a:cubicBezTo>
                <a:cubicBezTo>
                  <a:pt x="782168" y="5714536"/>
                  <a:pt x="796869" y="5712391"/>
                  <a:pt x="811670" y="5711377"/>
                </a:cubicBezTo>
                <a:cubicBezTo>
                  <a:pt x="825057" y="5710661"/>
                  <a:pt x="838473" y="5710661"/>
                  <a:pt x="851860" y="5711377"/>
                </a:cubicBezTo>
                <a:cubicBezTo>
                  <a:pt x="845744" y="5660930"/>
                  <a:pt x="805263" y="5653348"/>
                  <a:pt x="774392" y="5631769"/>
                </a:cubicBezTo>
                <a:cubicBezTo>
                  <a:pt x="758374" y="5647807"/>
                  <a:pt x="747016" y="5643433"/>
                  <a:pt x="737114" y="5631769"/>
                </a:cubicBezTo>
                <a:cubicBezTo>
                  <a:pt x="735658" y="5630020"/>
                  <a:pt x="728668" y="5631186"/>
                  <a:pt x="725464" y="5633519"/>
                </a:cubicBezTo>
                <a:cubicBezTo>
                  <a:pt x="722210" y="5636802"/>
                  <a:pt x="720245" y="5641151"/>
                  <a:pt x="719931" y="5645766"/>
                </a:cubicBezTo>
                <a:cubicBezTo>
                  <a:pt x="725677" y="5659273"/>
                  <a:pt x="725677" y="5674542"/>
                  <a:pt x="719931" y="5688049"/>
                </a:cubicBezTo>
                <a:cubicBezTo>
                  <a:pt x="703622" y="5682508"/>
                  <a:pt x="703913" y="5662971"/>
                  <a:pt x="695467" y="5651598"/>
                </a:cubicBezTo>
                <a:cubicBezTo>
                  <a:pt x="694610" y="5650076"/>
                  <a:pt x="693539" y="5648684"/>
                  <a:pt x="692289" y="5647465"/>
                </a:cubicBezTo>
                <a:cubicBezTo>
                  <a:pt x="685030" y="5640386"/>
                  <a:pt x="673414" y="5640539"/>
                  <a:pt x="666344" y="5647807"/>
                </a:cubicBezTo>
                <a:cubicBezTo>
                  <a:pt x="664014" y="5650140"/>
                  <a:pt x="660810" y="5650140"/>
                  <a:pt x="655568" y="5650140"/>
                </a:cubicBezTo>
                <a:cubicBezTo>
                  <a:pt x="656733" y="5635268"/>
                  <a:pt x="678284" y="5627978"/>
                  <a:pt x="673916" y="5612232"/>
                </a:cubicBezTo>
                <a:cubicBezTo>
                  <a:pt x="673042" y="5609899"/>
                  <a:pt x="678867" y="5600567"/>
                  <a:pt x="681488" y="5600567"/>
                </a:cubicBezTo>
                <a:cubicBezTo>
                  <a:pt x="699253" y="5595026"/>
                  <a:pt x="709155" y="5569657"/>
                  <a:pt x="730124" y="5571406"/>
                </a:cubicBezTo>
                <a:cubicBezTo>
                  <a:pt x="735658" y="5571990"/>
                  <a:pt x="746142" y="5560909"/>
                  <a:pt x="751675" y="5553910"/>
                </a:cubicBezTo>
                <a:cubicBezTo>
                  <a:pt x="757209" y="5546912"/>
                  <a:pt x="757500" y="5534664"/>
                  <a:pt x="749637" y="5534664"/>
                </a:cubicBezTo>
                <a:cubicBezTo>
                  <a:pt x="730998" y="5533206"/>
                  <a:pt x="725464" y="5520084"/>
                  <a:pt x="720513" y="5505504"/>
                </a:cubicBezTo>
                <a:cubicBezTo>
                  <a:pt x="727503" y="5503171"/>
                  <a:pt x="739735" y="5497922"/>
                  <a:pt x="739735" y="5499672"/>
                </a:cubicBezTo>
                <a:cubicBezTo>
                  <a:pt x="749054" y="5521542"/>
                  <a:pt x="773227" y="5515127"/>
                  <a:pt x="789536" y="5524166"/>
                </a:cubicBezTo>
                <a:cubicBezTo>
                  <a:pt x="804971" y="5543121"/>
                  <a:pt x="811087" y="5569948"/>
                  <a:pt x="834095" y="5582488"/>
                </a:cubicBezTo>
                <a:cubicBezTo>
                  <a:pt x="837881" y="5577530"/>
                  <a:pt x="843706" y="5573739"/>
                  <a:pt x="843706" y="5569948"/>
                </a:cubicBezTo>
                <a:cubicBezTo>
                  <a:pt x="848948" y="5553035"/>
                  <a:pt x="842832" y="5536705"/>
                  <a:pt x="850986" y="5518917"/>
                </a:cubicBezTo>
                <a:cubicBezTo>
                  <a:pt x="852734" y="5515418"/>
                  <a:pt x="846909" y="5509003"/>
                  <a:pt x="844870" y="5504046"/>
                </a:cubicBezTo>
                <a:cubicBezTo>
                  <a:pt x="839628" y="5491507"/>
                  <a:pt x="834386" y="5478967"/>
                  <a:pt x="828853" y="5466720"/>
                </a:cubicBezTo>
                <a:cubicBezTo>
                  <a:pt x="834095" y="5467595"/>
                  <a:pt x="840211" y="5467012"/>
                  <a:pt x="843414" y="5470219"/>
                </a:cubicBezTo>
                <a:cubicBezTo>
                  <a:pt x="858297" y="5482894"/>
                  <a:pt x="869553" y="5499296"/>
                  <a:pt x="876033" y="5517751"/>
                </a:cubicBezTo>
                <a:cubicBezTo>
                  <a:pt x="880984" y="5535539"/>
                  <a:pt x="893215" y="5539622"/>
                  <a:pt x="913893" y="5539622"/>
                </a:cubicBezTo>
                <a:cubicBezTo>
                  <a:pt x="911854" y="5521542"/>
                  <a:pt x="897001" y="5518043"/>
                  <a:pt x="893507" y="5506379"/>
                </a:cubicBezTo>
                <a:cubicBezTo>
                  <a:pt x="888037" y="5492857"/>
                  <a:pt x="885267" y="5478393"/>
                  <a:pt x="885352" y="5463804"/>
                </a:cubicBezTo>
                <a:cubicBezTo>
                  <a:pt x="887604" y="5449765"/>
                  <a:pt x="885361" y="5435373"/>
                  <a:pt x="878945" y="5422688"/>
                </a:cubicBezTo>
                <a:cubicBezTo>
                  <a:pt x="899040" y="5439018"/>
                  <a:pt x="913893" y="5450682"/>
                  <a:pt x="928164" y="5462638"/>
                </a:cubicBezTo>
                <a:cubicBezTo>
                  <a:pt x="930671" y="5465663"/>
                  <a:pt x="932374" y="5469275"/>
                  <a:pt x="933115" y="5473135"/>
                </a:cubicBezTo>
                <a:cubicBezTo>
                  <a:pt x="933357" y="5474937"/>
                  <a:pt x="933711" y="5476721"/>
                  <a:pt x="934175" y="5478479"/>
                </a:cubicBezTo>
                <a:cubicBezTo>
                  <a:pt x="940342" y="5501834"/>
                  <a:pt x="964250" y="5515761"/>
                  <a:pt x="987575" y="5509586"/>
                </a:cubicBezTo>
                <a:cubicBezTo>
                  <a:pt x="992818" y="5520084"/>
                  <a:pt x="1005923" y="5526207"/>
                  <a:pt x="992818" y="5544579"/>
                </a:cubicBezTo>
                <a:cubicBezTo>
                  <a:pt x="991955" y="5550104"/>
                  <a:pt x="993925" y="5555692"/>
                  <a:pt x="998060" y="5559451"/>
                </a:cubicBezTo>
                <a:cubicBezTo>
                  <a:pt x="1007402" y="5564277"/>
                  <a:pt x="1017146" y="5568278"/>
                  <a:pt x="1027183" y="5571407"/>
                </a:cubicBezTo>
                <a:cubicBezTo>
                  <a:pt x="1034539" y="5602629"/>
                  <a:pt x="1050245" y="5631258"/>
                  <a:pt x="1072616" y="5654223"/>
                </a:cubicBezTo>
                <a:cubicBezTo>
                  <a:pt x="1071169" y="5654829"/>
                  <a:pt x="1069669" y="5655296"/>
                  <a:pt x="1068134" y="5655617"/>
                </a:cubicBezTo>
                <a:cubicBezTo>
                  <a:pt x="1054753" y="5658422"/>
                  <a:pt x="1041634" y="5649834"/>
                  <a:pt x="1038833" y="5636435"/>
                </a:cubicBezTo>
                <a:cubicBezTo>
                  <a:pt x="1034420" y="5617185"/>
                  <a:pt x="1020107" y="5601742"/>
                  <a:pt x="1001263" y="5595902"/>
                </a:cubicBezTo>
                <a:cubicBezTo>
                  <a:pt x="993552" y="5592841"/>
                  <a:pt x="985676" y="5590212"/>
                  <a:pt x="977673" y="5588028"/>
                </a:cubicBezTo>
                <a:cubicBezTo>
                  <a:pt x="980294" y="5581321"/>
                  <a:pt x="982333" y="5575489"/>
                  <a:pt x="984954" y="5567615"/>
                </a:cubicBezTo>
                <a:lnTo>
                  <a:pt x="966898" y="5558284"/>
                </a:lnTo>
                <a:lnTo>
                  <a:pt x="949132" y="5596485"/>
                </a:lnTo>
                <a:lnTo>
                  <a:pt x="1020485" y="5637309"/>
                </a:lnTo>
                <a:cubicBezTo>
                  <a:pt x="1020169" y="5660867"/>
                  <a:pt x="1035320" y="5681845"/>
                  <a:pt x="1057763" y="5688924"/>
                </a:cubicBezTo>
                <a:cubicBezTo>
                  <a:pt x="1064753" y="5691256"/>
                  <a:pt x="1069703" y="5699130"/>
                  <a:pt x="1074654" y="5705837"/>
                </a:cubicBezTo>
                <a:cubicBezTo>
                  <a:pt x="1087626" y="5720653"/>
                  <a:pt x="1104317" y="5731727"/>
                  <a:pt x="1122999" y="5737914"/>
                </a:cubicBezTo>
                <a:cubicBezTo>
                  <a:pt x="1124456" y="5730915"/>
                  <a:pt x="1126203" y="5726832"/>
                  <a:pt x="1126203" y="5722750"/>
                </a:cubicBezTo>
                <a:cubicBezTo>
                  <a:pt x="1127013" y="5718513"/>
                  <a:pt x="1128593" y="5714461"/>
                  <a:pt x="1130863" y="5710794"/>
                </a:cubicBezTo>
                <a:cubicBezTo>
                  <a:pt x="1133446" y="5709582"/>
                  <a:pt x="1136434" y="5709582"/>
                  <a:pt x="1139017" y="5710794"/>
                </a:cubicBezTo>
                <a:cubicBezTo>
                  <a:pt x="1142649" y="5712600"/>
                  <a:pt x="1145909" y="5715073"/>
                  <a:pt x="1148628" y="5718085"/>
                </a:cubicBezTo>
                <a:cubicBezTo>
                  <a:pt x="1165726" y="5735367"/>
                  <a:pt x="1185370" y="5749922"/>
                  <a:pt x="1206875" y="5761242"/>
                </a:cubicBezTo>
                <a:cubicBezTo>
                  <a:pt x="1230686" y="5776254"/>
                  <a:pt x="1253278" y="5793123"/>
                  <a:pt x="1274441" y="5811690"/>
                </a:cubicBezTo>
                <a:cubicBezTo>
                  <a:pt x="1325699" y="5853098"/>
                  <a:pt x="1376665" y="5895381"/>
                  <a:pt x="1430252" y="5939121"/>
                </a:cubicBezTo>
                <a:lnTo>
                  <a:pt x="1459375" y="5932706"/>
                </a:lnTo>
                <a:cubicBezTo>
                  <a:pt x="1461123" y="5926874"/>
                  <a:pt x="1461123" y="5923083"/>
                  <a:pt x="1461123" y="5921042"/>
                </a:cubicBezTo>
                <a:cubicBezTo>
                  <a:pt x="1451512" y="5898588"/>
                  <a:pt x="1427631" y="5894506"/>
                  <a:pt x="1410157" y="5882258"/>
                </a:cubicBezTo>
                <a:cubicBezTo>
                  <a:pt x="1395742" y="5872262"/>
                  <a:pt x="1382374" y="5860831"/>
                  <a:pt x="1370257" y="5848141"/>
                </a:cubicBezTo>
                <a:cubicBezTo>
                  <a:pt x="1349871" y="5828894"/>
                  <a:pt x="1335601" y="5801483"/>
                  <a:pt x="1306477" y="5789820"/>
                </a:cubicBezTo>
                <a:cubicBezTo>
                  <a:pt x="1300439" y="5786727"/>
                  <a:pt x="1295317" y="5782102"/>
                  <a:pt x="1291624" y="5776406"/>
                </a:cubicBezTo>
                <a:cubicBezTo>
                  <a:pt x="1285450" y="5767217"/>
                  <a:pt x="1275013" y="5761827"/>
                  <a:pt x="1263957" y="5762117"/>
                </a:cubicBezTo>
                <a:cubicBezTo>
                  <a:pt x="1254055" y="5761825"/>
                  <a:pt x="1247065" y="5750744"/>
                  <a:pt x="1237746" y="5746370"/>
                </a:cubicBezTo>
                <a:cubicBezTo>
                  <a:pt x="1208862" y="5734162"/>
                  <a:pt x="1185091" y="5712318"/>
                  <a:pt x="1170471" y="5684550"/>
                </a:cubicBezTo>
                <a:cubicBezTo>
                  <a:pt x="1167485" y="5678392"/>
                  <a:pt x="1162578" y="5673376"/>
                  <a:pt x="1156491" y="5670261"/>
                </a:cubicBezTo>
                <a:cubicBezTo>
                  <a:pt x="1139531" y="5663255"/>
                  <a:pt x="1128804" y="5646327"/>
                  <a:pt x="1129698" y="5627978"/>
                </a:cubicBezTo>
                <a:lnTo>
                  <a:pt x="1129698" y="5632935"/>
                </a:lnTo>
                <a:lnTo>
                  <a:pt x="1097371" y="5599109"/>
                </a:lnTo>
                <a:lnTo>
                  <a:pt x="1124456" y="5594152"/>
                </a:lnTo>
                <a:cubicBezTo>
                  <a:pt x="1127659" y="5581613"/>
                  <a:pt x="1121834" y="5577530"/>
                  <a:pt x="1114845" y="5577530"/>
                </a:cubicBezTo>
                <a:cubicBezTo>
                  <a:pt x="1103195" y="5575197"/>
                  <a:pt x="1086595" y="5579863"/>
                  <a:pt x="1092420" y="5556243"/>
                </a:cubicBezTo>
                <a:cubicBezTo>
                  <a:pt x="1093293" y="5553035"/>
                  <a:pt x="1088343" y="5549245"/>
                  <a:pt x="1085721" y="5546037"/>
                </a:cubicBezTo>
                <a:cubicBezTo>
                  <a:pt x="1062161" y="5520948"/>
                  <a:pt x="1042524" y="5492437"/>
                  <a:pt x="1027474" y="5461471"/>
                </a:cubicBezTo>
                <a:cubicBezTo>
                  <a:pt x="1020796" y="5451294"/>
                  <a:pt x="1011943" y="5442728"/>
                  <a:pt x="1001555" y="5436393"/>
                </a:cubicBezTo>
                <a:cubicBezTo>
                  <a:pt x="999242" y="5434338"/>
                  <a:pt x="997140" y="5432055"/>
                  <a:pt x="995282" y="5429581"/>
                </a:cubicBezTo>
                <a:cubicBezTo>
                  <a:pt x="979914" y="5409113"/>
                  <a:pt x="984026" y="5380046"/>
                  <a:pt x="1004467" y="5364658"/>
                </a:cubicBezTo>
                <a:cubicBezTo>
                  <a:pt x="1009418" y="5359701"/>
                  <a:pt x="1017864" y="5359117"/>
                  <a:pt x="1025727" y="5356201"/>
                </a:cubicBezTo>
                <a:cubicBezTo>
                  <a:pt x="1020776" y="5337538"/>
                  <a:pt x="1016408" y="5320626"/>
                  <a:pt x="1011748" y="5302546"/>
                </a:cubicBezTo>
                <a:cubicBezTo>
                  <a:pt x="1026018" y="5295839"/>
                  <a:pt x="1036212" y="5299338"/>
                  <a:pt x="1038250" y="5312460"/>
                </a:cubicBezTo>
                <a:cubicBezTo>
                  <a:pt x="1042910" y="5341621"/>
                  <a:pt x="1065335" y="5352702"/>
                  <a:pt x="1081062" y="5370782"/>
                </a:cubicBezTo>
                <a:cubicBezTo>
                  <a:pt x="1083974" y="5375156"/>
                  <a:pt x="1091255" y="5373114"/>
                  <a:pt x="1101157" y="5375156"/>
                </a:cubicBezTo>
                <a:cubicBezTo>
                  <a:pt x="1100704" y="5367034"/>
                  <a:pt x="1099236" y="5359000"/>
                  <a:pt x="1096788" y="5351244"/>
                </a:cubicBezTo>
                <a:cubicBezTo>
                  <a:pt x="1085430" y="5334331"/>
                  <a:pt x="1071160" y="5319751"/>
                  <a:pt x="1060967" y="5301088"/>
                </a:cubicBezTo>
                <a:cubicBezTo>
                  <a:pt x="1051057" y="5284423"/>
                  <a:pt x="1046959" y="5264933"/>
                  <a:pt x="1049317" y="5245683"/>
                </a:cubicBezTo>
                <a:cubicBezTo>
                  <a:pt x="1053977" y="5218272"/>
                  <a:pt x="1044949" y="5201359"/>
                  <a:pt x="1020194" y="5197568"/>
                </a:cubicBezTo>
                <a:cubicBezTo>
                  <a:pt x="1018155" y="5196985"/>
                  <a:pt x="1015534" y="5193486"/>
                  <a:pt x="1015534" y="5191444"/>
                </a:cubicBezTo>
                <a:cubicBezTo>
                  <a:pt x="1030712" y="5182178"/>
                  <a:pt x="1047357" y="5175571"/>
                  <a:pt x="1064753" y="5171907"/>
                </a:cubicBezTo>
                <a:cubicBezTo>
                  <a:pt x="1071937" y="5168981"/>
                  <a:pt x="1078619" y="5164947"/>
                  <a:pt x="1084556" y="5159951"/>
                </a:cubicBezTo>
                <a:cubicBezTo>
                  <a:pt x="1081353" y="5140413"/>
                  <a:pt x="1064170" y="5129915"/>
                  <a:pt x="1073490" y="5105421"/>
                </a:cubicBezTo>
                <a:cubicBezTo>
                  <a:pt x="1085139" y="5099589"/>
                  <a:pt x="1095041" y="5098422"/>
                  <a:pt x="1098827" y="5114169"/>
                </a:cubicBezTo>
                <a:cubicBezTo>
                  <a:pt x="1102613" y="5129915"/>
                  <a:pt x="1112224" y="5110961"/>
                  <a:pt x="1118922" y="5114169"/>
                </a:cubicBezTo>
                <a:cubicBezTo>
                  <a:pt x="1118628" y="5118246"/>
                  <a:pt x="1118628" y="5122339"/>
                  <a:pt x="1118922" y="5126416"/>
                </a:cubicBezTo>
                <a:cubicBezTo>
                  <a:pt x="1119796" y="5136039"/>
                  <a:pt x="1126494" y="5139830"/>
                  <a:pt x="1133775" y="5133414"/>
                </a:cubicBezTo>
                <a:cubicBezTo>
                  <a:pt x="1152414" y="5117376"/>
                  <a:pt x="1171344" y="5127582"/>
                  <a:pt x="1189110" y="5109212"/>
                </a:cubicBezTo>
                <a:cubicBezTo>
                  <a:pt x="1189110" y="5112711"/>
                  <a:pt x="1189110" y="5116210"/>
                  <a:pt x="1189110" y="5120001"/>
                </a:cubicBezTo>
                <a:cubicBezTo>
                  <a:pt x="1181537" y="5123792"/>
                  <a:pt x="1173674" y="5127582"/>
                  <a:pt x="1166102" y="5132248"/>
                </a:cubicBezTo>
                <a:cubicBezTo>
                  <a:pt x="1158997" y="5136336"/>
                  <a:pt x="1152185" y="5140916"/>
                  <a:pt x="1145716" y="5145954"/>
                </a:cubicBezTo>
                <a:cubicBezTo>
                  <a:pt x="1139042" y="5150738"/>
                  <a:pt x="1132804" y="5156105"/>
                  <a:pt x="1127077" y="5161992"/>
                </a:cubicBezTo>
                <a:cubicBezTo>
                  <a:pt x="1120669" y="5170157"/>
                  <a:pt x="1118340" y="5181238"/>
                  <a:pt x="1127077" y="5186487"/>
                </a:cubicBezTo>
                <a:cubicBezTo>
                  <a:pt x="1135814" y="5191736"/>
                  <a:pt x="1146007" y="5200192"/>
                  <a:pt x="1156200" y="5198151"/>
                </a:cubicBezTo>
                <a:cubicBezTo>
                  <a:pt x="1177752" y="5193777"/>
                  <a:pt x="1193769" y="5195235"/>
                  <a:pt x="1199012" y="5216814"/>
                </a:cubicBezTo>
                <a:cubicBezTo>
                  <a:pt x="1234833" y="5198151"/>
                  <a:pt x="1234833" y="5198151"/>
                  <a:pt x="1263957" y="5210690"/>
                </a:cubicBezTo>
                <a:cubicBezTo>
                  <a:pt x="1265704" y="5206899"/>
                  <a:pt x="1268908" y="5201067"/>
                  <a:pt x="1268908" y="5199318"/>
                </a:cubicBezTo>
                <a:cubicBezTo>
                  <a:pt x="1260753" y="5184154"/>
                  <a:pt x="1272403" y="5173073"/>
                  <a:pt x="1281431" y="5161409"/>
                </a:cubicBezTo>
                <a:cubicBezTo>
                  <a:pt x="1285903" y="5162697"/>
                  <a:pt x="1290647" y="5162697"/>
                  <a:pt x="1295119" y="5161409"/>
                </a:cubicBezTo>
                <a:cubicBezTo>
                  <a:pt x="1304109" y="5156870"/>
                  <a:pt x="1312770" y="5151705"/>
                  <a:pt x="1321039" y="5145954"/>
                </a:cubicBezTo>
                <a:lnTo>
                  <a:pt x="1341425" y="5158201"/>
                </a:lnTo>
                <a:cubicBezTo>
                  <a:pt x="1360384" y="5172755"/>
                  <a:pt x="1384701" y="5178390"/>
                  <a:pt x="1408118" y="5173656"/>
                </a:cubicBezTo>
                <a:cubicBezTo>
                  <a:pt x="1412486" y="5172198"/>
                  <a:pt x="1418311" y="5171323"/>
                  <a:pt x="1420641" y="5173656"/>
                </a:cubicBezTo>
                <a:cubicBezTo>
                  <a:pt x="1438406" y="5189403"/>
                  <a:pt x="1458502" y="5178613"/>
                  <a:pt x="1478888" y="5170740"/>
                </a:cubicBezTo>
                <a:cubicBezTo>
                  <a:pt x="1513254" y="5157326"/>
                  <a:pt x="1547619" y="5145370"/>
                  <a:pt x="1585189" y="5131957"/>
                </a:cubicBezTo>
                <a:cubicBezTo>
                  <a:pt x="1583441" y="5127582"/>
                  <a:pt x="1583441" y="5120876"/>
                  <a:pt x="1583441" y="5113877"/>
                </a:cubicBezTo>
                <a:lnTo>
                  <a:pt x="1617807" y="5124375"/>
                </a:lnTo>
                <a:cubicBezTo>
                  <a:pt x="1610343" y="5109821"/>
                  <a:pt x="1599446" y="5097309"/>
                  <a:pt x="1586062" y="5087924"/>
                </a:cubicBezTo>
                <a:cubicBezTo>
                  <a:pt x="1573161" y="5077984"/>
                  <a:pt x="1563113" y="5064805"/>
                  <a:pt x="1556939" y="5049724"/>
                </a:cubicBezTo>
                <a:cubicBezTo>
                  <a:pt x="1549296" y="5033438"/>
                  <a:pt x="1540130" y="5017913"/>
                  <a:pt x="1529563" y="5003359"/>
                </a:cubicBezTo>
                <a:cubicBezTo>
                  <a:pt x="1526068" y="4998109"/>
                  <a:pt x="1519370" y="4992861"/>
                  <a:pt x="1521117" y="4986445"/>
                </a:cubicBezTo>
                <a:cubicBezTo>
                  <a:pt x="1522864" y="4980030"/>
                  <a:pt x="1523447" y="4978572"/>
                  <a:pt x="1540921" y="4967199"/>
                </a:cubicBezTo>
                <a:cubicBezTo>
                  <a:pt x="1564802" y="4983529"/>
                  <a:pt x="1583732" y="5008024"/>
                  <a:pt x="1619554" y="5001900"/>
                </a:cubicBezTo>
                <a:cubicBezTo>
                  <a:pt x="1626544" y="5000734"/>
                  <a:pt x="1628583" y="5007441"/>
                  <a:pt x="1639358" y="5015023"/>
                </a:cubicBezTo>
                <a:cubicBezTo>
                  <a:pt x="1650134" y="5022605"/>
                  <a:pt x="1660910" y="5030770"/>
                  <a:pt x="1672268" y="5037476"/>
                </a:cubicBezTo>
                <a:cubicBezTo>
                  <a:pt x="1677219" y="5040393"/>
                  <a:pt x="1683043" y="5036602"/>
                  <a:pt x="1686829" y="5030478"/>
                </a:cubicBezTo>
                <a:cubicBezTo>
                  <a:pt x="1683917" y="5007150"/>
                  <a:pt x="1665860" y="4995485"/>
                  <a:pt x="1657706" y="4976531"/>
                </a:cubicBezTo>
                <a:cubicBezTo>
                  <a:pt x="1651699" y="4966572"/>
                  <a:pt x="1639406" y="4962387"/>
                  <a:pt x="1628582" y="4966616"/>
                </a:cubicBezTo>
                <a:cubicBezTo>
                  <a:pt x="1613402" y="4970664"/>
                  <a:pt x="1597652" y="4972142"/>
                  <a:pt x="1581985" y="4970990"/>
                </a:cubicBezTo>
                <a:cubicBezTo>
                  <a:pt x="1594799" y="4935706"/>
                  <a:pt x="1624505" y="4947662"/>
                  <a:pt x="1640232" y="4930748"/>
                </a:cubicBezTo>
                <a:cubicBezTo>
                  <a:pt x="1641979" y="4914710"/>
                  <a:pt x="1629747" y="4916168"/>
                  <a:pt x="1623923" y="4910628"/>
                </a:cubicBezTo>
                <a:cubicBezTo>
                  <a:pt x="1644171" y="4905946"/>
                  <a:pt x="1665122" y="4905155"/>
                  <a:pt x="1685664" y="4908295"/>
                </a:cubicBezTo>
                <a:cubicBezTo>
                  <a:pt x="1692865" y="4906705"/>
                  <a:pt x="1699819" y="4904155"/>
                  <a:pt x="1706342" y="4900713"/>
                </a:cubicBezTo>
                <a:cubicBezTo>
                  <a:pt x="1702265" y="4878259"/>
                  <a:pt x="1683043" y="4878843"/>
                  <a:pt x="1669938" y="4871553"/>
                </a:cubicBezTo>
                <a:cubicBezTo>
                  <a:pt x="1674306" y="4867762"/>
                  <a:pt x="1678675" y="4861347"/>
                  <a:pt x="1683043" y="4861346"/>
                </a:cubicBezTo>
                <a:cubicBezTo>
                  <a:pt x="1692642" y="4859400"/>
                  <a:pt x="1702381" y="4858230"/>
                  <a:pt x="1712167" y="4857847"/>
                </a:cubicBezTo>
                <a:cubicBezTo>
                  <a:pt x="1718865" y="4849974"/>
                  <a:pt x="1728476" y="4839476"/>
                  <a:pt x="1731971" y="4834810"/>
                </a:cubicBezTo>
                <a:cubicBezTo>
                  <a:pt x="1735466" y="4830145"/>
                  <a:pt x="1738960" y="4821980"/>
                  <a:pt x="1738960" y="4818481"/>
                </a:cubicBezTo>
                <a:cubicBezTo>
                  <a:pt x="1735757" y="4809440"/>
                  <a:pt x="1727893" y="4808566"/>
                  <a:pt x="1718865" y="4814690"/>
                </a:cubicBezTo>
                <a:cubicBezTo>
                  <a:pt x="1716923" y="4808420"/>
                  <a:pt x="1720263" y="4801732"/>
                  <a:pt x="1726437" y="4799526"/>
                </a:cubicBezTo>
                <a:cubicBezTo>
                  <a:pt x="1735565" y="4797131"/>
                  <a:pt x="1741915" y="4788853"/>
                  <a:pt x="1741873" y="4779405"/>
                </a:cubicBezTo>
                <a:cubicBezTo>
                  <a:pt x="1736339" y="4781155"/>
                  <a:pt x="1732262" y="4781738"/>
                  <a:pt x="1726146" y="4784071"/>
                </a:cubicBezTo>
                <a:cubicBezTo>
                  <a:pt x="1720030" y="4786404"/>
                  <a:pt x="1713914" y="4787279"/>
                  <a:pt x="1711876" y="4780572"/>
                </a:cubicBezTo>
                <a:cubicBezTo>
                  <a:pt x="1709700" y="4772399"/>
                  <a:pt x="1713285" y="4763784"/>
                  <a:pt x="1720613" y="4759576"/>
                </a:cubicBezTo>
                <a:lnTo>
                  <a:pt x="1745076" y="4743830"/>
                </a:lnTo>
                <a:cubicBezTo>
                  <a:pt x="1749183" y="4741132"/>
                  <a:pt x="1752991" y="4738004"/>
                  <a:pt x="1756434" y="4734498"/>
                </a:cubicBezTo>
                <a:cubicBezTo>
                  <a:pt x="1758447" y="4733002"/>
                  <a:pt x="1759939" y="4730911"/>
                  <a:pt x="1760699" y="4728520"/>
                </a:cubicBezTo>
                <a:cubicBezTo>
                  <a:pt x="1762698" y="4722227"/>
                  <a:pt x="1759224" y="4715504"/>
                  <a:pt x="1752940" y="4713502"/>
                </a:cubicBezTo>
                <a:cubicBezTo>
                  <a:pt x="1750486" y="4712511"/>
                  <a:pt x="1747953" y="4711730"/>
                  <a:pt x="1745367" y="4711169"/>
                </a:cubicBezTo>
                <a:cubicBezTo>
                  <a:pt x="1745950" y="4701838"/>
                  <a:pt x="1753522" y="4703296"/>
                  <a:pt x="1758182" y="4699797"/>
                </a:cubicBezTo>
                <a:cubicBezTo>
                  <a:pt x="1762207" y="4696032"/>
                  <a:pt x="1765909" y="4691936"/>
                  <a:pt x="1769249" y="4687549"/>
                </a:cubicBezTo>
                <a:lnTo>
                  <a:pt x="1783228" y="4699505"/>
                </a:lnTo>
                <a:cubicBezTo>
                  <a:pt x="1781481" y="4703588"/>
                  <a:pt x="1779733" y="4707962"/>
                  <a:pt x="1786432" y="4705921"/>
                </a:cubicBezTo>
                <a:lnTo>
                  <a:pt x="1786432" y="4698922"/>
                </a:lnTo>
                <a:lnTo>
                  <a:pt x="1824583" y="4644100"/>
                </a:lnTo>
                <a:cubicBezTo>
                  <a:pt x="1832447" y="4658097"/>
                  <a:pt x="1836524" y="4672678"/>
                  <a:pt x="1856037" y="4663929"/>
                </a:cubicBezTo>
                <a:cubicBezTo>
                  <a:pt x="1860114" y="4662180"/>
                  <a:pt x="1867977" y="4669178"/>
                  <a:pt x="1871181" y="4674719"/>
                </a:cubicBezTo>
                <a:cubicBezTo>
                  <a:pt x="1877406" y="4686494"/>
                  <a:pt x="1889347" y="4694132"/>
                  <a:pt x="1902634" y="4694840"/>
                </a:cubicBezTo>
                <a:lnTo>
                  <a:pt x="1938165" y="4651099"/>
                </a:lnTo>
                <a:lnTo>
                  <a:pt x="1940786" y="4649640"/>
                </a:lnTo>
                <a:lnTo>
                  <a:pt x="1938456" y="4649640"/>
                </a:lnTo>
                <a:cubicBezTo>
                  <a:pt x="1941077" y="4643517"/>
                  <a:pt x="1942824" y="4634769"/>
                  <a:pt x="1946610" y="4632436"/>
                </a:cubicBezTo>
                <a:cubicBezTo>
                  <a:pt x="1960368" y="4621418"/>
                  <a:pt x="1971760" y="4607730"/>
                  <a:pt x="1980102" y="4592194"/>
                </a:cubicBezTo>
                <a:cubicBezTo>
                  <a:pt x="1985067" y="4593736"/>
                  <a:pt x="1989930" y="4595586"/>
                  <a:pt x="1994664" y="4597735"/>
                </a:cubicBezTo>
                <a:cubicBezTo>
                  <a:pt x="2016216" y="4609691"/>
                  <a:pt x="2023788" y="4606191"/>
                  <a:pt x="2042427" y="4574698"/>
                </a:cubicBezTo>
                <a:cubicBezTo>
                  <a:pt x="2048543" y="4574115"/>
                  <a:pt x="2057280" y="4575573"/>
                  <a:pt x="2061939" y="4572073"/>
                </a:cubicBezTo>
                <a:cubicBezTo>
                  <a:pt x="2066599" y="4568574"/>
                  <a:pt x="2066599" y="4556910"/>
                  <a:pt x="2071259" y="4552536"/>
                </a:cubicBezTo>
                <a:cubicBezTo>
                  <a:pt x="2080868" y="4545937"/>
                  <a:pt x="2086636" y="4535041"/>
                  <a:pt x="2086694" y="4523375"/>
                </a:cubicBezTo>
                <a:cubicBezTo>
                  <a:pt x="2085529" y="4508503"/>
                  <a:pt x="2101256" y="4502671"/>
                  <a:pt x="2106790" y="4491299"/>
                </a:cubicBezTo>
                <a:cubicBezTo>
                  <a:pt x="2128632" y="4491299"/>
                  <a:pt x="2135622" y="4458930"/>
                  <a:pt x="2157756" y="4462138"/>
                </a:cubicBezTo>
                <a:cubicBezTo>
                  <a:pt x="2160377" y="4462430"/>
                  <a:pt x="2166201" y="4456889"/>
                  <a:pt x="2168531" y="4453098"/>
                </a:cubicBezTo>
                <a:cubicBezTo>
                  <a:pt x="2170511" y="4449132"/>
                  <a:pt x="2171223" y="4444653"/>
                  <a:pt x="2170570" y="4440268"/>
                </a:cubicBezTo>
                <a:cubicBezTo>
                  <a:pt x="2170279" y="4438226"/>
                  <a:pt x="2169696" y="4436185"/>
                  <a:pt x="2164454" y="4436185"/>
                </a:cubicBezTo>
                <a:cubicBezTo>
                  <a:pt x="2159212" y="4436185"/>
                  <a:pt x="2153678" y="4444058"/>
                  <a:pt x="2148145" y="4436185"/>
                </a:cubicBezTo>
                <a:lnTo>
                  <a:pt x="2177268" y="4397985"/>
                </a:lnTo>
                <a:lnTo>
                  <a:pt x="2184840" y="4423937"/>
                </a:lnTo>
                <a:cubicBezTo>
                  <a:pt x="2201163" y="4420331"/>
                  <a:pt x="2216671" y="4413706"/>
                  <a:pt x="2230564" y="4404400"/>
                </a:cubicBezTo>
                <a:cubicBezTo>
                  <a:pt x="2229690" y="4390111"/>
                  <a:pt x="2221536" y="4392444"/>
                  <a:pt x="2214838" y="4392444"/>
                </a:cubicBezTo>
                <a:cubicBezTo>
                  <a:pt x="2207859" y="4391174"/>
                  <a:pt x="2200956" y="4389519"/>
                  <a:pt x="2194160" y="4387487"/>
                </a:cubicBezTo>
                <a:cubicBezTo>
                  <a:pt x="2196199" y="4381655"/>
                  <a:pt x="2196199" y="4377281"/>
                  <a:pt x="2196199" y="4372907"/>
                </a:cubicBezTo>
                <a:cubicBezTo>
                  <a:pt x="2200858" y="4348412"/>
                  <a:pt x="2201149" y="4348412"/>
                  <a:pt x="2176686" y="4343746"/>
                </a:cubicBezTo>
                <a:cubicBezTo>
                  <a:pt x="2185423" y="4336164"/>
                  <a:pt x="2192995" y="4325958"/>
                  <a:pt x="2199985" y="4324500"/>
                </a:cubicBezTo>
                <a:cubicBezTo>
                  <a:pt x="2212799" y="4322167"/>
                  <a:pt x="2229690" y="4325083"/>
                  <a:pt x="2235515" y="4332082"/>
                </a:cubicBezTo>
                <a:cubicBezTo>
                  <a:pt x="2241340" y="4339080"/>
                  <a:pt x="2247165" y="4347829"/>
                  <a:pt x="2261726" y="4339080"/>
                </a:cubicBezTo>
                <a:cubicBezTo>
                  <a:pt x="2258782" y="4327056"/>
                  <a:pt x="2256449" y="4314890"/>
                  <a:pt x="2254737" y="4302629"/>
                </a:cubicBezTo>
                <a:cubicBezTo>
                  <a:pt x="2255572" y="4298156"/>
                  <a:pt x="2257817" y="4294067"/>
                  <a:pt x="2261144" y="4290965"/>
                </a:cubicBezTo>
                <a:cubicBezTo>
                  <a:pt x="2266386" y="4291549"/>
                  <a:pt x="2273376" y="4292423"/>
                  <a:pt x="2275123" y="4296506"/>
                </a:cubicBezTo>
                <a:cubicBezTo>
                  <a:pt x="2276870" y="4300588"/>
                  <a:pt x="2275997" y="4305254"/>
                  <a:pt x="2276870" y="4314002"/>
                </a:cubicBezTo>
                <a:cubicBezTo>
                  <a:pt x="2277744" y="4322751"/>
                  <a:pt x="2278909" y="4331790"/>
                  <a:pt x="2280365" y="4344912"/>
                </a:cubicBezTo>
                <a:cubicBezTo>
                  <a:pt x="2299731" y="4326756"/>
                  <a:pt x="2324467" y="4315395"/>
                  <a:pt x="2350844" y="4312544"/>
                </a:cubicBezTo>
                <a:cubicBezTo>
                  <a:pt x="2365988" y="4296506"/>
                  <a:pt x="2362493" y="4285133"/>
                  <a:pt x="2353756" y="4274927"/>
                </a:cubicBezTo>
                <a:lnTo>
                  <a:pt x="2353942" y="4274256"/>
                </a:lnTo>
                <a:lnTo>
                  <a:pt x="2364823" y="4234977"/>
                </a:lnTo>
                <a:lnTo>
                  <a:pt x="2375017" y="4257722"/>
                </a:lnTo>
                <a:cubicBezTo>
                  <a:pt x="2373560" y="4260347"/>
                  <a:pt x="2370357" y="4262971"/>
                  <a:pt x="2370357" y="4265596"/>
                </a:cubicBezTo>
                <a:cubicBezTo>
                  <a:pt x="2370374" y="4268786"/>
                  <a:pt x="2370966" y="4271947"/>
                  <a:pt x="2372104" y="4274927"/>
                </a:cubicBezTo>
                <a:cubicBezTo>
                  <a:pt x="2374143" y="4273177"/>
                  <a:pt x="2378220" y="4272011"/>
                  <a:pt x="2378220" y="4270261"/>
                </a:cubicBezTo>
                <a:cubicBezTo>
                  <a:pt x="2379324" y="4266162"/>
                  <a:pt x="2380007" y="4261960"/>
                  <a:pt x="2380259" y="4257722"/>
                </a:cubicBezTo>
                <a:cubicBezTo>
                  <a:pt x="2382588" y="4255681"/>
                  <a:pt x="2385210" y="4250141"/>
                  <a:pt x="2387540" y="4252182"/>
                </a:cubicBezTo>
                <a:cubicBezTo>
                  <a:pt x="2389869" y="4254223"/>
                  <a:pt x="2392491" y="4258014"/>
                  <a:pt x="2392491" y="4260638"/>
                </a:cubicBezTo>
                <a:cubicBezTo>
                  <a:pt x="2389578" y="4269970"/>
                  <a:pt x="2385210" y="4278718"/>
                  <a:pt x="2380259" y="4289799"/>
                </a:cubicBezTo>
                <a:cubicBezTo>
                  <a:pt x="2390860" y="4292493"/>
                  <a:pt x="2401677" y="4294249"/>
                  <a:pt x="2412586" y="4295048"/>
                </a:cubicBezTo>
                <a:cubicBezTo>
                  <a:pt x="2428312" y="4295048"/>
                  <a:pt x="2438214" y="4300005"/>
                  <a:pt x="2439962" y="4318085"/>
                </a:cubicBezTo>
                <a:cubicBezTo>
                  <a:pt x="2440544" y="4321876"/>
                  <a:pt x="2446078" y="4323625"/>
                  <a:pt x="2450155" y="4326250"/>
                </a:cubicBezTo>
                <a:cubicBezTo>
                  <a:pt x="2453255" y="4316656"/>
                  <a:pt x="2454494" y="4306652"/>
                  <a:pt x="2453901" y="4296759"/>
                </a:cubicBezTo>
                <a:lnTo>
                  <a:pt x="2446707" y="4268119"/>
                </a:lnTo>
                <a:lnTo>
                  <a:pt x="2444622" y="4271135"/>
                </a:lnTo>
                <a:lnTo>
                  <a:pt x="2436759" y="4281342"/>
                </a:lnTo>
                <a:cubicBezTo>
                  <a:pt x="2434720" y="4279592"/>
                  <a:pt x="2431225" y="4278134"/>
                  <a:pt x="2431225" y="4276093"/>
                </a:cubicBezTo>
                <a:cubicBezTo>
                  <a:pt x="2431279" y="4263778"/>
                  <a:pt x="2432351" y="4251488"/>
                  <a:pt x="2434429" y="4239350"/>
                </a:cubicBezTo>
                <a:cubicBezTo>
                  <a:pt x="2437325" y="4230842"/>
                  <a:pt x="2441236" y="4222716"/>
                  <a:pt x="2446078" y="4215147"/>
                </a:cubicBezTo>
                <a:lnTo>
                  <a:pt x="2461514" y="4225353"/>
                </a:lnTo>
                <a:lnTo>
                  <a:pt x="2461513" y="4225353"/>
                </a:lnTo>
                <a:cubicBezTo>
                  <a:pt x="2451830" y="4228045"/>
                  <a:pt x="2445695" y="4237572"/>
                  <a:pt x="2447243" y="4247515"/>
                </a:cubicBezTo>
                <a:lnTo>
                  <a:pt x="2447243" y="4267248"/>
                </a:lnTo>
                <a:lnTo>
                  <a:pt x="2455397" y="4257722"/>
                </a:lnTo>
                <a:cubicBezTo>
                  <a:pt x="2469085" y="4243434"/>
                  <a:pt x="2469668" y="4242850"/>
                  <a:pt x="2462969" y="4226229"/>
                </a:cubicBezTo>
                <a:lnTo>
                  <a:pt x="2464134" y="4225834"/>
                </a:lnTo>
                <a:lnTo>
                  <a:pt x="2464134" y="4224479"/>
                </a:lnTo>
                <a:lnTo>
                  <a:pt x="2464426" y="4224479"/>
                </a:lnTo>
                <a:lnTo>
                  <a:pt x="2464237" y="4225799"/>
                </a:lnTo>
                <a:lnTo>
                  <a:pt x="2479533" y="4220616"/>
                </a:lnTo>
                <a:cubicBezTo>
                  <a:pt x="2482992" y="4221126"/>
                  <a:pt x="2484521" y="4224042"/>
                  <a:pt x="2484521" y="4229436"/>
                </a:cubicBezTo>
                <a:cubicBezTo>
                  <a:pt x="2489627" y="4248865"/>
                  <a:pt x="2499659" y="4266644"/>
                  <a:pt x="2513644" y="4281051"/>
                </a:cubicBezTo>
                <a:cubicBezTo>
                  <a:pt x="2521799" y="4285133"/>
                  <a:pt x="2530827" y="4288049"/>
                  <a:pt x="2538981" y="4292715"/>
                </a:cubicBezTo>
                <a:cubicBezTo>
                  <a:pt x="2547357" y="4298094"/>
                  <a:pt x="2555427" y="4303935"/>
                  <a:pt x="2563154" y="4310211"/>
                </a:cubicBezTo>
                <a:lnTo>
                  <a:pt x="2548301" y="4324792"/>
                </a:lnTo>
                <a:cubicBezTo>
                  <a:pt x="2550048" y="4329749"/>
                  <a:pt x="2552087" y="4334706"/>
                  <a:pt x="2554708" y="4342580"/>
                </a:cubicBezTo>
                <a:lnTo>
                  <a:pt x="2506946" y="4345496"/>
                </a:lnTo>
                <a:cubicBezTo>
                  <a:pt x="2504033" y="4357743"/>
                  <a:pt x="2501995" y="4366783"/>
                  <a:pt x="2499374" y="4377281"/>
                </a:cubicBezTo>
                <a:lnTo>
                  <a:pt x="2523546" y="4389528"/>
                </a:lnTo>
                <a:lnTo>
                  <a:pt x="2524711" y="4390555"/>
                </a:lnTo>
                <a:lnTo>
                  <a:pt x="2524711" y="4402359"/>
                </a:lnTo>
                <a:lnTo>
                  <a:pt x="2531992" y="4396235"/>
                </a:lnTo>
                <a:cubicBezTo>
                  <a:pt x="2535778" y="4397110"/>
                  <a:pt x="2539564" y="4399151"/>
                  <a:pt x="2543350" y="4399151"/>
                </a:cubicBezTo>
                <a:cubicBezTo>
                  <a:pt x="2561407" y="4395069"/>
                  <a:pt x="2570726" y="4401775"/>
                  <a:pt x="2570726" y="4421022"/>
                </a:cubicBezTo>
                <a:cubicBezTo>
                  <a:pt x="2571622" y="4425005"/>
                  <a:pt x="2573094" y="4428836"/>
                  <a:pt x="2575094" y="4432394"/>
                </a:cubicBezTo>
                <a:lnTo>
                  <a:pt x="2640914" y="4450474"/>
                </a:lnTo>
                <a:cubicBezTo>
                  <a:pt x="2640622" y="4438810"/>
                  <a:pt x="2633341" y="4435019"/>
                  <a:pt x="2624896" y="4430936"/>
                </a:cubicBezTo>
                <a:cubicBezTo>
                  <a:pt x="2618984" y="4427085"/>
                  <a:pt x="2613682" y="4422367"/>
                  <a:pt x="2609169" y="4416939"/>
                </a:cubicBezTo>
                <a:cubicBezTo>
                  <a:pt x="2616741" y="4417814"/>
                  <a:pt x="2624604" y="4418397"/>
                  <a:pt x="2632176" y="4419855"/>
                </a:cubicBezTo>
                <a:cubicBezTo>
                  <a:pt x="2657223" y="4424229"/>
                  <a:pt x="2657223" y="4424229"/>
                  <a:pt x="2675571" y="4453390"/>
                </a:cubicBezTo>
                <a:lnTo>
                  <a:pt x="2658970" y="4470594"/>
                </a:lnTo>
                <a:lnTo>
                  <a:pt x="2641496" y="4456014"/>
                </a:lnTo>
                <a:cubicBezTo>
                  <a:pt x="2632088" y="4458964"/>
                  <a:pt x="2622196" y="4460054"/>
                  <a:pt x="2612372" y="4459222"/>
                </a:cubicBezTo>
                <a:cubicBezTo>
                  <a:pt x="2588998" y="4451627"/>
                  <a:pt x="2564330" y="4448849"/>
                  <a:pt x="2539855" y="4451057"/>
                </a:cubicBezTo>
                <a:cubicBezTo>
                  <a:pt x="2536652" y="4451348"/>
                  <a:pt x="2534031" y="4447849"/>
                  <a:pt x="2531118" y="4445225"/>
                </a:cubicBezTo>
                <a:lnTo>
                  <a:pt x="2526167" y="4450474"/>
                </a:lnTo>
                <a:lnTo>
                  <a:pt x="2553252" y="4469136"/>
                </a:lnTo>
                <a:cubicBezTo>
                  <a:pt x="2551213" y="4474969"/>
                  <a:pt x="2545680" y="4483425"/>
                  <a:pt x="2547427" y="4486633"/>
                </a:cubicBezTo>
                <a:cubicBezTo>
                  <a:pt x="2552087" y="4498880"/>
                  <a:pt x="2559659" y="4509961"/>
                  <a:pt x="2576551" y="4503546"/>
                </a:cubicBezTo>
                <a:cubicBezTo>
                  <a:pt x="2582375" y="4513169"/>
                  <a:pt x="2591695" y="4513461"/>
                  <a:pt x="2605674" y="4508503"/>
                </a:cubicBezTo>
                <a:cubicBezTo>
                  <a:pt x="2602762" y="4501505"/>
                  <a:pt x="2600141" y="4495964"/>
                  <a:pt x="2596646" y="4487799"/>
                </a:cubicBezTo>
                <a:lnTo>
                  <a:pt x="2627517" y="4487799"/>
                </a:lnTo>
                <a:cubicBezTo>
                  <a:pt x="2618489" y="4510544"/>
                  <a:pt x="2592860" y="4525708"/>
                  <a:pt x="2604801" y="4558660"/>
                </a:cubicBezTo>
                <a:lnTo>
                  <a:pt x="2582958" y="4536498"/>
                </a:lnTo>
                <a:cubicBezTo>
                  <a:pt x="2560533" y="4556327"/>
                  <a:pt x="2558203" y="4560409"/>
                  <a:pt x="2562571" y="4576156"/>
                </a:cubicBezTo>
                <a:cubicBezTo>
                  <a:pt x="2564610" y="4583154"/>
                  <a:pt x="2567523" y="4587820"/>
                  <a:pt x="2570144" y="4596276"/>
                </a:cubicBezTo>
                <a:cubicBezTo>
                  <a:pt x="2572765" y="4604733"/>
                  <a:pt x="2566649" y="4610857"/>
                  <a:pt x="2560533" y="4616397"/>
                </a:cubicBezTo>
                <a:lnTo>
                  <a:pt x="2545389" y="4607358"/>
                </a:lnTo>
                <a:cubicBezTo>
                  <a:pt x="2548301" y="4600359"/>
                  <a:pt x="2551213" y="4593361"/>
                  <a:pt x="2555291" y="4584612"/>
                </a:cubicBezTo>
                <a:cubicBezTo>
                  <a:pt x="2547136" y="4565658"/>
                  <a:pt x="2539273" y="4544079"/>
                  <a:pt x="2515683" y="4536498"/>
                </a:cubicBezTo>
                <a:cubicBezTo>
                  <a:pt x="2505489" y="4532998"/>
                  <a:pt x="2499956" y="4518710"/>
                  <a:pt x="2491801" y="4509961"/>
                </a:cubicBezTo>
                <a:cubicBezTo>
                  <a:pt x="2489472" y="4507629"/>
                  <a:pt x="2485103" y="4507920"/>
                  <a:pt x="2476657" y="4505587"/>
                </a:cubicBezTo>
                <a:cubicBezTo>
                  <a:pt x="2489180" y="4542330"/>
                  <a:pt x="2514518" y="4563908"/>
                  <a:pt x="2529953" y="4593069"/>
                </a:cubicBezTo>
                <a:lnTo>
                  <a:pt x="2513644" y="4611440"/>
                </a:lnTo>
                <a:lnTo>
                  <a:pt x="2565484" y="4640601"/>
                </a:lnTo>
                <a:cubicBezTo>
                  <a:pt x="2575796" y="4635611"/>
                  <a:pt x="2586787" y="4632172"/>
                  <a:pt x="2598102" y="4630394"/>
                </a:cubicBezTo>
                <a:cubicBezTo>
                  <a:pt x="2611499" y="4630103"/>
                  <a:pt x="2626643" y="4628937"/>
                  <a:pt x="2635963" y="4640601"/>
                </a:cubicBezTo>
                <a:cubicBezTo>
                  <a:pt x="2649359" y="4633894"/>
                  <a:pt x="2661300" y="4621063"/>
                  <a:pt x="2675862" y="4621063"/>
                </a:cubicBezTo>
                <a:cubicBezTo>
                  <a:pt x="2673590" y="4623920"/>
                  <a:pt x="2671159" y="4626646"/>
                  <a:pt x="2668581" y="4629228"/>
                </a:cubicBezTo>
                <a:cubicBezTo>
                  <a:pt x="2670911" y="4632144"/>
                  <a:pt x="2673532" y="4635643"/>
                  <a:pt x="2673532" y="4635643"/>
                </a:cubicBezTo>
                <a:cubicBezTo>
                  <a:pt x="2694210" y="4632436"/>
                  <a:pt x="2714596" y="4628353"/>
                  <a:pt x="2737312" y="4624271"/>
                </a:cubicBezTo>
                <a:lnTo>
                  <a:pt x="2744884" y="4640892"/>
                </a:lnTo>
                <a:cubicBezTo>
                  <a:pt x="2753470" y="4632076"/>
                  <a:pt x="2754687" y="4618432"/>
                  <a:pt x="2747797" y="4608232"/>
                </a:cubicBezTo>
                <a:cubicBezTo>
                  <a:pt x="2739933" y="4589570"/>
                  <a:pt x="2730031" y="4572073"/>
                  <a:pt x="2718673" y="4549911"/>
                </a:cubicBezTo>
                <a:lnTo>
                  <a:pt x="2752165" y="4556327"/>
                </a:lnTo>
                <a:cubicBezTo>
                  <a:pt x="2754204" y="4534165"/>
                  <a:pt x="2752165" y="4530665"/>
                  <a:pt x="2745176" y="4524250"/>
                </a:cubicBezTo>
                <a:lnTo>
                  <a:pt x="2727018" y="4506334"/>
                </a:lnTo>
                <a:lnTo>
                  <a:pt x="2707715" y="4519183"/>
                </a:lnTo>
                <a:cubicBezTo>
                  <a:pt x="2702946" y="4519511"/>
                  <a:pt x="2699014" y="4515794"/>
                  <a:pt x="2692753" y="4508212"/>
                </a:cubicBezTo>
                <a:cubicBezTo>
                  <a:pt x="2699014" y="4504858"/>
                  <a:pt x="2705203" y="4501577"/>
                  <a:pt x="2711101" y="4500484"/>
                </a:cubicBezTo>
                <a:lnTo>
                  <a:pt x="2725996" y="4505325"/>
                </a:lnTo>
                <a:lnTo>
                  <a:pt x="2725080" y="4504421"/>
                </a:lnTo>
                <a:cubicBezTo>
                  <a:pt x="2725080" y="4497422"/>
                  <a:pt x="2725080" y="4490424"/>
                  <a:pt x="2725080" y="4483134"/>
                </a:cubicBezTo>
                <a:cubicBezTo>
                  <a:pt x="2725372" y="4482550"/>
                  <a:pt x="2727410" y="4481092"/>
                  <a:pt x="2727410" y="4481092"/>
                </a:cubicBezTo>
                <a:lnTo>
                  <a:pt x="2747214" y="4486050"/>
                </a:lnTo>
                <a:cubicBezTo>
                  <a:pt x="2764686" y="4477174"/>
                  <a:pt x="2775133" y="4458667"/>
                  <a:pt x="2773717" y="4439101"/>
                </a:cubicBezTo>
                <a:cubicBezTo>
                  <a:pt x="2768578" y="4434927"/>
                  <a:pt x="2763980" y="4430127"/>
                  <a:pt x="2760029" y="4424813"/>
                </a:cubicBezTo>
                <a:cubicBezTo>
                  <a:pt x="2757206" y="4419964"/>
                  <a:pt x="2756471" y="4414176"/>
                  <a:pt x="2757990" y="4408774"/>
                </a:cubicBezTo>
                <a:cubicBezTo>
                  <a:pt x="2758444" y="4407671"/>
                  <a:pt x="2759061" y="4406642"/>
                  <a:pt x="2759819" y="4405721"/>
                </a:cubicBezTo>
                <a:cubicBezTo>
                  <a:pt x="2764016" y="4400628"/>
                  <a:pt x="2771542" y="4399906"/>
                  <a:pt x="2776629" y="4404108"/>
                </a:cubicBezTo>
                <a:cubicBezTo>
                  <a:pt x="2787470" y="4415421"/>
                  <a:pt x="2804540" y="4418051"/>
                  <a:pt x="2818275" y="4410524"/>
                </a:cubicBezTo>
                <a:cubicBezTo>
                  <a:pt x="2812742" y="4397402"/>
                  <a:pt x="2798180" y="4391861"/>
                  <a:pt x="2789152" y="4385737"/>
                </a:cubicBezTo>
                <a:cubicBezTo>
                  <a:pt x="2780124" y="4379614"/>
                  <a:pt x="2771387" y="4372907"/>
                  <a:pt x="2762650" y="4366491"/>
                </a:cubicBezTo>
                <a:cubicBezTo>
                  <a:pt x="2780415" y="4362700"/>
                  <a:pt x="2792647" y="4374073"/>
                  <a:pt x="2807791" y="4377572"/>
                </a:cubicBezTo>
                <a:cubicBezTo>
                  <a:pt x="2840118" y="4384571"/>
                  <a:pt x="2869241" y="4394777"/>
                  <a:pt x="2898365" y="4404108"/>
                </a:cubicBezTo>
                <a:cubicBezTo>
                  <a:pt x="2907238" y="4407001"/>
                  <a:pt x="2915899" y="4410509"/>
                  <a:pt x="2924285" y="4414606"/>
                </a:cubicBezTo>
                <a:cubicBezTo>
                  <a:pt x="2929236" y="4416648"/>
                  <a:pt x="2934769" y="4422771"/>
                  <a:pt x="2938555" y="4421022"/>
                </a:cubicBezTo>
                <a:cubicBezTo>
                  <a:pt x="2959524" y="4410232"/>
                  <a:pt x="2971174" y="4421313"/>
                  <a:pt x="2983987" y="4431520"/>
                </a:cubicBezTo>
                <a:cubicBezTo>
                  <a:pt x="2988816" y="4434190"/>
                  <a:pt x="2994202" y="4435688"/>
                  <a:pt x="2999714" y="4435894"/>
                </a:cubicBezTo>
                <a:cubicBezTo>
                  <a:pt x="3009159" y="4438599"/>
                  <a:pt x="3019140" y="4433852"/>
                  <a:pt x="3023013" y="4424813"/>
                </a:cubicBezTo>
                <a:cubicBezTo>
                  <a:pt x="3027212" y="4416438"/>
                  <a:pt x="3026070" y="4406369"/>
                  <a:pt x="3020101" y="4399151"/>
                </a:cubicBezTo>
                <a:cubicBezTo>
                  <a:pt x="3018414" y="4397106"/>
                  <a:pt x="3016334" y="4395420"/>
                  <a:pt x="3013985" y="4394194"/>
                </a:cubicBezTo>
                <a:cubicBezTo>
                  <a:pt x="2984861" y="4384862"/>
                  <a:pt x="2955738" y="4375531"/>
                  <a:pt x="2926614" y="4367366"/>
                </a:cubicBezTo>
                <a:cubicBezTo>
                  <a:pt x="2920790" y="4365617"/>
                  <a:pt x="2912635" y="4371157"/>
                  <a:pt x="2906228" y="4371157"/>
                </a:cubicBezTo>
                <a:lnTo>
                  <a:pt x="2881182" y="4339664"/>
                </a:lnTo>
                <a:cubicBezTo>
                  <a:pt x="2903025" y="4342288"/>
                  <a:pt x="2921372" y="4344038"/>
                  <a:pt x="2939429" y="4346662"/>
                </a:cubicBezTo>
                <a:cubicBezTo>
                  <a:pt x="2943478" y="4347477"/>
                  <a:pt x="2947333" y="4349060"/>
                  <a:pt x="2950787" y="4351328"/>
                </a:cubicBezTo>
                <a:cubicBezTo>
                  <a:pt x="2975685" y="4372327"/>
                  <a:pt x="3007063" y="4384070"/>
                  <a:pt x="3039614" y="4384571"/>
                </a:cubicBezTo>
                <a:cubicBezTo>
                  <a:pt x="3046312" y="4385446"/>
                  <a:pt x="3051263" y="4390403"/>
                  <a:pt x="3057670" y="4392736"/>
                </a:cubicBezTo>
                <a:cubicBezTo>
                  <a:pt x="3078348" y="4400901"/>
                  <a:pt x="3095531" y="4417231"/>
                  <a:pt x="3121450" y="4413440"/>
                </a:cubicBezTo>
                <a:lnTo>
                  <a:pt x="3122907" y="4410524"/>
                </a:lnTo>
                <a:lnTo>
                  <a:pt x="3122907" y="4413440"/>
                </a:lnTo>
                <a:lnTo>
                  <a:pt x="3152030" y="4421313"/>
                </a:lnTo>
                <a:cubicBezTo>
                  <a:pt x="3143293" y="4402067"/>
                  <a:pt x="3141254" y="4399443"/>
                  <a:pt x="3129605" y="4392152"/>
                </a:cubicBezTo>
                <a:lnTo>
                  <a:pt x="3102229" y="4375239"/>
                </a:lnTo>
                <a:cubicBezTo>
                  <a:pt x="3102520" y="4366783"/>
                  <a:pt x="3100190" y="4356576"/>
                  <a:pt x="3093783" y="4355119"/>
                </a:cubicBezTo>
                <a:cubicBezTo>
                  <a:pt x="3087376" y="4353661"/>
                  <a:pt x="3080095" y="4353952"/>
                  <a:pt x="3080095" y="4343454"/>
                </a:cubicBezTo>
                <a:cubicBezTo>
                  <a:pt x="3082425" y="4341413"/>
                  <a:pt x="3087085" y="4337914"/>
                  <a:pt x="3087085" y="4337914"/>
                </a:cubicBezTo>
                <a:cubicBezTo>
                  <a:pt x="3103511" y="4345054"/>
                  <a:pt x="3121319" y="4348441"/>
                  <a:pt x="3139216" y="4347829"/>
                </a:cubicBezTo>
                <a:cubicBezTo>
                  <a:pt x="3148827" y="4348995"/>
                  <a:pt x="3160767" y="4351036"/>
                  <a:pt x="3163971" y="4363284"/>
                </a:cubicBezTo>
                <a:cubicBezTo>
                  <a:pt x="3167174" y="4375531"/>
                  <a:pt x="3184648" y="4373782"/>
                  <a:pt x="3199793" y="4370574"/>
                </a:cubicBezTo>
                <a:lnTo>
                  <a:pt x="3214937" y="4341413"/>
                </a:lnTo>
                <a:cubicBezTo>
                  <a:pt x="3212607" y="4339372"/>
                  <a:pt x="3211151" y="4336164"/>
                  <a:pt x="3209112" y="4336164"/>
                </a:cubicBezTo>
                <a:cubicBezTo>
                  <a:pt x="3180071" y="4337401"/>
                  <a:pt x="3151197" y="4331177"/>
                  <a:pt x="3125236" y="4318085"/>
                </a:cubicBezTo>
                <a:cubicBezTo>
                  <a:pt x="3129023" y="4313419"/>
                  <a:pt x="3132517" y="4309045"/>
                  <a:pt x="3132517" y="4309045"/>
                </a:cubicBezTo>
                <a:cubicBezTo>
                  <a:pt x="3143724" y="4307555"/>
                  <a:pt x="3155116" y="4308348"/>
                  <a:pt x="3166009" y="4311378"/>
                </a:cubicBezTo>
                <a:cubicBezTo>
                  <a:pt x="3180695" y="4318582"/>
                  <a:pt x="3198032" y="4317812"/>
                  <a:pt x="3212024" y="4309336"/>
                </a:cubicBezTo>
                <a:cubicBezTo>
                  <a:pt x="3226266" y="4301086"/>
                  <a:pt x="3237648" y="4288672"/>
                  <a:pt x="3244643" y="4273761"/>
                </a:cubicBezTo>
                <a:cubicBezTo>
                  <a:pt x="3245225" y="4272594"/>
                  <a:pt x="3247264" y="4272011"/>
                  <a:pt x="3250467" y="4269970"/>
                </a:cubicBezTo>
                <a:lnTo>
                  <a:pt x="3254836" y="4288049"/>
                </a:lnTo>
                <a:cubicBezTo>
                  <a:pt x="3267941" y="4296798"/>
                  <a:pt x="3277843" y="4271136"/>
                  <a:pt x="3291823" y="4276677"/>
                </a:cubicBezTo>
                <a:lnTo>
                  <a:pt x="3278717" y="4305837"/>
                </a:lnTo>
                <a:lnTo>
                  <a:pt x="3234449" y="4310795"/>
                </a:lnTo>
                <a:cubicBezTo>
                  <a:pt x="3234449" y="4319543"/>
                  <a:pt x="3234449" y="4326541"/>
                  <a:pt x="3234449" y="4335289"/>
                </a:cubicBezTo>
                <a:lnTo>
                  <a:pt x="3265903" y="4332082"/>
                </a:lnTo>
                <a:cubicBezTo>
                  <a:pt x="3276659" y="4329342"/>
                  <a:pt x="3288069" y="4331246"/>
                  <a:pt x="3297356" y="4337331"/>
                </a:cubicBezTo>
                <a:cubicBezTo>
                  <a:pt x="3308132" y="4345787"/>
                  <a:pt x="3312500" y="4341996"/>
                  <a:pt x="3323858" y="4323333"/>
                </a:cubicBezTo>
                <a:lnTo>
                  <a:pt x="3329974" y="4315169"/>
                </a:lnTo>
                <a:lnTo>
                  <a:pt x="3338420" y="4312253"/>
                </a:lnTo>
                <a:lnTo>
                  <a:pt x="3329974" y="4312253"/>
                </a:lnTo>
                <a:cubicBezTo>
                  <a:pt x="3325023" y="4309045"/>
                  <a:pt x="3320072" y="4301463"/>
                  <a:pt x="3311044" y="4309045"/>
                </a:cubicBezTo>
                <a:lnTo>
                  <a:pt x="3304346" y="4295048"/>
                </a:lnTo>
                <a:lnTo>
                  <a:pt x="3318325" y="4295048"/>
                </a:lnTo>
                <a:cubicBezTo>
                  <a:pt x="3315704" y="4292423"/>
                  <a:pt x="3310753" y="4294173"/>
                  <a:pt x="3310753" y="4292423"/>
                </a:cubicBezTo>
                <a:cubicBezTo>
                  <a:pt x="3305511" y="4269970"/>
                  <a:pt x="3281047" y="4272011"/>
                  <a:pt x="3269980" y="4255973"/>
                </a:cubicBezTo>
                <a:cubicBezTo>
                  <a:pt x="3254813" y="4238452"/>
                  <a:pt x="3238570" y="4221895"/>
                  <a:pt x="3221344" y="4206400"/>
                </a:cubicBezTo>
                <a:cubicBezTo>
                  <a:pt x="3211442" y="4197068"/>
                  <a:pt x="3199793" y="4188320"/>
                  <a:pt x="3199792" y="4167908"/>
                </a:cubicBezTo>
                <a:cubicBezTo>
                  <a:pt x="3198451" y="4153558"/>
                  <a:pt x="3187952" y="4141745"/>
                  <a:pt x="3173873" y="4138747"/>
                </a:cubicBezTo>
                <a:cubicBezTo>
                  <a:pt x="3165707" y="4134941"/>
                  <a:pt x="3157824" y="4130556"/>
                  <a:pt x="3150283" y="4125625"/>
                </a:cubicBezTo>
                <a:cubicBezTo>
                  <a:pt x="3158190" y="4122022"/>
                  <a:pt x="3165545" y="4117309"/>
                  <a:pt x="3172125" y="4111628"/>
                </a:cubicBezTo>
                <a:cubicBezTo>
                  <a:pt x="3176613" y="4104196"/>
                  <a:pt x="3180229" y="4096270"/>
                  <a:pt x="3182901" y="4088008"/>
                </a:cubicBezTo>
                <a:lnTo>
                  <a:pt x="3156690" y="4083342"/>
                </a:lnTo>
                <a:cubicBezTo>
                  <a:pt x="3165718" y="4076343"/>
                  <a:pt x="3170378" y="4067304"/>
                  <a:pt x="3162223" y="4060889"/>
                </a:cubicBezTo>
                <a:cubicBezTo>
                  <a:pt x="3153118" y="4054904"/>
                  <a:pt x="3143344" y="4050011"/>
                  <a:pt x="3133100" y="4046308"/>
                </a:cubicBezTo>
                <a:cubicBezTo>
                  <a:pt x="3138701" y="4032815"/>
                  <a:pt x="3134931" y="4017243"/>
                  <a:pt x="3123780" y="4007816"/>
                </a:cubicBezTo>
                <a:cubicBezTo>
                  <a:pt x="3113061" y="3999165"/>
                  <a:pt x="3103297" y="3989389"/>
                  <a:pt x="3094657" y="3978656"/>
                </a:cubicBezTo>
                <a:cubicBezTo>
                  <a:pt x="3086355" y="3966000"/>
                  <a:pt x="3072209" y="3958424"/>
                  <a:pt x="3057088" y="3958535"/>
                </a:cubicBezTo>
                <a:cubicBezTo>
                  <a:pt x="3032642" y="3955333"/>
                  <a:pt x="3011096" y="3940878"/>
                  <a:pt x="2998841" y="3919460"/>
                </a:cubicBezTo>
                <a:cubicBezTo>
                  <a:pt x="2990686" y="3908379"/>
                  <a:pt x="2982532" y="3897297"/>
                  <a:pt x="2973795" y="3886800"/>
                </a:cubicBezTo>
                <a:cubicBezTo>
                  <a:pt x="2970300" y="3882717"/>
                  <a:pt x="2965057" y="3878343"/>
                  <a:pt x="2960689" y="3878343"/>
                </a:cubicBezTo>
                <a:cubicBezTo>
                  <a:pt x="2931274" y="3886800"/>
                  <a:pt x="2922829" y="3861430"/>
                  <a:pt x="2906519" y="3849183"/>
                </a:cubicBezTo>
                <a:cubicBezTo>
                  <a:pt x="2901281" y="3844522"/>
                  <a:pt x="2896321" y="3839556"/>
                  <a:pt x="2891666" y="3834311"/>
                </a:cubicBezTo>
                <a:cubicBezTo>
                  <a:pt x="2898947" y="3822063"/>
                  <a:pt x="2905355" y="3810690"/>
                  <a:pt x="2911470" y="3800193"/>
                </a:cubicBezTo>
                <a:cubicBezTo>
                  <a:pt x="2905063" y="3784738"/>
                  <a:pt x="2899239" y="3773365"/>
                  <a:pt x="2891375" y="3755577"/>
                </a:cubicBezTo>
                <a:cubicBezTo>
                  <a:pt x="2902151" y="3757910"/>
                  <a:pt x="2910014" y="3757327"/>
                  <a:pt x="2913800" y="3761118"/>
                </a:cubicBezTo>
                <a:cubicBezTo>
                  <a:pt x="2924467" y="3771744"/>
                  <a:pt x="2938239" y="3778691"/>
                  <a:pt x="2953117" y="3780947"/>
                </a:cubicBezTo>
                <a:cubicBezTo>
                  <a:pt x="2977624" y="3784211"/>
                  <a:pt x="2998740" y="3799848"/>
                  <a:pt x="3009034" y="3822355"/>
                </a:cubicBezTo>
                <a:cubicBezTo>
                  <a:pt x="3020982" y="3840698"/>
                  <a:pt x="3036066" y="3856788"/>
                  <a:pt x="3053593" y="3869887"/>
                </a:cubicBezTo>
                <a:cubicBezTo>
                  <a:pt x="3058196" y="3874932"/>
                  <a:pt x="3063610" y="3879170"/>
                  <a:pt x="3069611" y="3882426"/>
                </a:cubicBezTo>
                <a:cubicBezTo>
                  <a:pt x="3082134" y="3889716"/>
                  <a:pt x="3080386" y="3911878"/>
                  <a:pt x="3098734" y="3914502"/>
                </a:cubicBezTo>
                <a:cubicBezTo>
                  <a:pt x="3111850" y="3917567"/>
                  <a:pt x="3124704" y="3921662"/>
                  <a:pt x="3137177" y="3926750"/>
                </a:cubicBezTo>
                <a:cubicBezTo>
                  <a:pt x="3139507" y="3924708"/>
                  <a:pt x="3143876" y="3922375"/>
                  <a:pt x="3143875" y="3920626"/>
                </a:cubicBezTo>
                <a:cubicBezTo>
                  <a:pt x="3146607" y="3902095"/>
                  <a:pt x="3147776" y="3883366"/>
                  <a:pt x="3147370" y="3864638"/>
                </a:cubicBezTo>
                <a:cubicBezTo>
                  <a:pt x="3143598" y="3849611"/>
                  <a:pt x="3143598" y="3833883"/>
                  <a:pt x="3147370" y="3818856"/>
                </a:cubicBezTo>
                <a:cubicBezTo>
                  <a:pt x="3152904" y="3803400"/>
                  <a:pt x="3141837" y="3794944"/>
                  <a:pt x="3138051" y="3783280"/>
                </a:cubicBezTo>
                <a:lnTo>
                  <a:pt x="3139269" y="3783285"/>
                </a:lnTo>
                <a:lnTo>
                  <a:pt x="3139052" y="3783169"/>
                </a:lnTo>
                <a:cubicBezTo>
                  <a:pt x="3127325" y="3777125"/>
                  <a:pt x="3112925" y="3781744"/>
                  <a:pt x="3106889" y="3793485"/>
                </a:cubicBezTo>
                <a:cubicBezTo>
                  <a:pt x="3104268" y="3796985"/>
                  <a:pt x="3096987" y="3796985"/>
                  <a:pt x="3083881" y="3801359"/>
                </a:cubicBezTo>
                <a:lnTo>
                  <a:pt x="3118538" y="3757618"/>
                </a:lnTo>
                <a:lnTo>
                  <a:pt x="3139566" y="3783287"/>
                </a:lnTo>
                <a:lnTo>
                  <a:pt x="3146169" y="3783316"/>
                </a:lnTo>
                <a:cubicBezTo>
                  <a:pt x="3148463" y="3784081"/>
                  <a:pt x="3150283" y="3785758"/>
                  <a:pt x="3151447" y="3788820"/>
                </a:cubicBezTo>
                <a:cubicBezTo>
                  <a:pt x="3151734" y="3789773"/>
                  <a:pt x="3152079" y="3790708"/>
                  <a:pt x="3152481" y="3791618"/>
                </a:cubicBezTo>
                <a:cubicBezTo>
                  <a:pt x="3157873" y="3803847"/>
                  <a:pt x="3172144" y="3809383"/>
                  <a:pt x="3184357" y="3803984"/>
                </a:cubicBezTo>
                <a:cubicBezTo>
                  <a:pt x="3184578" y="3798677"/>
                  <a:pt x="3183989" y="3793367"/>
                  <a:pt x="3182610" y="3788237"/>
                </a:cubicBezTo>
                <a:cubicBezTo>
                  <a:pt x="3175038" y="3774823"/>
                  <a:pt x="3166883" y="3761992"/>
                  <a:pt x="3158728" y="3749162"/>
                </a:cubicBezTo>
                <a:cubicBezTo>
                  <a:pt x="3156065" y="3744348"/>
                  <a:pt x="3152621" y="3740012"/>
                  <a:pt x="3148535" y="3736331"/>
                </a:cubicBezTo>
                <a:cubicBezTo>
                  <a:pt x="3141254" y="3730499"/>
                  <a:pt x="3131061" y="3727874"/>
                  <a:pt x="3126110" y="3720585"/>
                </a:cubicBezTo>
                <a:cubicBezTo>
                  <a:pt x="3120853" y="3710649"/>
                  <a:pt x="3116936" y="3700059"/>
                  <a:pt x="3114461" y="3689091"/>
                </a:cubicBezTo>
                <a:cubicBezTo>
                  <a:pt x="3132517" y="3669553"/>
                  <a:pt x="3134265" y="3664596"/>
                  <a:pt x="3148244" y="3675969"/>
                </a:cubicBezTo>
                <a:cubicBezTo>
                  <a:pt x="3162223" y="3687341"/>
                  <a:pt x="3172125" y="3699880"/>
                  <a:pt x="3188434" y="3716502"/>
                </a:cubicBezTo>
                <a:cubicBezTo>
                  <a:pt x="3204744" y="3733124"/>
                  <a:pt x="3207947" y="3732832"/>
                  <a:pt x="3232119" y="3711836"/>
                </a:cubicBezTo>
                <a:cubicBezTo>
                  <a:pt x="3235288" y="3708872"/>
                  <a:pt x="3238210" y="3705653"/>
                  <a:pt x="3240857" y="3702213"/>
                </a:cubicBezTo>
                <a:cubicBezTo>
                  <a:pt x="3233867" y="3680634"/>
                  <a:pt x="3212607" y="3671303"/>
                  <a:pt x="3198336" y="3649433"/>
                </a:cubicBezTo>
                <a:lnTo>
                  <a:pt x="3222509" y="3659056"/>
                </a:lnTo>
                <a:cubicBezTo>
                  <a:pt x="3219888" y="3651766"/>
                  <a:pt x="3219888" y="3646517"/>
                  <a:pt x="3219888" y="3640684"/>
                </a:cubicBezTo>
                <a:cubicBezTo>
                  <a:pt x="3221915" y="3640381"/>
                  <a:pt x="3223976" y="3640381"/>
                  <a:pt x="3226004" y="3640684"/>
                </a:cubicBezTo>
                <a:cubicBezTo>
                  <a:pt x="3242021" y="3642434"/>
                  <a:pt x="3256292" y="3653807"/>
                  <a:pt x="3275513" y="3640684"/>
                </a:cubicBezTo>
                <a:cubicBezTo>
                  <a:pt x="3283086" y="3622022"/>
                  <a:pt x="3266485" y="3619397"/>
                  <a:pt x="3260660" y="3611524"/>
                </a:cubicBezTo>
                <a:cubicBezTo>
                  <a:pt x="3258913" y="3597235"/>
                  <a:pt x="3268815" y="3582947"/>
                  <a:pt x="3264738" y="3568075"/>
                </a:cubicBezTo>
                <a:cubicBezTo>
                  <a:pt x="3261134" y="3547346"/>
                  <a:pt x="3258897" y="3526402"/>
                  <a:pt x="3258039" y="3505379"/>
                </a:cubicBezTo>
                <a:cubicBezTo>
                  <a:pt x="3256759" y="3500491"/>
                  <a:pt x="3254478" y="3495924"/>
                  <a:pt x="3251341" y="3491965"/>
                </a:cubicBezTo>
                <a:cubicBezTo>
                  <a:pt x="3258913" y="3486133"/>
                  <a:pt x="3267359" y="3480010"/>
                  <a:pt x="3262117" y="3470387"/>
                </a:cubicBezTo>
                <a:cubicBezTo>
                  <a:pt x="3256875" y="3460764"/>
                  <a:pt x="3246681" y="3457264"/>
                  <a:pt x="3232993" y="3470387"/>
                </a:cubicBezTo>
                <a:cubicBezTo>
                  <a:pt x="3234449" y="3477968"/>
                  <a:pt x="3237653" y="3485550"/>
                  <a:pt x="3237653" y="3493424"/>
                </a:cubicBezTo>
                <a:cubicBezTo>
                  <a:pt x="3232702" y="3492257"/>
                  <a:pt x="3225421" y="3492840"/>
                  <a:pt x="3223674" y="3489633"/>
                </a:cubicBezTo>
                <a:cubicBezTo>
                  <a:pt x="3218723" y="3479426"/>
                  <a:pt x="3217849" y="3470970"/>
                  <a:pt x="3212607" y="3456973"/>
                </a:cubicBezTo>
                <a:cubicBezTo>
                  <a:pt x="3207365" y="3442976"/>
                  <a:pt x="3198336" y="3441518"/>
                  <a:pt x="3184940" y="3452015"/>
                </a:cubicBezTo>
                <a:cubicBezTo>
                  <a:pt x="3177367" y="3457848"/>
                  <a:pt x="3169795" y="3464554"/>
                  <a:pt x="3161932" y="3470095"/>
                </a:cubicBezTo>
                <a:cubicBezTo>
                  <a:pt x="3159602" y="3473594"/>
                  <a:pt x="3156398" y="3473594"/>
                  <a:pt x="3150865" y="3473594"/>
                </a:cubicBezTo>
                <a:cubicBezTo>
                  <a:pt x="3146752" y="3454442"/>
                  <a:pt x="3145670" y="3434762"/>
                  <a:pt x="3147662" y="3415273"/>
                </a:cubicBezTo>
                <a:cubicBezTo>
                  <a:pt x="3166883" y="3394569"/>
                  <a:pt x="3174164" y="3419939"/>
                  <a:pt x="3188143" y="3415273"/>
                </a:cubicBezTo>
                <a:cubicBezTo>
                  <a:pt x="3198628" y="3405650"/>
                  <a:pt x="3196589" y="3396027"/>
                  <a:pt x="3190764" y="3390487"/>
                </a:cubicBezTo>
                <a:cubicBezTo>
                  <a:pt x="3167174" y="3369491"/>
                  <a:pt x="3156690" y="3336248"/>
                  <a:pt x="3132517" y="3316711"/>
                </a:cubicBezTo>
                <a:cubicBezTo>
                  <a:pt x="3128927" y="3312874"/>
                  <a:pt x="3125889" y="3308556"/>
                  <a:pt x="3123489" y="3303880"/>
                </a:cubicBezTo>
                <a:cubicBezTo>
                  <a:pt x="3131061" y="3290757"/>
                  <a:pt x="3138051" y="3282308"/>
                  <a:pt x="3148244" y="3292799"/>
                </a:cubicBezTo>
                <a:cubicBezTo>
                  <a:pt x="3151216" y="3295579"/>
                  <a:pt x="3154327" y="3298206"/>
                  <a:pt x="3157563" y="3300672"/>
                </a:cubicBezTo>
                <a:lnTo>
                  <a:pt x="3215811" y="3293965"/>
                </a:lnTo>
                <a:cubicBezTo>
                  <a:pt x="3225260" y="3315269"/>
                  <a:pt x="3238819" y="3334494"/>
                  <a:pt x="3255710" y="3350537"/>
                </a:cubicBezTo>
                <a:cubicBezTo>
                  <a:pt x="3258728" y="3353478"/>
                  <a:pt x="3262870" y="3354967"/>
                  <a:pt x="3267068" y="3354619"/>
                </a:cubicBezTo>
                <a:cubicBezTo>
                  <a:pt x="3272980" y="3354711"/>
                  <a:pt x="3278742" y="3352754"/>
                  <a:pt x="3283377" y="3349079"/>
                </a:cubicBezTo>
                <a:cubicBezTo>
                  <a:pt x="3286751" y="3344234"/>
                  <a:pt x="3287718" y="3338107"/>
                  <a:pt x="3285998" y="3332457"/>
                </a:cubicBezTo>
                <a:cubicBezTo>
                  <a:pt x="3270563" y="3306213"/>
                  <a:pt x="3254253" y="3280849"/>
                  <a:pt x="3237944" y="3255187"/>
                </a:cubicBezTo>
                <a:lnTo>
                  <a:pt x="3256292" y="3268893"/>
                </a:lnTo>
                <a:cubicBezTo>
                  <a:pt x="3268701" y="3279017"/>
                  <a:pt x="3283237" y="3286195"/>
                  <a:pt x="3298812" y="3289883"/>
                </a:cubicBezTo>
                <a:cubicBezTo>
                  <a:pt x="3316631" y="3291610"/>
                  <a:pt x="3332174" y="3302727"/>
                  <a:pt x="3339585" y="3319043"/>
                </a:cubicBezTo>
                <a:cubicBezTo>
                  <a:pt x="3339716" y="3319562"/>
                  <a:pt x="3339865" y="3320075"/>
                  <a:pt x="3340031" y="3320583"/>
                </a:cubicBezTo>
                <a:cubicBezTo>
                  <a:pt x="3343952" y="3332516"/>
                  <a:pt x="3356791" y="3339007"/>
                  <a:pt x="3368708" y="3335082"/>
                </a:cubicBezTo>
                <a:cubicBezTo>
                  <a:pt x="3372495" y="3334207"/>
                  <a:pt x="3379775" y="3335956"/>
                  <a:pt x="3379775" y="3338581"/>
                </a:cubicBezTo>
                <a:cubicBezTo>
                  <a:pt x="3387347" y="3360160"/>
                  <a:pt x="3405404" y="3365117"/>
                  <a:pt x="3424626" y="3369783"/>
                </a:cubicBezTo>
                <a:cubicBezTo>
                  <a:pt x="3431906" y="3371532"/>
                  <a:pt x="3436566" y="3380280"/>
                  <a:pt x="3442391" y="3385821"/>
                </a:cubicBezTo>
                <a:lnTo>
                  <a:pt x="3464234" y="3405067"/>
                </a:lnTo>
                <a:lnTo>
                  <a:pt x="3487532" y="3384363"/>
                </a:lnTo>
                <a:cubicBezTo>
                  <a:pt x="3496514" y="3394572"/>
                  <a:pt x="3504785" y="3405387"/>
                  <a:pt x="3512287" y="3416731"/>
                </a:cubicBezTo>
                <a:cubicBezTo>
                  <a:pt x="3520009" y="3428255"/>
                  <a:pt x="3529902" y="3438160"/>
                  <a:pt x="3541410" y="3445892"/>
                </a:cubicBezTo>
                <a:cubicBezTo>
                  <a:pt x="3544032" y="3439476"/>
                  <a:pt x="3546070" y="3434811"/>
                  <a:pt x="3547818" y="3430145"/>
                </a:cubicBezTo>
                <a:cubicBezTo>
                  <a:pt x="3564709" y="3390195"/>
                  <a:pt x="3567330" y="3388445"/>
                  <a:pt x="3606065" y="3392819"/>
                </a:cubicBezTo>
                <a:cubicBezTo>
                  <a:pt x="3616115" y="3382343"/>
                  <a:pt x="3617794" y="3366378"/>
                  <a:pt x="3610142" y="3354036"/>
                </a:cubicBezTo>
                <a:cubicBezTo>
                  <a:pt x="3608977" y="3351995"/>
                  <a:pt x="3612180" y="3344121"/>
                  <a:pt x="3615093" y="3341497"/>
                </a:cubicBezTo>
                <a:cubicBezTo>
                  <a:pt x="3618620" y="3339179"/>
                  <a:pt x="3622837" y="3338149"/>
                  <a:pt x="3627033" y="3338581"/>
                </a:cubicBezTo>
                <a:cubicBezTo>
                  <a:pt x="3629363" y="3338872"/>
                  <a:pt x="3631402" y="3341497"/>
                  <a:pt x="3633441" y="3343538"/>
                </a:cubicBezTo>
                <a:lnTo>
                  <a:pt x="3794493" y="3504505"/>
                </a:lnTo>
                <a:cubicBezTo>
                  <a:pt x="3805636" y="3503541"/>
                  <a:pt x="3816842" y="3503541"/>
                  <a:pt x="3827985" y="3504505"/>
                </a:cubicBezTo>
                <a:cubicBezTo>
                  <a:pt x="3846539" y="3508335"/>
                  <a:pt x="3865691" y="3501607"/>
                  <a:pt x="3877786" y="3487008"/>
                </a:cubicBezTo>
                <a:cubicBezTo>
                  <a:pt x="3887397" y="3477385"/>
                  <a:pt x="3896134" y="3461930"/>
                  <a:pt x="3911278" y="3466887"/>
                </a:cubicBezTo>
                <a:cubicBezTo>
                  <a:pt x="3911278" y="3462513"/>
                  <a:pt x="3911278" y="3458139"/>
                  <a:pt x="3911278" y="3453182"/>
                </a:cubicBezTo>
                <a:lnTo>
                  <a:pt x="3961662" y="3432478"/>
                </a:lnTo>
                <a:lnTo>
                  <a:pt x="4002435" y="3443267"/>
                </a:lnTo>
                <a:cubicBezTo>
                  <a:pt x="4002435" y="3431603"/>
                  <a:pt x="4005347" y="3423146"/>
                  <a:pt x="4002435" y="3418481"/>
                </a:cubicBezTo>
                <a:cubicBezTo>
                  <a:pt x="3995649" y="3409703"/>
                  <a:pt x="3987935" y="3401686"/>
                  <a:pt x="3979427" y="3394569"/>
                </a:cubicBezTo>
                <a:lnTo>
                  <a:pt x="4012045" y="3388737"/>
                </a:lnTo>
                <a:cubicBezTo>
                  <a:pt x="4019326" y="3375323"/>
                  <a:pt x="4035053" y="3363659"/>
                  <a:pt x="4035053" y="3343247"/>
                </a:cubicBezTo>
                <a:cubicBezTo>
                  <a:pt x="4055440" y="3338581"/>
                  <a:pt x="4062429" y="3356077"/>
                  <a:pt x="4076408" y="3361326"/>
                </a:cubicBezTo>
                <a:cubicBezTo>
                  <a:pt x="4095339" y="3361326"/>
                  <a:pt x="4102037" y="3382030"/>
                  <a:pt x="4120967" y="3384655"/>
                </a:cubicBezTo>
                <a:cubicBezTo>
                  <a:pt x="4137978" y="3389464"/>
                  <a:pt x="4153504" y="3398490"/>
                  <a:pt x="4166108" y="3410899"/>
                </a:cubicBezTo>
                <a:cubicBezTo>
                  <a:pt x="4177758" y="3419064"/>
                  <a:pt x="4185330" y="3431020"/>
                  <a:pt x="4195232" y="3440060"/>
                </a:cubicBezTo>
                <a:cubicBezTo>
                  <a:pt x="4196374" y="3441225"/>
                  <a:pt x="4197829" y="3442034"/>
                  <a:pt x="4199420" y="3442389"/>
                </a:cubicBezTo>
                <a:cubicBezTo>
                  <a:pt x="4203973" y="3443406"/>
                  <a:pt x="4208487" y="3440536"/>
                  <a:pt x="4209502" y="3435977"/>
                </a:cubicBezTo>
                <a:cubicBezTo>
                  <a:pt x="4210346" y="3430797"/>
                  <a:pt x="4208344" y="3425562"/>
                  <a:pt x="4204260" y="3422272"/>
                </a:cubicBezTo>
                <a:cubicBezTo>
                  <a:pt x="4200474" y="3418772"/>
                  <a:pt x="4194067" y="3418772"/>
                  <a:pt x="4189116" y="3416440"/>
                </a:cubicBezTo>
                <a:cubicBezTo>
                  <a:pt x="4185388" y="3414921"/>
                  <a:pt x="4182230" y="3412269"/>
                  <a:pt x="4180088" y="3408858"/>
                </a:cubicBezTo>
                <a:cubicBezTo>
                  <a:pt x="4178628" y="3403138"/>
                  <a:pt x="4177846" y="3397265"/>
                  <a:pt x="4177758" y="3391362"/>
                </a:cubicBezTo>
                <a:cubicBezTo>
                  <a:pt x="4204552" y="3403609"/>
                  <a:pt x="4218822" y="3427812"/>
                  <a:pt x="4247946" y="3432770"/>
                </a:cubicBezTo>
                <a:cubicBezTo>
                  <a:pt x="4250567" y="3425771"/>
                  <a:pt x="4252897" y="3419939"/>
                  <a:pt x="4254935" y="3414107"/>
                </a:cubicBezTo>
                <a:cubicBezTo>
                  <a:pt x="4273609" y="3413506"/>
                  <a:pt x="4292163" y="3417302"/>
                  <a:pt x="4309105" y="3425188"/>
                </a:cubicBezTo>
                <a:cubicBezTo>
                  <a:pt x="4318140" y="3430650"/>
                  <a:pt x="4327964" y="3434683"/>
                  <a:pt x="4338228" y="3437144"/>
                </a:cubicBezTo>
                <a:cubicBezTo>
                  <a:pt x="4349376" y="3439269"/>
                  <a:pt x="4360743" y="3434717"/>
                  <a:pt x="4367351" y="3425479"/>
                </a:cubicBezTo>
                <a:cubicBezTo>
                  <a:pt x="4376409" y="3417250"/>
                  <a:pt x="4387449" y="3411521"/>
                  <a:pt x="4399388" y="3408858"/>
                </a:cubicBezTo>
                <a:cubicBezTo>
                  <a:pt x="4416861" y="3403317"/>
                  <a:pt x="4434336" y="3400110"/>
                  <a:pt x="4454139" y="3395444"/>
                </a:cubicBezTo>
                <a:cubicBezTo>
                  <a:pt x="4456334" y="3373549"/>
                  <a:pt x="4464271" y="3352624"/>
                  <a:pt x="4477147" y="3334790"/>
                </a:cubicBezTo>
                <a:cubicBezTo>
                  <a:pt x="4487466" y="3322347"/>
                  <a:pt x="4488527" y="3304638"/>
                  <a:pt x="4479768" y="3291049"/>
                </a:cubicBezTo>
                <a:cubicBezTo>
                  <a:pt x="4470974" y="3279273"/>
                  <a:pt x="4467109" y="3264527"/>
                  <a:pt x="4468992" y="3249939"/>
                </a:cubicBezTo>
                <a:cubicBezTo>
                  <a:pt x="4469976" y="3238914"/>
                  <a:pt x="4465649" y="3228082"/>
                  <a:pt x="4457343" y="3220777"/>
                </a:cubicBezTo>
                <a:cubicBezTo>
                  <a:pt x="4434045" y="3209403"/>
                  <a:pt x="4436083" y="3182865"/>
                  <a:pt x="4428219" y="3162452"/>
                </a:cubicBezTo>
                <a:lnTo>
                  <a:pt x="4462585" y="3133290"/>
                </a:lnTo>
                <a:cubicBezTo>
                  <a:pt x="4469866" y="3119005"/>
                  <a:pt x="4455013" y="3109965"/>
                  <a:pt x="4466954" y="3095678"/>
                </a:cubicBezTo>
                <a:cubicBezTo>
                  <a:pt x="4473204" y="3086009"/>
                  <a:pt x="4478287" y="3075634"/>
                  <a:pt x="4482098" y="3064770"/>
                </a:cubicBezTo>
                <a:cubicBezTo>
                  <a:pt x="4502160" y="3067620"/>
                  <a:pt x="4521133" y="3075661"/>
                  <a:pt x="4537142" y="3088097"/>
                </a:cubicBezTo>
                <a:cubicBezTo>
                  <a:pt x="4542051" y="3090740"/>
                  <a:pt x="4547959" y="3090740"/>
                  <a:pt x="4552868" y="3088097"/>
                </a:cubicBezTo>
                <a:cubicBezTo>
                  <a:pt x="4560141" y="3083855"/>
                  <a:pt x="4563523" y="3075147"/>
                  <a:pt x="4561023" y="3067104"/>
                </a:cubicBezTo>
                <a:cubicBezTo>
                  <a:pt x="4558205" y="3057189"/>
                  <a:pt x="4554802" y="3047453"/>
                  <a:pt x="4550829" y="3037944"/>
                </a:cubicBezTo>
                <a:cubicBezTo>
                  <a:pt x="4557528" y="3029490"/>
                  <a:pt x="4561605" y="3033279"/>
                  <a:pt x="4564517" y="3037944"/>
                </a:cubicBezTo>
                <a:cubicBezTo>
                  <a:pt x="4577261" y="3055799"/>
                  <a:pt x="4599169" y="3064664"/>
                  <a:pt x="4620725" y="3060688"/>
                </a:cubicBezTo>
                <a:cubicBezTo>
                  <a:pt x="4630336" y="3046694"/>
                  <a:pt x="4620725" y="3040861"/>
                  <a:pt x="4620725" y="3035320"/>
                </a:cubicBezTo>
                <a:lnTo>
                  <a:pt x="4660333" y="2977004"/>
                </a:lnTo>
                <a:cubicBezTo>
                  <a:pt x="4654562" y="2967312"/>
                  <a:pt x="4647829" y="2958229"/>
                  <a:pt x="4640238" y="2949887"/>
                </a:cubicBezTo>
                <a:cubicBezTo>
                  <a:pt x="4628298" y="2938807"/>
                  <a:pt x="4634414" y="2926561"/>
                  <a:pt x="4643442" y="2913732"/>
                </a:cubicBezTo>
                <a:cubicBezTo>
                  <a:pt x="4632394" y="2885394"/>
                  <a:pt x="4614360" y="2860316"/>
                  <a:pt x="4591020" y="2840838"/>
                </a:cubicBezTo>
                <a:cubicBezTo>
                  <a:pt x="4595872" y="2828827"/>
                  <a:pt x="4597284" y="2815701"/>
                  <a:pt x="4595097" y="2802931"/>
                </a:cubicBezTo>
                <a:cubicBezTo>
                  <a:pt x="4592185" y="2791558"/>
                  <a:pt x="4603543" y="2783393"/>
                  <a:pt x="4615483" y="2783396"/>
                </a:cubicBezTo>
                <a:cubicBezTo>
                  <a:pt x="4631962" y="2785759"/>
                  <a:pt x="4646834" y="2794568"/>
                  <a:pt x="4656839" y="2807889"/>
                </a:cubicBezTo>
                <a:cubicBezTo>
                  <a:pt x="4662247" y="2814174"/>
                  <a:pt x="4667118" y="2820904"/>
                  <a:pt x="4671400" y="2828006"/>
                </a:cubicBezTo>
                <a:cubicBezTo>
                  <a:pt x="4677517" y="2840255"/>
                  <a:pt x="4688292" y="2837921"/>
                  <a:pt x="4700524" y="2830340"/>
                </a:cubicBezTo>
                <a:cubicBezTo>
                  <a:pt x="4705390" y="2808469"/>
                  <a:pt x="4695932" y="2785907"/>
                  <a:pt x="4676934" y="2774061"/>
                </a:cubicBezTo>
                <a:cubicBezTo>
                  <a:pt x="4669039" y="2766989"/>
                  <a:pt x="4662177" y="2758842"/>
                  <a:pt x="4656548" y="2749857"/>
                </a:cubicBezTo>
                <a:lnTo>
                  <a:pt x="4681594" y="2734984"/>
                </a:lnTo>
                <a:lnTo>
                  <a:pt x="4661207" y="2705820"/>
                </a:lnTo>
                <a:lnTo>
                  <a:pt x="4686836" y="2697654"/>
                </a:lnTo>
                <a:cubicBezTo>
                  <a:pt x="4686545" y="2683072"/>
                  <a:pt x="4676351" y="2680447"/>
                  <a:pt x="4666158" y="2677823"/>
                </a:cubicBezTo>
                <a:cubicBezTo>
                  <a:pt x="4660333" y="2641078"/>
                  <a:pt x="4673148" y="2599666"/>
                  <a:pt x="4664411" y="2563801"/>
                </a:cubicBezTo>
                <a:lnTo>
                  <a:pt x="4675769" y="2548926"/>
                </a:lnTo>
                <a:lnTo>
                  <a:pt x="4646645" y="2490611"/>
                </a:lnTo>
                <a:cubicBezTo>
                  <a:pt x="4661022" y="2465258"/>
                  <a:pt x="4680216" y="2442967"/>
                  <a:pt x="4703145" y="2424997"/>
                </a:cubicBezTo>
                <a:cubicBezTo>
                  <a:pt x="4708678" y="2419456"/>
                  <a:pt x="4718872" y="2419748"/>
                  <a:pt x="4727026" y="2417707"/>
                </a:cubicBezTo>
                <a:lnTo>
                  <a:pt x="4741879" y="2391170"/>
                </a:lnTo>
                <a:lnTo>
                  <a:pt x="4766343" y="2391170"/>
                </a:lnTo>
                <a:cubicBezTo>
                  <a:pt x="4775662" y="2373089"/>
                  <a:pt x="4754985" y="2363758"/>
                  <a:pt x="4766343" y="2346260"/>
                </a:cubicBezTo>
                <a:cubicBezTo>
                  <a:pt x="4761974" y="2335471"/>
                  <a:pt x="4755567" y="2327305"/>
                  <a:pt x="4743044" y="2327305"/>
                </a:cubicBezTo>
                <a:cubicBezTo>
                  <a:pt x="4742851" y="2327361"/>
                  <a:pt x="4742657" y="2327412"/>
                  <a:pt x="4742461" y="2327456"/>
                </a:cubicBezTo>
                <a:cubicBezTo>
                  <a:pt x="4737594" y="2328541"/>
                  <a:pt x="4732770" y="2325471"/>
                  <a:pt x="4731686" y="2320598"/>
                </a:cubicBezTo>
                <a:cubicBezTo>
                  <a:pt x="4721545" y="2290261"/>
                  <a:pt x="4701814" y="2264055"/>
                  <a:pt x="4675478" y="2245944"/>
                </a:cubicBezTo>
                <a:cubicBezTo>
                  <a:pt x="4662081" y="2212991"/>
                  <a:pt x="4623347" y="2203660"/>
                  <a:pt x="4615775" y="2164583"/>
                </a:cubicBezTo>
                <a:cubicBezTo>
                  <a:pt x="4614027" y="2155251"/>
                  <a:pt x="4604416" y="2149710"/>
                  <a:pt x="4598009" y="2142711"/>
                </a:cubicBezTo>
                <a:cubicBezTo>
                  <a:pt x="4584231" y="2127695"/>
                  <a:pt x="4574947" y="2109101"/>
                  <a:pt x="4571216" y="2089054"/>
                </a:cubicBezTo>
                <a:cubicBezTo>
                  <a:pt x="4569038" y="2073649"/>
                  <a:pt x="4561511" y="2059504"/>
                  <a:pt x="4549956" y="2049103"/>
                </a:cubicBezTo>
                <a:cubicBezTo>
                  <a:pt x="4533327" y="2036896"/>
                  <a:pt x="4520093" y="2020633"/>
                  <a:pt x="4511513" y="2001866"/>
                </a:cubicBezTo>
                <a:cubicBezTo>
                  <a:pt x="4506271" y="1988447"/>
                  <a:pt x="4492583" y="1980575"/>
                  <a:pt x="4482389" y="1970078"/>
                </a:cubicBezTo>
                <a:lnTo>
                  <a:pt x="4497533" y="1957248"/>
                </a:lnTo>
                <a:cubicBezTo>
                  <a:pt x="4483924" y="1943521"/>
                  <a:pt x="4472790" y="1927539"/>
                  <a:pt x="4464624" y="1910012"/>
                </a:cubicBezTo>
                <a:cubicBezTo>
                  <a:pt x="4458973" y="1896013"/>
                  <a:pt x="4448692" y="1884381"/>
                  <a:pt x="4435500" y="1877063"/>
                </a:cubicBezTo>
                <a:cubicBezTo>
                  <a:pt x="4421700" y="1868212"/>
                  <a:pt x="4409976" y="1856474"/>
                  <a:pt x="4401135" y="1842657"/>
                </a:cubicBezTo>
                <a:cubicBezTo>
                  <a:pt x="4390068" y="1827786"/>
                  <a:pt x="4381622" y="1810292"/>
                  <a:pt x="4369972" y="1790749"/>
                </a:cubicBezTo>
                <a:lnTo>
                  <a:pt x="4408416" y="1819914"/>
                </a:lnTo>
                <a:cubicBezTo>
                  <a:pt x="4417153" y="1814373"/>
                  <a:pt x="4414531" y="1809417"/>
                  <a:pt x="4411910" y="1804750"/>
                </a:cubicBezTo>
                <a:lnTo>
                  <a:pt x="4397640" y="1780252"/>
                </a:lnTo>
                <a:cubicBezTo>
                  <a:pt x="4412493" y="1731846"/>
                  <a:pt x="4412493" y="1731846"/>
                  <a:pt x="4432879" y="1711141"/>
                </a:cubicBezTo>
                <a:cubicBezTo>
                  <a:pt x="4430549" y="1698310"/>
                  <a:pt x="4418900" y="1697727"/>
                  <a:pt x="4410746" y="1702393"/>
                </a:cubicBezTo>
                <a:cubicBezTo>
                  <a:pt x="4402591" y="1707058"/>
                  <a:pt x="4395019" y="1712891"/>
                  <a:pt x="4385408" y="1719306"/>
                </a:cubicBezTo>
                <a:cubicBezTo>
                  <a:pt x="4381331" y="1711724"/>
                  <a:pt x="4377253" y="1704725"/>
                  <a:pt x="4374923" y="1699768"/>
                </a:cubicBezTo>
                <a:cubicBezTo>
                  <a:pt x="4372594" y="1694811"/>
                  <a:pt x="4372302" y="1687521"/>
                  <a:pt x="4368808" y="1684313"/>
                </a:cubicBezTo>
                <a:cubicBezTo>
                  <a:pt x="4340267" y="1660985"/>
                  <a:pt x="4324540" y="1624827"/>
                  <a:pt x="4297746" y="1599748"/>
                </a:cubicBezTo>
                <a:cubicBezTo>
                  <a:pt x="4303747" y="1589214"/>
                  <a:pt x="4300563" y="1575826"/>
                  <a:pt x="4290466" y="1569130"/>
                </a:cubicBezTo>
                <a:cubicBezTo>
                  <a:pt x="4264255" y="1549009"/>
                  <a:pt x="4237752" y="1530347"/>
                  <a:pt x="4211832" y="1510810"/>
                </a:cubicBezTo>
                <a:cubicBezTo>
                  <a:pt x="4206289" y="1505191"/>
                  <a:pt x="4201314" y="1499037"/>
                  <a:pt x="4196980" y="1492438"/>
                </a:cubicBezTo>
                <a:cubicBezTo>
                  <a:pt x="4201639" y="1489231"/>
                  <a:pt x="4204843" y="1486315"/>
                  <a:pt x="4206590" y="1486315"/>
                </a:cubicBezTo>
                <a:cubicBezTo>
                  <a:pt x="4226394" y="1491855"/>
                  <a:pt x="4242703" y="1512268"/>
                  <a:pt x="4269788" y="1488939"/>
                </a:cubicBezTo>
                <a:cubicBezTo>
                  <a:pt x="4271536" y="1487481"/>
                  <a:pt x="4276778" y="1493605"/>
                  <a:pt x="4280564" y="1493605"/>
                </a:cubicBezTo>
                <a:lnTo>
                  <a:pt x="4301241" y="1500020"/>
                </a:lnTo>
                <a:lnTo>
                  <a:pt x="4284232" y="1471155"/>
                </a:lnTo>
                <a:lnTo>
                  <a:pt x="4283185" y="1471155"/>
                </a:lnTo>
                <a:lnTo>
                  <a:pt x="4279981" y="1468240"/>
                </a:lnTo>
                <a:cubicBezTo>
                  <a:pt x="4280854" y="1468552"/>
                  <a:pt x="4281649" y="1469048"/>
                  <a:pt x="4282311" y="1469698"/>
                </a:cubicBezTo>
                <a:lnTo>
                  <a:pt x="4284401" y="1470860"/>
                </a:lnTo>
                <a:lnTo>
                  <a:pt x="4311435" y="1470860"/>
                </a:lnTo>
                <a:lnTo>
                  <a:pt x="4311537" y="1470738"/>
                </a:lnTo>
                <a:lnTo>
                  <a:pt x="4331238" y="1503520"/>
                </a:lnTo>
                <a:cubicBezTo>
                  <a:pt x="4337645" y="1497979"/>
                  <a:pt x="4342597" y="1494188"/>
                  <a:pt x="4349295" y="1488064"/>
                </a:cubicBezTo>
                <a:lnTo>
                  <a:pt x="4374341" y="1503811"/>
                </a:lnTo>
                <a:cubicBezTo>
                  <a:pt x="4376380" y="1499437"/>
                  <a:pt x="4378710" y="1494480"/>
                  <a:pt x="4378710" y="1494480"/>
                </a:cubicBezTo>
                <a:cubicBezTo>
                  <a:pt x="4374341" y="1485148"/>
                  <a:pt x="4368808" y="1475234"/>
                  <a:pt x="4363857" y="1465319"/>
                </a:cubicBezTo>
                <a:cubicBezTo>
                  <a:pt x="4350231" y="1445143"/>
                  <a:pt x="4341093" y="1422271"/>
                  <a:pt x="4337063" y="1398251"/>
                </a:cubicBezTo>
                <a:cubicBezTo>
                  <a:pt x="4351333" y="1384254"/>
                  <a:pt x="4364148" y="1381338"/>
                  <a:pt x="4375798" y="1392419"/>
                </a:cubicBezTo>
                <a:cubicBezTo>
                  <a:pt x="4387447" y="1403500"/>
                  <a:pt x="4398514" y="1415164"/>
                  <a:pt x="4411037" y="1427410"/>
                </a:cubicBezTo>
                <a:cubicBezTo>
                  <a:pt x="4427637" y="1413706"/>
                  <a:pt x="4413949" y="1405541"/>
                  <a:pt x="4413949" y="1396501"/>
                </a:cubicBezTo>
                <a:lnTo>
                  <a:pt x="4452101" y="1411665"/>
                </a:lnTo>
                <a:cubicBezTo>
                  <a:pt x="4466870" y="1426766"/>
                  <a:pt x="4480498" y="1442946"/>
                  <a:pt x="4492874" y="1460070"/>
                </a:cubicBezTo>
                <a:cubicBezTo>
                  <a:pt x="4484136" y="1472901"/>
                  <a:pt x="4474817" y="1474359"/>
                  <a:pt x="4467536" y="1469985"/>
                </a:cubicBezTo>
                <a:cubicBezTo>
                  <a:pt x="4457231" y="1462880"/>
                  <a:pt x="4447494" y="1454983"/>
                  <a:pt x="4438413" y="1446365"/>
                </a:cubicBezTo>
                <a:lnTo>
                  <a:pt x="4420648" y="1472901"/>
                </a:lnTo>
                <a:cubicBezTo>
                  <a:pt x="4438677" y="1494420"/>
                  <a:pt x="4454394" y="1517780"/>
                  <a:pt x="4467536" y="1542594"/>
                </a:cubicBezTo>
                <a:cubicBezTo>
                  <a:pt x="4480543" y="1570006"/>
                  <a:pt x="4499556" y="1594127"/>
                  <a:pt x="4523162" y="1613162"/>
                </a:cubicBezTo>
                <a:cubicBezTo>
                  <a:pt x="4535685" y="1603539"/>
                  <a:pt x="4548208" y="1595083"/>
                  <a:pt x="4560149" y="1600915"/>
                </a:cubicBezTo>
                <a:cubicBezTo>
                  <a:pt x="4569613" y="1605958"/>
                  <a:pt x="4578500" y="1612021"/>
                  <a:pt x="4586651" y="1618994"/>
                </a:cubicBezTo>
                <a:cubicBezTo>
                  <a:pt x="4592302" y="1600394"/>
                  <a:pt x="4602283" y="1583404"/>
                  <a:pt x="4615775" y="1569421"/>
                </a:cubicBezTo>
                <a:cubicBezTo>
                  <a:pt x="4608203" y="1554258"/>
                  <a:pt x="4603543" y="1536763"/>
                  <a:pt x="4581700" y="1540262"/>
                </a:cubicBezTo>
                <a:cubicBezTo>
                  <a:pt x="4581318" y="1537554"/>
                  <a:pt x="4581318" y="1534805"/>
                  <a:pt x="4581700" y="1532097"/>
                </a:cubicBezTo>
                <a:cubicBezTo>
                  <a:pt x="4581991" y="1530930"/>
                  <a:pt x="4583448" y="1529764"/>
                  <a:pt x="4585195" y="1527430"/>
                </a:cubicBezTo>
                <a:cubicBezTo>
                  <a:pt x="4598923" y="1526904"/>
                  <a:pt x="4612343" y="1531591"/>
                  <a:pt x="4622764" y="1540552"/>
                </a:cubicBezTo>
                <a:cubicBezTo>
                  <a:pt x="4639364" y="1551633"/>
                  <a:pt x="4648393" y="1573212"/>
                  <a:pt x="4671400" y="1576128"/>
                </a:cubicBezTo>
                <a:cubicBezTo>
                  <a:pt x="4674895" y="1576712"/>
                  <a:pt x="4675478" y="1586043"/>
                  <a:pt x="4678099" y="1590709"/>
                </a:cubicBezTo>
                <a:cubicBezTo>
                  <a:pt x="4683341" y="1600915"/>
                  <a:pt x="4683632" y="1600915"/>
                  <a:pt x="4705475" y="1603248"/>
                </a:cubicBezTo>
                <a:cubicBezTo>
                  <a:pt x="4710619" y="1593772"/>
                  <a:pt x="4709217" y="1582075"/>
                  <a:pt x="4701980" y="1574087"/>
                </a:cubicBezTo>
                <a:cubicBezTo>
                  <a:pt x="4696527" y="1561590"/>
                  <a:pt x="4685886" y="1552108"/>
                  <a:pt x="4672857" y="1548134"/>
                </a:cubicBezTo>
                <a:cubicBezTo>
                  <a:pt x="4668761" y="1547913"/>
                  <a:pt x="4664728" y="1547027"/>
                  <a:pt x="4660916" y="1545510"/>
                </a:cubicBezTo>
                <a:cubicBezTo>
                  <a:pt x="4653114" y="1540299"/>
                  <a:pt x="4649868" y="1530432"/>
                  <a:pt x="4653053" y="1521599"/>
                </a:cubicBezTo>
                <a:cubicBezTo>
                  <a:pt x="4655091" y="1509060"/>
                  <a:pt x="4656839" y="1498271"/>
                  <a:pt x="4658586" y="1483982"/>
                </a:cubicBezTo>
                <a:cubicBezTo>
                  <a:pt x="4660333" y="1469693"/>
                  <a:pt x="4664993" y="1465902"/>
                  <a:pt x="4683924" y="1463278"/>
                </a:cubicBezTo>
                <a:cubicBezTo>
                  <a:pt x="4686797" y="1462369"/>
                  <a:pt x="4689617" y="1461298"/>
                  <a:pt x="4692369" y="1460070"/>
                </a:cubicBezTo>
                <a:lnTo>
                  <a:pt x="4701546" y="1438821"/>
                </a:lnTo>
                <a:lnTo>
                  <a:pt x="4718253" y="1439694"/>
                </a:lnTo>
                <a:cubicBezTo>
                  <a:pt x="4721492" y="1437398"/>
                  <a:pt x="4722948" y="1431784"/>
                  <a:pt x="4724987" y="1420703"/>
                </a:cubicBezTo>
                <a:cubicBezTo>
                  <a:pt x="4707805" y="1417205"/>
                  <a:pt x="4707222" y="1417496"/>
                  <a:pt x="4701689" y="1436159"/>
                </a:cubicBezTo>
                <a:lnTo>
                  <a:pt x="4701689" y="1438491"/>
                </a:lnTo>
                <a:cubicBezTo>
                  <a:pt x="4697903" y="1433534"/>
                  <a:pt x="4693534" y="1428286"/>
                  <a:pt x="4699359" y="1419537"/>
                </a:cubicBezTo>
                <a:cubicBezTo>
                  <a:pt x="4704664" y="1411831"/>
                  <a:pt x="4710400" y="1404432"/>
                  <a:pt x="4716542" y="1397376"/>
                </a:cubicBezTo>
                <a:lnTo>
                  <a:pt x="4705766" y="1354802"/>
                </a:lnTo>
                <a:cubicBezTo>
                  <a:pt x="4713476" y="1350419"/>
                  <a:pt x="4720960" y="1345650"/>
                  <a:pt x="4728191" y="1340513"/>
                </a:cubicBezTo>
                <a:cubicBezTo>
                  <a:pt x="4734016" y="1335556"/>
                  <a:pt x="4736928" y="1325641"/>
                  <a:pt x="4745956" y="1325641"/>
                </a:cubicBezTo>
                <a:lnTo>
                  <a:pt x="4759644" y="1323600"/>
                </a:lnTo>
                <a:cubicBezTo>
                  <a:pt x="4768090" y="1311061"/>
                  <a:pt x="4778866" y="1308728"/>
                  <a:pt x="4788768" y="1315143"/>
                </a:cubicBezTo>
                <a:cubicBezTo>
                  <a:pt x="4794434" y="1319208"/>
                  <a:pt x="4799789" y="1323691"/>
                  <a:pt x="4804786" y="1328557"/>
                </a:cubicBezTo>
                <a:lnTo>
                  <a:pt x="4769546" y="1333806"/>
                </a:lnTo>
                <a:cubicBezTo>
                  <a:pt x="4785273" y="1355093"/>
                  <a:pt x="4813231" y="1358592"/>
                  <a:pt x="4825755" y="1384254"/>
                </a:cubicBezTo>
                <a:lnTo>
                  <a:pt x="4788768" y="1399709"/>
                </a:lnTo>
                <a:lnTo>
                  <a:pt x="4824299" y="1418663"/>
                </a:lnTo>
                <a:lnTo>
                  <a:pt x="4853422" y="1397376"/>
                </a:lnTo>
                <a:cubicBezTo>
                  <a:pt x="4851675" y="1388919"/>
                  <a:pt x="4848471" y="1381046"/>
                  <a:pt x="4848471" y="1373173"/>
                </a:cubicBezTo>
                <a:cubicBezTo>
                  <a:pt x="4858082" y="1381629"/>
                  <a:pt x="4869148" y="1389211"/>
                  <a:pt x="4869148" y="1406124"/>
                </a:cubicBezTo>
                <a:lnTo>
                  <a:pt x="4869234" y="1406217"/>
                </a:lnTo>
                <a:lnTo>
                  <a:pt x="4863178" y="1408967"/>
                </a:lnTo>
                <a:cubicBezTo>
                  <a:pt x="4861140" y="1409914"/>
                  <a:pt x="4859538" y="1410935"/>
                  <a:pt x="4859538" y="1412248"/>
                </a:cubicBezTo>
                <a:lnTo>
                  <a:pt x="4858956" y="1412248"/>
                </a:lnTo>
                <a:cubicBezTo>
                  <a:pt x="4857790" y="1415456"/>
                  <a:pt x="4860412" y="1419537"/>
                  <a:pt x="4862742" y="1423328"/>
                </a:cubicBezTo>
                <a:cubicBezTo>
                  <a:pt x="4865270" y="1420233"/>
                  <a:pt x="4867512" y="1416915"/>
                  <a:pt x="4869440" y="1413413"/>
                </a:cubicBezTo>
                <a:lnTo>
                  <a:pt x="4869440" y="1406442"/>
                </a:lnTo>
                <a:lnTo>
                  <a:pt x="4956519" y="1501478"/>
                </a:lnTo>
                <a:cubicBezTo>
                  <a:pt x="4958823" y="1504754"/>
                  <a:pt x="4961458" y="1507783"/>
                  <a:pt x="4964382" y="1510518"/>
                </a:cubicBezTo>
                <a:cubicBezTo>
                  <a:pt x="4985747" y="1524983"/>
                  <a:pt x="5003650" y="1544002"/>
                  <a:pt x="5016805" y="1566214"/>
                </a:cubicBezTo>
                <a:cubicBezTo>
                  <a:pt x="5017678" y="1568255"/>
                  <a:pt x="5022629" y="1567672"/>
                  <a:pt x="5024376" y="1566214"/>
                </a:cubicBezTo>
                <a:cubicBezTo>
                  <a:pt x="5026465" y="1564013"/>
                  <a:pt x="5027614" y="1561084"/>
                  <a:pt x="5027580" y="1558049"/>
                </a:cubicBezTo>
                <a:cubicBezTo>
                  <a:pt x="5024437" y="1550357"/>
                  <a:pt x="5020839" y="1542859"/>
                  <a:pt x="5016805" y="1535595"/>
                </a:cubicBezTo>
                <a:lnTo>
                  <a:pt x="5077090" y="1542010"/>
                </a:lnTo>
                <a:cubicBezTo>
                  <a:pt x="5079420" y="1531222"/>
                  <a:pt x="5081459" y="1522766"/>
                  <a:pt x="5083497" y="1512851"/>
                </a:cubicBezTo>
                <a:lnTo>
                  <a:pt x="5118736" y="1502061"/>
                </a:lnTo>
                <a:cubicBezTo>
                  <a:pt x="5147523" y="1523189"/>
                  <a:pt x="5180491" y="1537904"/>
                  <a:pt x="5215426" y="1545218"/>
                </a:cubicBezTo>
                <a:lnTo>
                  <a:pt x="5244550" y="1525389"/>
                </a:lnTo>
                <a:cubicBezTo>
                  <a:pt x="5257947" y="1525389"/>
                  <a:pt x="5264936" y="1536470"/>
                  <a:pt x="5275712" y="1541427"/>
                </a:cubicBezTo>
                <a:cubicBezTo>
                  <a:pt x="5333347" y="1565847"/>
                  <a:pt x="5387112" y="1598560"/>
                  <a:pt x="5435308" y="1638532"/>
                </a:cubicBezTo>
                <a:cubicBezTo>
                  <a:pt x="5467560" y="1660958"/>
                  <a:pt x="5495320" y="1689246"/>
                  <a:pt x="5517145" y="1721930"/>
                </a:cubicBezTo>
                <a:cubicBezTo>
                  <a:pt x="5525591" y="1733011"/>
                  <a:pt x="5538406" y="1740010"/>
                  <a:pt x="5546269" y="1751091"/>
                </a:cubicBezTo>
                <a:cubicBezTo>
                  <a:pt x="5560248" y="1770920"/>
                  <a:pt x="5572480" y="1792499"/>
                  <a:pt x="5585294" y="1813207"/>
                </a:cubicBezTo>
                <a:cubicBezTo>
                  <a:pt x="5582673" y="1846739"/>
                  <a:pt x="5606554" y="1857820"/>
                  <a:pt x="5623737" y="1874147"/>
                </a:cubicBezTo>
                <a:cubicBezTo>
                  <a:pt x="5636260" y="1885228"/>
                  <a:pt x="5647910" y="1876480"/>
                  <a:pt x="5652861" y="1853154"/>
                </a:cubicBezTo>
                <a:cubicBezTo>
                  <a:pt x="5670588" y="1855484"/>
                  <a:pt x="5688472" y="1850186"/>
                  <a:pt x="5702079" y="1838575"/>
                </a:cubicBezTo>
                <a:lnTo>
                  <a:pt x="5725669" y="1859277"/>
                </a:lnTo>
                <a:lnTo>
                  <a:pt x="5778965" y="1812333"/>
                </a:lnTo>
                <a:lnTo>
                  <a:pt x="5819447" y="1810583"/>
                </a:lnTo>
                <a:cubicBezTo>
                  <a:pt x="5805793" y="1801736"/>
                  <a:pt x="5793189" y="1791365"/>
                  <a:pt x="5781878" y="1779669"/>
                </a:cubicBezTo>
                <a:cubicBezTo>
                  <a:pt x="5771655" y="1765246"/>
                  <a:pt x="5758811" y="1752880"/>
                  <a:pt x="5744017" y="1743217"/>
                </a:cubicBezTo>
                <a:cubicBezTo>
                  <a:pt x="5741396" y="1742343"/>
                  <a:pt x="5741396" y="1738261"/>
                  <a:pt x="5741396" y="1734469"/>
                </a:cubicBezTo>
                <a:cubicBezTo>
                  <a:pt x="5762947" y="1725721"/>
                  <a:pt x="5767024" y="1752840"/>
                  <a:pt x="5784499" y="1751091"/>
                </a:cubicBezTo>
                <a:cubicBezTo>
                  <a:pt x="5790517" y="1745064"/>
                  <a:pt x="5791100" y="1739815"/>
                  <a:pt x="5786246" y="1735344"/>
                </a:cubicBezTo>
                <a:cubicBezTo>
                  <a:pt x="5773856" y="1726414"/>
                  <a:pt x="5769065" y="1710224"/>
                  <a:pt x="5774596" y="1695977"/>
                </a:cubicBezTo>
                <a:cubicBezTo>
                  <a:pt x="5775806" y="1688501"/>
                  <a:pt x="5774581" y="1680832"/>
                  <a:pt x="5771102" y="1674107"/>
                </a:cubicBezTo>
                <a:cubicBezTo>
                  <a:pt x="5761200" y="1655152"/>
                  <a:pt x="5749551" y="1635907"/>
                  <a:pt x="5739357" y="1615787"/>
                </a:cubicBezTo>
                <a:cubicBezTo>
                  <a:pt x="5733533" y="1604414"/>
                  <a:pt x="5716350" y="1599457"/>
                  <a:pt x="5726252" y="1578170"/>
                </a:cubicBezTo>
                <a:cubicBezTo>
                  <a:pt x="5726834" y="1576712"/>
                  <a:pt x="5724213" y="1571754"/>
                  <a:pt x="5722174" y="1571754"/>
                </a:cubicBezTo>
                <a:cubicBezTo>
                  <a:pt x="5708195" y="1566214"/>
                  <a:pt x="5707321" y="1549301"/>
                  <a:pt x="5699167" y="1539386"/>
                </a:cubicBezTo>
                <a:cubicBezTo>
                  <a:pt x="5705865" y="1531514"/>
                  <a:pt x="5711690" y="1532388"/>
                  <a:pt x="5714602" y="1537345"/>
                </a:cubicBezTo>
                <a:cubicBezTo>
                  <a:pt x="5725378" y="1553966"/>
                  <a:pt x="5734115" y="1571463"/>
                  <a:pt x="5743726" y="1588376"/>
                </a:cubicBezTo>
                <a:cubicBezTo>
                  <a:pt x="5758772" y="1605105"/>
                  <a:pt x="5779578" y="1615522"/>
                  <a:pt x="5801972" y="1617536"/>
                </a:cubicBezTo>
                <a:cubicBezTo>
                  <a:pt x="5809253" y="1616370"/>
                  <a:pt x="5817117" y="1607913"/>
                  <a:pt x="5827893" y="1600332"/>
                </a:cubicBezTo>
                <a:cubicBezTo>
                  <a:pt x="5835465" y="1601498"/>
                  <a:pt x="5850317" y="1604414"/>
                  <a:pt x="5857016" y="1605581"/>
                </a:cubicBezTo>
                <a:cubicBezTo>
                  <a:pt x="5863714" y="1606747"/>
                  <a:pt x="5870122" y="1610246"/>
                  <a:pt x="5876820" y="1610246"/>
                </a:cubicBezTo>
                <a:cubicBezTo>
                  <a:pt x="5888191" y="1612496"/>
                  <a:pt x="5899486" y="1606034"/>
                  <a:pt x="5903322" y="1595083"/>
                </a:cubicBezTo>
                <a:cubicBezTo>
                  <a:pt x="5906817" y="1583418"/>
                  <a:pt x="5900119" y="1579044"/>
                  <a:pt x="5893129" y="1574087"/>
                </a:cubicBezTo>
                <a:cubicBezTo>
                  <a:pt x="5887905" y="1570137"/>
                  <a:pt x="5882944" y="1565852"/>
                  <a:pt x="5878276" y="1561256"/>
                </a:cubicBezTo>
                <a:lnTo>
                  <a:pt x="5892255" y="1515475"/>
                </a:lnTo>
                <a:lnTo>
                  <a:pt x="5924582" y="1515475"/>
                </a:lnTo>
                <a:cubicBezTo>
                  <a:pt x="5926824" y="1508748"/>
                  <a:pt x="5928385" y="1501811"/>
                  <a:pt x="5929242" y="1494771"/>
                </a:cubicBezTo>
                <a:cubicBezTo>
                  <a:pt x="5929242" y="1486315"/>
                  <a:pt x="5922544" y="1479608"/>
                  <a:pt x="5929242" y="1469693"/>
                </a:cubicBezTo>
                <a:cubicBezTo>
                  <a:pt x="5934790" y="1474335"/>
                  <a:pt x="5940967" y="1478165"/>
                  <a:pt x="5947590" y="1481066"/>
                </a:cubicBezTo>
                <a:cubicBezTo>
                  <a:pt x="5953242" y="1481219"/>
                  <a:pt x="5958675" y="1478872"/>
                  <a:pt x="5962443" y="1474651"/>
                </a:cubicBezTo>
                <a:cubicBezTo>
                  <a:pt x="5963245" y="1473890"/>
                  <a:pt x="5963897" y="1472983"/>
                  <a:pt x="5964362" y="1471979"/>
                </a:cubicBezTo>
                <a:cubicBezTo>
                  <a:pt x="5966393" y="1467596"/>
                  <a:pt x="5964490" y="1462395"/>
                  <a:pt x="5960113" y="1460362"/>
                </a:cubicBezTo>
                <a:cubicBezTo>
                  <a:pt x="5957783" y="1458904"/>
                  <a:pt x="5955162" y="1456863"/>
                  <a:pt x="5953123" y="1456863"/>
                </a:cubicBezTo>
                <a:cubicBezTo>
                  <a:pt x="5948755" y="1454530"/>
                  <a:pt x="5948755" y="1451541"/>
                  <a:pt x="5949847" y="1448334"/>
                </a:cubicBezTo>
                <a:lnTo>
                  <a:pt x="5952750" y="1439612"/>
                </a:lnTo>
                <a:lnTo>
                  <a:pt x="5956327" y="1443449"/>
                </a:lnTo>
                <a:lnTo>
                  <a:pt x="5956909" y="1443449"/>
                </a:lnTo>
                <a:cubicBezTo>
                  <a:pt x="5957492" y="1444032"/>
                  <a:pt x="5958657" y="1442865"/>
                  <a:pt x="5958657" y="1442865"/>
                </a:cubicBezTo>
                <a:lnTo>
                  <a:pt x="5958657" y="1435867"/>
                </a:lnTo>
                <a:lnTo>
                  <a:pt x="5953064" y="1438668"/>
                </a:lnTo>
                <a:lnTo>
                  <a:pt x="5953123" y="1438491"/>
                </a:lnTo>
                <a:cubicBezTo>
                  <a:pt x="5947624" y="1430716"/>
                  <a:pt x="5947624" y="1420314"/>
                  <a:pt x="5953123" y="1412538"/>
                </a:cubicBezTo>
                <a:cubicBezTo>
                  <a:pt x="5956933" y="1403318"/>
                  <a:pt x="5964436" y="1396124"/>
                  <a:pt x="5973801" y="1392710"/>
                </a:cubicBezTo>
                <a:lnTo>
                  <a:pt x="6016904" y="1378713"/>
                </a:lnTo>
                <a:cubicBezTo>
                  <a:pt x="6024476" y="1380463"/>
                  <a:pt x="6038164" y="1383087"/>
                  <a:pt x="6048066" y="1386587"/>
                </a:cubicBezTo>
                <a:cubicBezTo>
                  <a:pt x="6057968" y="1390086"/>
                  <a:pt x="6067287" y="1395335"/>
                  <a:pt x="6083597" y="1402625"/>
                </a:cubicBezTo>
                <a:cubicBezTo>
                  <a:pt x="6075733" y="1390377"/>
                  <a:pt x="6071947" y="1384254"/>
                  <a:pt x="6067579" y="1378421"/>
                </a:cubicBezTo>
                <a:cubicBezTo>
                  <a:pt x="6057892" y="1366975"/>
                  <a:pt x="6054510" y="1351461"/>
                  <a:pt x="6058550" y="1337014"/>
                </a:cubicBezTo>
                <a:cubicBezTo>
                  <a:pt x="6062628" y="1318351"/>
                  <a:pt x="6057677" y="1315143"/>
                  <a:pt x="6039329" y="1311061"/>
                </a:cubicBezTo>
                <a:lnTo>
                  <a:pt x="6023020" y="1307270"/>
                </a:lnTo>
                <a:cubicBezTo>
                  <a:pt x="6024410" y="1302134"/>
                  <a:pt x="6026062" y="1297073"/>
                  <a:pt x="6027971" y="1292106"/>
                </a:cubicBezTo>
                <a:cubicBezTo>
                  <a:pt x="6032631" y="1279568"/>
                  <a:pt x="6032339" y="1270237"/>
                  <a:pt x="6020981" y="1265571"/>
                </a:cubicBezTo>
                <a:cubicBezTo>
                  <a:pt x="6014623" y="1263775"/>
                  <a:pt x="6008944" y="1260119"/>
                  <a:pt x="6004672" y="1255073"/>
                </a:cubicBezTo>
                <a:cubicBezTo>
                  <a:pt x="5998772" y="1247078"/>
                  <a:pt x="6000043" y="1235878"/>
                  <a:pt x="6007584" y="1229412"/>
                </a:cubicBezTo>
                <a:cubicBezTo>
                  <a:pt x="6026514" y="1216873"/>
                  <a:pt x="6029718" y="1190044"/>
                  <a:pt x="6052143" y="1180713"/>
                </a:cubicBezTo>
                <a:cubicBezTo>
                  <a:pt x="6060589" y="1188586"/>
                  <a:pt x="6071364" y="1196751"/>
                  <a:pt x="6081267" y="1205792"/>
                </a:cubicBezTo>
                <a:cubicBezTo>
                  <a:pt x="6088312" y="1214763"/>
                  <a:pt x="6098994" y="1220112"/>
                  <a:pt x="6110390" y="1220372"/>
                </a:cubicBezTo>
                <a:cubicBezTo>
                  <a:pt x="6117088" y="1220080"/>
                  <a:pt x="6121166" y="1222704"/>
                  <a:pt x="6121166" y="1229995"/>
                </a:cubicBezTo>
                <a:cubicBezTo>
                  <a:pt x="6120583" y="1243992"/>
                  <a:pt x="6129903" y="1245742"/>
                  <a:pt x="6139222" y="1249241"/>
                </a:cubicBezTo>
                <a:cubicBezTo>
                  <a:pt x="6148350" y="1251440"/>
                  <a:pt x="6156400" y="1256814"/>
                  <a:pt x="6161938" y="1264405"/>
                </a:cubicBezTo>
                <a:cubicBezTo>
                  <a:pt x="6181451" y="1302312"/>
                  <a:pt x="6215234" y="1307853"/>
                  <a:pt x="6258046" y="1297938"/>
                </a:cubicBezTo>
                <a:cubicBezTo>
                  <a:pt x="6273773" y="1320392"/>
                  <a:pt x="6282509" y="1354801"/>
                  <a:pt x="6322117" y="1340221"/>
                </a:cubicBezTo>
                <a:cubicBezTo>
                  <a:pt x="6328524" y="1347220"/>
                  <a:pt x="6314836" y="1360925"/>
                  <a:pt x="6326194" y="1363841"/>
                </a:cubicBezTo>
                <a:cubicBezTo>
                  <a:pt x="6331146" y="1366174"/>
                  <a:pt x="6341921" y="1366174"/>
                  <a:pt x="6341921" y="1363841"/>
                </a:cubicBezTo>
                <a:cubicBezTo>
                  <a:pt x="6349493" y="1349553"/>
                  <a:pt x="6355609" y="1355676"/>
                  <a:pt x="6362890" y="1358592"/>
                </a:cubicBezTo>
                <a:cubicBezTo>
                  <a:pt x="6368226" y="1360008"/>
                  <a:pt x="6373689" y="1360887"/>
                  <a:pt x="6379199" y="1361217"/>
                </a:cubicBezTo>
                <a:cubicBezTo>
                  <a:pt x="6379199" y="1345179"/>
                  <a:pt x="6379199" y="1331765"/>
                  <a:pt x="6379199" y="1319226"/>
                </a:cubicBezTo>
                <a:lnTo>
                  <a:pt x="6332311" y="1273736"/>
                </a:lnTo>
                <a:cubicBezTo>
                  <a:pt x="6349202" y="1273648"/>
                  <a:pt x="6365838" y="1277861"/>
                  <a:pt x="6380656" y="1285983"/>
                </a:cubicBezTo>
                <a:cubicBezTo>
                  <a:pt x="6394541" y="1296711"/>
                  <a:pt x="6411024" y="1303554"/>
                  <a:pt x="6428418" y="1305812"/>
                </a:cubicBezTo>
                <a:cubicBezTo>
                  <a:pt x="6439485" y="1306395"/>
                  <a:pt x="6447640" y="1319809"/>
                  <a:pt x="6458997" y="1328849"/>
                </a:cubicBezTo>
                <a:cubicBezTo>
                  <a:pt x="6453472" y="1331034"/>
                  <a:pt x="6448277" y="1333978"/>
                  <a:pt x="6443562" y="1337597"/>
                </a:cubicBezTo>
                <a:cubicBezTo>
                  <a:pt x="6442816" y="1338326"/>
                  <a:pt x="6442192" y="1339171"/>
                  <a:pt x="6441717" y="1340101"/>
                </a:cubicBezTo>
                <a:cubicBezTo>
                  <a:pt x="6439298" y="1344831"/>
                  <a:pt x="6441167" y="1350630"/>
                  <a:pt x="6445892" y="1353052"/>
                </a:cubicBezTo>
                <a:cubicBezTo>
                  <a:pt x="6457833" y="1358301"/>
                  <a:pt x="6458124" y="1371131"/>
                  <a:pt x="6460163" y="1382212"/>
                </a:cubicBezTo>
                <a:cubicBezTo>
                  <a:pt x="6461910" y="1384837"/>
                  <a:pt x="6448222" y="1393877"/>
                  <a:pt x="6460163" y="1393293"/>
                </a:cubicBezTo>
                <a:cubicBezTo>
                  <a:pt x="6472103" y="1392710"/>
                  <a:pt x="6483461" y="1391252"/>
                  <a:pt x="6489286" y="1402625"/>
                </a:cubicBezTo>
                <a:cubicBezTo>
                  <a:pt x="6497041" y="1414653"/>
                  <a:pt x="6510524" y="1421735"/>
                  <a:pt x="6524817" y="1421287"/>
                </a:cubicBezTo>
                <a:lnTo>
                  <a:pt x="6549863" y="1477567"/>
                </a:lnTo>
                <a:cubicBezTo>
                  <a:pt x="6522349" y="1477689"/>
                  <a:pt x="6495065" y="1472542"/>
                  <a:pt x="6469482" y="1462403"/>
                </a:cubicBezTo>
                <a:cubicBezTo>
                  <a:pt x="6457833" y="1468235"/>
                  <a:pt x="6446766" y="1471151"/>
                  <a:pt x="6437738" y="1462403"/>
                </a:cubicBezTo>
                <a:cubicBezTo>
                  <a:pt x="6431938" y="1456705"/>
                  <a:pt x="6425486" y="1451713"/>
                  <a:pt x="6418516" y="1447531"/>
                </a:cubicBezTo>
                <a:cubicBezTo>
                  <a:pt x="6415895" y="1446073"/>
                  <a:pt x="6410653" y="1449572"/>
                  <a:pt x="6404537" y="1449572"/>
                </a:cubicBezTo>
                <a:cubicBezTo>
                  <a:pt x="6412401" y="1466107"/>
                  <a:pt x="6424575" y="1480212"/>
                  <a:pt x="6439776" y="1490397"/>
                </a:cubicBezTo>
                <a:cubicBezTo>
                  <a:pt x="6443126" y="1492887"/>
                  <a:pt x="6447493" y="1493543"/>
                  <a:pt x="6451425" y="1492147"/>
                </a:cubicBezTo>
                <a:cubicBezTo>
                  <a:pt x="6471812" y="1484565"/>
                  <a:pt x="6483752" y="1497396"/>
                  <a:pt x="6498606" y="1503228"/>
                </a:cubicBezTo>
                <a:lnTo>
                  <a:pt x="6547533" y="1523640"/>
                </a:lnTo>
                <a:cubicBezTo>
                  <a:pt x="6545786" y="1512559"/>
                  <a:pt x="6545786" y="1507310"/>
                  <a:pt x="6545786" y="1501770"/>
                </a:cubicBezTo>
                <a:cubicBezTo>
                  <a:pt x="6562968" y="1497104"/>
                  <a:pt x="6563260" y="1497104"/>
                  <a:pt x="6569084" y="1517225"/>
                </a:cubicBezTo>
                <a:cubicBezTo>
                  <a:pt x="6582772" y="1505561"/>
                  <a:pt x="6601411" y="1501187"/>
                  <a:pt x="6611896" y="1485440"/>
                </a:cubicBezTo>
                <a:cubicBezTo>
                  <a:pt x="6625001" y="1482815"/>
                  <a:pt x="6621215" y="1515475"/>
                  <a:pt x="6641019" y="1494188"/>
                </a:cubicBezTo>
                <a:cubicBezTo>
                  <a:pt x="6642184" y="1478733"/>
                  <a:pt x="6627622" y="1478150"/>
                  <a:pt x="6622962" y="1468818"/>
                </a:cubicBezTo>
                <a:cubicBezTo>
                  <a:pt x="6619428" y="1458655"/>
                  <a:pt x="6617273" y="1448063"/>
                  <a:pt x="6616555" y="1437325"/>
                </a:cubicBezTo>
                <a:lnTo>
                  <a:pt x="6573162" y="1422453"/>
                </a:lnTo>
                <a:cubicBezTo>
                  <a:pt x="6577753" y="1413010"/>
                  <a:pt x="6583527" y="1404191"/>
                  <a:pt x="6590344" y="1396210"/>
                </a:cubicBezTo>
                <a:cubicBezTo>
                  <a:pt x="6596169" y="1391809"/>
                  <a:pt x="6603508" y="1389920"/>
                  <a:pt x="6610731" y="1390961"/>
                </a:cubicBezTo>
                <a:cubicBezTo>
                  <a:pt x="6617138" y="1392127"/>
                  <a:pt x="6617720" y="1396501"/>
                  <a:pt x="6627331" y="1401458"/>
                </a:cubicBezTo>
                <a:cubicBezTo>
                  <a:pt x="6636942" y="1406416"/>
                  <a:pt x="6646261" y="1414289"/>
                  <a:pt x="6656455" y="1414289"/>
                </a:cubicBezTo>
                <a:cubicBezTo>
                  <a:pt x="6670453" y="1410605"/>
                  <a:pt x="6683878" y="1405013"/>
                  <a:pt x="6696354" y="1397668"/>
                </a:cubicBezTo>
                <a:lnTo>
                  <a:pt x="6679462" y="1382504"/>
                </a:lnTo>
                <a:cubicBezTo>
                  <a:pt x="6672473" y="1375797"/>
                  <a:pt x="6683248" y="1368507"/>
                  <a:pt x="6683248" y="1360925"/>
                </a:cubicBezTo>
                <a:cubicBezTo>
                  <a:pt x="6675385" y="1338763"/>
                  <a:pt x="6646261" y="1331765"/>
                  <a:pt x="6646262" y="1302604"/>
                </a:cubicBezTo>
                <a:cubicBezTo>
                  <a:pt x="6647544" y="1297495"/>
                  <a:pt x="6649299" y="1292516"/>
                  <a:pt x="6651504" y="1287732"/>
                </a:cubicBezTo>
                <a:cubicBezTo>
                  <a:pt x="6666066" y="1291524"/>
                  <a:pt x="6672181" y="1304937"/>
                  <a:pt x="6680627" y="1314560"/>
                </a:cubicBezTo>
                <a:cubicBezTo>
                  <a:pt x="6679087" y="1331091"/>
                  <a:pt x="6687421" y="1346979"/>
                  <a:pt x="6701887" y="1355093"/>
                </a:cubicBezTo>
                <a:cubicBezTo>
                  <a:pt x="6704473" y="1355702"/>
                  <a:pt x="6707165" y="1355702"/>
                  <a:pt x="6709751" y="1355093"/>
                </a:cubicBezTo>
                <a:cubicBezTo>
                  <a:pt x="6716097" y="1355853"/>
                  <a:pt x="6721998" y="1351705"/>
                  <a:pt x="6723439" y="1345470"/>
                </a:cubicBezTo>
                <a:cubicBezTo>
                  <a:pt x="6724312" y="1341971"/>
                  <a:pt x="6721982" y="1334681"/>
                  <a:pt x="6719653" y="1334681"/>
                </a:cubicBezTo>
                <a:cubicBezTo>
                  <a:pt x="6705189" y="1332291"/>
                  <a:pt x="6692230" y="1324338"/>
                  <a:pt x="6683539" y="1312519"/>
                </a:cubicBezTo>
                <a:cubicBezTo>
                  <a:pt x="6689881" y="1313820"/>
                  <a:pt x="6696303" y="1314697"/>
                  <a:pt x="6702761" y="1315143"/>
                </a:cubicBezTo>
                <a:cubicBezTo>
                  <a:pt x="6712954" y="1315143"/>
                  <a:pt x="6715866" y="1310769"/>
                  <a:pt x="6719944" y="1294731"/>
                </a:cubicBezTo>
                <a:cubicBezTo>
                  <a:pt x="6699848" y="1301729"/>
                  <a:pt x="6689073" y="1288315"/>
                  <a:pt x="6677715" y="1277527"/>
                </a:cubicBezTo>
                <a:cubicBezTo>
                  <a:pt x="6670725" y="1270528"/>
                  <a:pt x="6677715" y="1260031"/>
                  <a:pt x="6680918" y="1250991"/>
                </a:cubicBezTo>
                <a:cubicBezTo>
                  <a:pt x="6681623" y="1248099"/>
                  <a:pt x="6680860" y="1245046"/>
                  <a:pt x="6678879" y="1242826"/>
                </a:cubicBezTo>
                <a:cubicBezTo>
                  <a:pt x="6675094" y="1239035"/>
                  <a:pt x="6671599" y="1241660"/>
                  <a:pt x="6669560" y="1247492"/>
                </a:cubicBezTo>
                <a:cubicBezTo>
                  <a:pt x="6664027" y="1264696"/>
                  <a:pt x="6648009" y="1257989"/>
                  <a:pt x="6640437" y="1271112"/>
                </a:cubicBezTo>
                <a:lnTo>
                  <a:pt x="6600538" y="1231162"/>
                </a:lnTo>
                <a:cubicBezTo>
                  <a:pt x="6624419" y="1223580"/>
                  <a:pt x="6622671" y="1254490"/>
                  <a:pt x="6641893" y="1252741"/>
                </a:cubicBezTo>
                <a:cubicBezTo>
                  <a:pt x="6642522" y="1248389"/>
                  <a:pt x="6642522" y="1243970"/>
                  <a:pt x="6641893" y="1239618"/>
                </a:cubicBezTo>
                <a:cubicBezTo>
                  <a:pt x="6629466" y="1215174"/>
                  <a:pt x="6619702" y="1189461"/>
                  <a:pt x="6612770" y="1162925"/>
                </a:cubicBezTo>
                <a:cubicBezTo>
                  <a:pt x="6610599" y="1147335"/>
                  <a:pt x="6600906" y="1133813"/>
                  <a:pt x="6586850" y="1126766"/>
                </a:cubicBezTo>
                <a:cubicBezTo>
                  <a:pt x="6565881" y="1115975"/>
                  <a:pt x="6557435" y="1091189"/>
                  <a:pt x="6543165" y="1072818"/>
                </a:cubicBezTo>
                <a:cubicBezTo>
                  <a:pt x="6537339" y="1063778"/>
                  <a:pt x="6530350" y="1061153"/>
                  <a:pt x="6518992" y="1072818"/>
                </a:cubicBezTo>
                <a:lnTo>
                  <a:pt x="6555105" y="1129099"/>
                </a:lnTo>
                <a:lnTo>
                  <a:pt x="6529185" y="1142221"/>
                </a:lnTo>
                <a:lnTo>
                  <a:pt x="6505013" y="1128807"/>
                </a:lnTo>
                <a:cubicBezTo>
                  <a:pt x="6501227" y="1126766"/>
                  <a:pt x="6494528" y="1126183"/>
                  <a:pt x="6494528" y="1122974"/>
                </a:cubicBezTo>
                <a:cubicBezTo>
                  <a:pt x="6487190" y="1103761"/>
                  <a:pt x="6473662" y="1087548"/>
                  <a:pt x="6456085" y="1076900"/>
                </a:cubicBezTo>
                <a:cubicBezTo>
                  <a:pt x="6441364" y="1062597"/>
                  <a:pt x="6428982" y="1046065"/>
                  <a:pt x="6419389" y="1027909"/>
                </a:cubicBezTo>
                <a:cubicBezTo>
                  <a:pt x="6403534" y="999203"/>
                  <a:pt x="6383947" y="972728"/>
                  <a:pt x="6361143" y="949176"/>
                </a:cubicBezTo>
                <a:cubicBezTo>
                  <a:pt x="6350526" y="941224"/>
                  <a:pt x="6344881" y="928258"/>
                  <a:pt x="6346290" y="915057"/>
                </a:cubicBezTo>
                <a:cubicBezTo>
                  <a:pt x="6347163" y="906017"/>
                  <a:pt x="6342212" y="898435"/>
                  <a:pt x="6333475" y="903101"/>
                </a:cubicBezTo>
                <a:cubicBezTo>
                  <a:pt x="6324739" y="907767"/>
                  <a:pt x="6335514" y="913307"/>
                  <a:pt x="6333475" y="918266"/>
                </a:cubicBezTo>
                <a:cubicBezTo>
                  <a:pt x="6331437" y="923222"/>
                  <a:pt x="6324156" y="928179"/>
                  <a:pt x="6324156" y="932846"/>
                </a:cubicBezTo>
                <a:cubicBezTo>
                  <a:pt x="6324969" y="938454"/>
                  <a:pt x="6326743" y="943880"/>
                  <a:pt x="6329398" y="948884"/>
                </a:cubicBezTo>
                <a:cubicBezTo>
                  <a:pt x="6329690" y="949467"/>
                  <a:pt x="6327360" y="952383"/>
                  <a:pt x="6327360" y="952383"/>
                </a:cubicBezTo>
                <a:cubicBezTo>
                  <a:pt x="6324800" y="953189"/>
                  <a:pt x="6322055" y="953189"/>
                  <a:pt x="6319496" y="952383"/>
                </a:cubicBezTo>
                <a:cubicBezTo>
                  <a:pt x="6317109" y="950993"/>
                  <a:pt x="6315261" y="948835"/>
                  <a:pt x="6314254" y="946260"/>
                </a:cubicBezTo>
                <a:cubicBezTo>
                  <a:pt x="6306100" y="931680"/>
                  <a:pt x="6298236" y="916808"/>
                  <a:pt x="6289499" y="902518"/>
                </a:cubicBezTo>
                <a:cubicBezTo>
                  <a:pt x="6286878" y="897852"/>
                  <a:pt x="6281054" y="893770"/>
                  <a:pt x="6275520" y="899893"/>
                </a:cubicBezTo>
                <a:cubicBezTo>
                  <a:pt x="6269986" y="906017"/>
                  <a:pt x="6273190" y="911266"/>
                  <a:pt x="6275520" y="916515"/>
                </a:cubicBezTo>
                <a:cubicBezTo>
                  <a:pt x="6275670" y="918261"/>
                  <a:pt x="6275670" y="920019"/>
                  <a:pt x="6275520" y="921765"/>
                </a:cubicBezTo>
                <a:cubicBezTo>
                  <a:pt x="6265036" y="927597"/>
                  <a:pt x="6262123" y="916515"/>
                  <a:pt x="6255425" y="914474"/>
                </a:cubicBezTo>
                <a:cubicBezTo>
                  <a:pt x="6248599" y="911751"/>
                  <a:pt x="6241981" y="908535"/>
                  <a:pt x="6235621" y="904851"/>
                </a:cubicBezTo>
                <a:cubicBezTo>
                  <a:pt x="6234456" y="890270"/>
                  <a:pt x="6233000" y="875982"/>
                  <a:pt x="6231543" y="862860"/>
                </a:cubicBezTo>
                <a:cubicBezTo>
                  <a:pt x="6248144" y="845946"/>
                  <a:pt x="6256881" y="879481"/>
                  <a:pt x="6273190" y="854695"/>
                </a:cubicBezTo>
                <a:lnTo>
                  <a:pt x="6236203" y="812411"/>
                </a:lnTo>
                <a:lnTo>
                  <a:pt x="6239116" y="808911"/>
                </a:lnTo>
                <a:cubicBezTo>
                  <a:pt x="6261249" y="830200"/>
                  <a:pt x="6283383" y="851487"/>
                  <a:pt x="6305226" y="873066"/>
                </a:cubicBezTo>
                <a:cubicBezTo>
                  <a:pt x="6312798" y="881814"/>
                  <a:pt x="6320952" y="884730"/>
                  <a:pt x="6334349" y="873066"/>
                </a:cubicBezTo>
                <a:cubicBezTo>
                  <a:pt x="6331728" y="857319"/>
                  <a:pt x="6311633" y="850612"/>
                  <a:pt x="6318914" y="825826"/>
                </a:cubicBezTo>
                <a:lnTo>
                  <a:pt x="6338427" y="821743"/>
                </a:lnTo>
                <a:lnTo>
                  <a:pt x="6354736" y="819702"/>
                </a:lnTo>
                <a:cubicBezTo>
                  <a:pt x="6360851" y="790832"/>
                  <a:pt x="6338718" y="780917"/>
                  <a:pt x="6335223" y="759922"/>
                </a:cubicBezTo>
                <a:cubicBezTo>
                  <a:pt x="6338718" y="762546"/>
                  <a:pt x="6342504" y="764879"/>
                  <a:pt x="6345708" y="767503"/>
                </a:cubicBezTo>
                <a:cubicBezTo>
                  <a:pt x="6346899" y="767017"/>
                  <a:pt x="6348014" y="766358"/>
                  <a:pt x="6349014" y="765547"/>
                </a:cubicBezTo>
                <a:cubicBezTo>
                  <a:pt x="6354638" y="760986"/>
                  <a:pt x="6355505" y="752724"/>
                  <a:pt x="6350950" y="747090"/>
                </a:cubicBezTo>
                <a:cubicBezTo>
                  <a:pt x="6342212" y="734844"/>
                  <a:pt x="6332020" y="724054"/>
                  <a:pt x="6323865" y="711224"/>
                </a:cubicBezTo>
                <a:cubicBezTo>
                  <a:pt x="6341770" y="720180"/>
                  <a:pt x="6356955" y="733773"/>
                  <a:pt x="6367841" y="750594"/>
                </a:cubicBezTo>
                <a:cubicBezTo>
                  <a:pt x="6374056" y="761239"/>
                  <a:pt x="6380964" y="771467"/>
                  <a:pt x="6388519" y="781209"/>
                </a:cubicBezTo>
                <a:lnTo>
                  <a:pt x="6415604" y="819992"/>
                </a:lnTo>
                <a:cubicBezTo>
                  <a:pt x="6418807" y="816493"/>
                  <a:pt x="6422302" y="809203"/>
                  <a:pt x="6426088" y="809203"/>
                </a:cubicBezTo>
                <a:cubicBezTo>
                  <a:pt x="6431158" y="807302"/>
                  <a:pt x="6436744" y="807302"/>
                  <a:pt x="6441815" y="809203"/>
                </a:cubicBezTo>
                <a:cubicBezTo>
                  <a:pt x="6446474" y="811536"/>
                  <a:pt x="6449387" y="817076"/>
                  <a:pt x="6453755" y="820285"/>
                </a:cubicBezTo>
                <a:cubicBezTo>
                  <a:pt x="6457553" y="822202"/>
                  <a:pt x="6461560" y="823669"/>
                  <a:pt x="6465696" y="824659"/>
                </a:cubicBezTo>
                <a:cubicBezTo>
                  <a:pt x="6461119" y="811803"/>
                  <a:pt x="6458469" y="798340"/>
                  <a:pt x="6457833" y="784708"/>
                </a:cubicBezTo>
                <a:cubicBezTo>
                  <a:pt x="6459580" y="766629"/>
                  <a:pt x="6449095" y="756422"/>
                  <a:pt x="6443853" y="745049"/>
                </a:cubicBezTo>
                <a:cubicBezTo>
                  <a:pt x="6438611" y="733677"/>
                  <a:pt x="6435116" y="721138"/>
                  <a:pt x="6430748" y="709182"/>
                </a:cubicBezTo>
                <a:cubicBezTo>
                  <a:pt x="6432786" y="704517"/>
                  <a:pt x="6435990" y="698976"/>
                  <a:pt x="6435990" y="695768"/>
                </a:cubicBezTo>
                <a:cubicBezTo>
                  <a:pt x="6429874" y="670982"/>
                  <a:pt x="6434534" y="641238"/>
                  <a:pt x="6415604" y="622284"/>
                </a:cubicBezTo>
                <a:cubicBezTo>
                  <a:pt x="6406958" y="609893"/>
                  <a:pt x="6400096" y="596346"/>
                  <a:pt x="6395217" y="582042"/>
                </a:cubicBezTo>
                <a:cubicBezTo>
                  <a:pt x="6414147" y="583500"/>
                  <a:pt x="6416186" y="597206"/>
                  <a:pt x="6424341" y="606829"/>
                </a:cubicBezTo>
                <a:cubicBezTo>
                  <a:pt x="6432495" y="616452"/>
                  <a:pt x="6441524" y="621117"/>
                  <a:pt x="6456668" y="606829"/>
                </a:cubicBezTo>
                <a:cubicBezTo>
                  <a:pt x="6456085" y="596331"/>
                  <a:pt x="6454338" y="584083"/>
                  <a:pt x="6454338" y="572419"/>
                </a:cubicBezTo>
                <a:cubicBezTo>
                  <a:pt x="6453755" y="568045"/>
                  <a:pt x="6451425" y="561921"/>
                  <a:pt x="6448222" y="561921"/>
                </a:cubicBezTo>
                <a:cubicBezTo>
                  <a:pt x="6428127" y="557547"/>
                  <a:pt x="6423467" y="538010"/>
                  <a:pt x="6413856" y="523138"/>
                </a:cubicBezTo>
                <a:cubicBezTo>
                  <a:pt x="6410070" y="516139"/>
                  <a:pt x="6405410" y="511765"/>
                  <a:pt x="6396382" y="516139"/>
                </a:cubicBezTo>
                <a:cubicBezTo>
                  <a:pt x="6382694" y="522555"/>
                  <a:pt x="6377743" y="515264"/>
                  <a:pt x="6374831" y="503600"/>
                </a:cubicBezTo>
                <a:cubicBezTo>
                  <a:pt x="6371919" y="491936"/>
                  <a:pt x="6381238" y="483188"/>
                  <a:pt x="6394052" y="474440"/>
                </a:cubicBezTo>
                <a:cubicBezTo>
                  <a:pt x="6400968" y="481994"/>
                  <a:pt x="6408258" y="489196"/>
                  <a:pt x="6415895" y="496018"/>
                </a:cubicBezTo>
                <a:cubicBezTo>
                  <a:pt x="6426088" y="503892"/>
                  <a:pt x="6433078" y="518180"/>
                  <a:pt x="6451425" y="511474"/>
                </a:cubicBezTo>
                <a:cubicBezTo>
                  <a:pt x="6455794" y="510015"/>
                  <a:pt x="6461619" y="514098"/>
                  <a:pt x="6465405" y="517597"/>
                </a:cubicBezTo>
                <a:cubicBezTo>
                  <a:pt x="6482005" y="532469"/>
                  <a:pt x="6495402" y="551715"/>
                  <a:pt x="6519575" y="556381"/>
                </a:cubicBezTo>
                <a:cubicBezTo>
                  <a:pt x="6523069" y="556964"/>
                  <a:pt x="6525399" y="561921"/>
                  <a:pt x="6528894" y="565421"/>
                </a:cubicBezTo>
                <a:cubicBezTo>
                  <a:pt x="6526564" y="576210"/>
                  <a:pt x="6524234" y="586999"/>
                  <a:pt x="6521613" y="600413"/>
                </a:cubicBezTo>
                <a:cubicBezTo>
                  <a:pt x="6530641" y="610911"/>
                  <a:pt x="6540252" y="622575"/>
                  <a:pt x="6550736" y="632782"/>
                </a:cubicBezTo>
                <a:cubicBezTo>
                  <a:pt x="6567453" y="645236"/>
                  <a:pt x="6580528" y="661953"/>
                  <a:pt x="6588597" y="681188"/>
                </a:cubicBezTo>
                <a:cubicBezTo>
                  <a:pt x="6590635" y="687603"/>
                  <a:pt x="6597043" y="691686"/>
                  <a:pt x="6601703" y="696935"/>
                </a:cubicBezTo>
                <a:cubicBezTo>
                  <a:pt x="6613934" y="711807"/>
                  <a:pt x="6626166" y="726095"/>
                  <a:pt x="6638107" y="740967"/>
                </a:cubicBezTo>
                <a:cubicBezTo>
                  <a:pt x="6645388" y="749715"/>
                  <a:pt x="6649465" y="749131"/>
                  <a:pt x="6671016" y="734844"/>
                </a:cubicBezTo>
                <a:cubicBezTo>
                  <a:pt x="6677715" y="741551"/>
                  <a:pt x="6684996" y="749715"/>
                  <a:pt x="6693150" y="756715"/>
                </a:cubicBezTo>
                <a:cubicBezTo>
                  <a:pt x="6695480" y="758173"/>
                  <a:pt x="6700431" y="756715"/>
                  <a:pt x="6704508" y="756715"/>
                </a:cubicBezTo>
                <a:cubicBezTo>
                  <a:pt x="6716906" y="762040"/>
                  <a:pt x="6726150" y="772804"/>
                  <a:pt x="6729554" y="785875"/>
                </a:cubicBezTo>
                <a:cubicBezTo>
                  <a:pt x="6737126" y="807745"/>
                  <a:pt x="6740913" y="807745"/>
                  <a:pt x="6770036" y="807745"/>
                </a:cubicBezTo>
                <a:cubicBezTo>
                  <a:pt x="6769092" y="800752"/>
                  <a:pt x="6767026" y="793958"/>
                  <a:pt x="6763920" y="787624"/>
                </a:cubicBezTo>
                <a:cubicBezTo>
                  <a:pt x="6742951" y="760796"/>
                  <a:pt x="6721691" y="733969"/>
                  <a:pt x="6699557" y="708599"/>
                </a:cubicBezTo>
                <a:cubicBezTo>
                  <a:pt x="6687271" y="698112"/>
                  <a:pt x="6678019" y="684517"/>
                  <a:pt x="6672764" y="669232"/>
                </a:cubicBezTo>
                <a:cubicBezTo>
                  <a:pt x="6670434" y="657276"/>
                  <a:pt x="6662279" y="654944"/>
                  <a:pt x="6651212" y="657276"/>
                </a:cubicBezTo>
                <a:lnTo>
                  <a:pt x="6641019" y="641238"/>
                </a:lnTo>
                <a:lnTo>
                  <a:pt x="6628787" y="621992"/>
                </a:lnTo>
                <a:cubicBezTo>
                  <a:pt x="6631314" y="612565"/>
                  <a:pt x="6627712" y="602559"/>
                  <a:pt x="6619759" y="596914"/>
                </a:cubicBezTo>
                <a:cubicBezTo>
                  <a:pt x="6603876" y="585171"/>
                  <a:pt x="6594223" y="566806"/>
                  <a:pt x="6593548" y="547049"/>
                </a:cubicBezTo>
                <a:cubicBezTo>
                  <a:pt x="6593548" y="535968"/>
                  <a:pt x="6585685" y="526637"/>
                  <a:pt x="6579569" y="512057"/>
                </a:cubicBezTo>
                <a:lnTo>
                  <a:pt x="6613061" y="512057"/>
                </a:lnTo>
                <a:cubicBezTo>
                  <a:pt x="6610074" y="498962"/>
                  <a:pt x="6613911" y="485244"/>
                  <a:pt x="6623254" y="475606"/>
                </a:cubicBezTo>
                <a:cubicBezTo>
                  <a:pt x="6628788" y="480272"/>
                  <a:pt x="6634321" y="485521"/>
                  <a:pt x="6640437" y="489895"/>
                </a:cubicBezTo>
                <a:cubicBezTo>
                  <a:pt x="6648366" y="494783"/>
                  <a:pt x="6658612" y="493576"/>
                  <a:pt x="6665192" y="486979"/>
                </a:cubicBezTo>
                <a:cubicBezTo>
                  <a:pt x="6669912" y="481108"/>
                  <a:pt x="6673649" y="474510"/>
                  <a:pt x="6676259" y="467441"/>
                </a:cubicBezTo>
                <a:close/>
                <a:moveTo>
                  <a:pt x="6334058" y="448204"/>
                </a:moveTo>
                <a:lnTo>
                  <a:pt x="6368424" y="464826"/>
                </a:lnTo>
                <a:lnTo>
                  <a:pt x="6329107" y="479114"/>
                </a:lnTo>
                <a:cubicBezTo>
                  <a:pt x="6330854" y="469200"/>
                  <a:pt x="6332020" y="461035"/>
                  <a:pt x="6334058" y="448204"/>
                </a:cubicBezTo>
                <a:close/>
                <a:moveTo>
                  <a:pt x="6306973" y="400375"/>
                </a:moveTo>
                <a:lnTo>
                  <a:pt x="6315128" y="410290"/>
                </a:lnTo>
                <a:lnTo>
                  <a:pt x="6311924" y="413789"/>
                </a:lnTo>
                <a:lnTo>
                  <a:pt x="6303478" y="403583"/>
                </a:lnTo>
                <a:close/>
                <a:moveTo>
                  <a:pt x="6774987" y="361879"/>
                </a:moveTo>
                <a:cubicBezTo>
                  <a:pt x="6781352" y="363365"/>
                  <a:pt x="6787131" y="366715"/>
                  <a:pt x="6791587" y="371502"/>
                </a:cubicBezTo>
                <a:cubicBezTo>
                  <a:pt x="6805858" y="388124"/>
                  <a:pt x="6818963" y="405328"/>
                  <a:pt x="6832360" y="422825"/>
                </a:cubicBezTo>
                <a:cubicBezTo>
                  <a:pt x="6839932" y="431864"/>
                  <a:pt x="6846631" y="442362"/>
                  <a:pt x="6854203" y="451985"/>
                </a:cubicBezTo>
                <a:cubicBezTo>
                  <a:pt x="6861015" y="463950"/>
                  <a:pt x="6869889" y="474613"/>
                  <a:pt x="6880414" y="483479"/>
                </a:cubicBezTo>
                <a:cubicBezTo>
                  <a:pt x="6889428" y="488663"/>
                  <a:pt x="6897915" y="494718"/>
                  <a:pt x="6905751" y="501558"/>
                </a:cubicBezTo>
                <a:lnTo>
                  <a:pt x="6905751" y="591373"/>
                </a:lnTo>
                <a:lnTo>
                  <a:pt x="6903421" y="591373"/>
                </a:lnTo>
                <a:lnTo>
                  <a:pt x="6903421" y="591081"/>
                </a:lnTo>
                <a:cubicBezTo>
                  <a:pt x="6869735" y="569075"/>
                  <a:pt x="6845120" y="535627"/>
                  <a:pt x="6834107" y="496893"/>
                </a:cubicBezTo>
                <a:lnTo>
                  <a:pt x="6846631" y="479979"/>
                </a:lnTo>
                <a:cubicBezTo>
                  <a:pt x="6831195" y="462483"/>
                  <a:pt x="6822458" y="440613"/>
                  <a:pt x="6802072" y="428074"/>
                </a:cubicBezTo>
                <a:cubicBezTo>
                  <a:pt x="6782517" y="416918"/>
                  <a:pt x="6768017" y="398638"/>
                  <a:pt x="6761590" y="377043"/>
                </a:cubicBezTo>
                <a:cubicBezTo>
                  <a:pt x="6761192" y="373933"/>
                  <a:pt x="6762028" y="370792"/>
                  <a:pt x="6763920" y="368294"/>
                </a:cubicBezTo>
                <a:cubicBezTo>
                  <a:pt x="6767124" y="365378"/>
                  <a:pt x="6772366" y="361879"/>
                  <a:pt x="6774987" y="361879"/>
                </a:cubicBezTo>
                <a:close/>
                <a:moveTo>
                  <a:pt x="6605489" y="337978"/>
                </a:moveTo>
                <a:cubicBezTo>
                  <a:pt x="6617721" y="341186"/>
                  <a:pt x="6614517" y="354308"/>
                  <a:pt x="6617721" y="362764"/>
                </a:cubicBezTo>
                <a:cubicBezTo>
                  <a:pt x="6620238" y="372631"/>
                  <a:pt x="6623251" y="382363"/>
                  <a:pt x="6626749" y="391925"/>
                </a:cubicBezTo>
                <a:cubicBezTo>
                  <a:pt x="6631039" y="400413"/>
                  <a:pt x="6635905" y="408597"/>
                  <a:pt x="6641311" y="416420"/>
                </a:cubicBezTo>
                <a:lnTo>
                  <a:pt x="6637816" y="421086"/>
                </a:lnTo>
                <a:cubicBezTo>
                  <a:pt x="6627623" y="414670"/>
                  <a:pt x="6617430" y="407963"/>
                  <a:pt x="6606946" y="401840"/>
                </a:cubicBezTo>
                <a:cubicBezTo>
                  <a:pt x="6583647" y="388134"/>
                  <a:pt x="6581899" y="379969"/>
                  <a:pt x="6595878" y="350809"/>
                </a:cubicBezTo>
                <a:cubicBezTo>
                  <a:pt x="6598652" y="346225"/>
                  <a:pt x="6601871" y="341928"/>
                  <a:pt x="6605489" y="337978"/>
                </a:cubicBezTo>
                <a:close/>
                <a:moveTo>
                  <a:pt x="6114468" y="336808"/>
                </a:moveTo>
                <a:cubicBezTo>
                  <a:pt x="6116798" y="340599"/>
                  <a:pt x="6119128" y="342640"/>
                  <a:pt x="6119419" y="344973"/>
                </a:cubicBezTo>
                <a:cubicBezTo>
                  <a:pt x="6119710" y="347306"/>
                  <a:pt x="6116798" y="350513"/>
                  <a:pt x="6116798" y="353430"/>
                </a:cubicBezTo>
                <a:cubicBezTo>
                  <a:pt x="6112541" y="352261"/>
                  <a:pt x="6108436" y="350597"/>
                  <a:pt x="6104566" y="348472"/>
                </a:cubicBezTo>
                <a:cubicBezTo>
                  <a:pt x="6104566" y="347889"/>
                  <a:pt x="6104566" y="340890"/>
                  <a:pt x="6104566" y="340890"/>
                </a:cubicBezTo>
                <a:cubicBezTo>
                  <a:pt x="6107694" y="339144"/>
                  <a:pt x="6111018" y="337773"/>
                  <a:pt x="6114468" y="336808"/>
                </a:cubicBezTo>
                <a:close/>
                <a:moveTo>
                  <a:pt x="6708350" y="316735"/>
                </a:moveTo>
                <a:cubicBezTo>
                  <a:pt x="6723924" y="312711"/>
                  <a:pt x="6739807" y="322092"/>
                  <a:pt x="6743825" y="337685"/>
                </a:cubicBezTo>
                <a:cubicBezTo>
                  <a:pt x="6745573" y="341769"/>
                  <a:pt x="6740330" y="349934"/>
                  <a:pt x="6737418" y="363347"/>
                </a:cubicBezTo>
                <a:cubicBezTo>
                  <a:pt x="6724604" y="347309"/>
                  <a:pt x="6714993" y="335353"/>
                  <a:pt x="6705674" y="323106"/>
                </a:cubicBezTo>
                <a:cubicBezTo>
                  <a:pt x="6703926" y="322523"/>
                  <a:pt x="6705674" y="320190"/>
                  <a:pt x="6705673" y="317565"/>
                </a:cubicBezTo>
                <a:cubicBezTo>
                  <a:pt x="6706552" y="317246"/>
                  <a:pt x="6707445" y="316968"/>
                  <a:pt x="6708350" y="316735"/>
                </a:cubicBezTo>
                <a:close/>
                <a:moveTo>
                  <a:pt x="6680918" y="310274"/>
                </a:moveTo>
                <a:cubicBezTo>
                  <a:pt x="6662279" y="343225"/>
                  <a:pt x="6646844" y="320772"/>
                  <a:pt x="6629952" y="324563"/>
                </a:cubicBezTo>
                <a:cubicBezTo>
                  <a:pt x="6634320" y="320772"/>
                  <a:pt x="6638689" y="314065"/>
                  <a:pt x="6643057" y="314065"/>
                </a:cubicBezTo>
                <a:cubicBezTo>
                  <a:pt x="6655587" y="312019"/>
                  <a:pt x="6668232" y="310752"/>
                  <a:pt x="6680918" y="310274"/>
                </a:cubicBezTo>
                <a:close/>
                <a:moveTo>
                  <a:pt x="6167472" y="258077"/>
                </a:moveTo>
                <a:cubicBezTo>
                  <a:pt x="6184655" y="267700"/>
                  <a:pt x="6170093" y="289279"/>
                  <a:pt x="6173296" y="303859"/>
                </a:cubicBezTo>
                <a:cubicBezTo>
                  <a:pt x="6168449" y="298507"/>
                  <a:pt x="6164064" y="292751"/>
                  <a:pt x="6160191" y="286654"/>
                </a:cubicBezTo>
                <a:cubicBezTo>
                  <a:pt x="6154366" y="277323"/>
                  <a:pt x="6156405" y="267408"/>
                  <a:pt x="6167472" y="258077"/>
                </a:cubicBezTo>
                <a:close/>
                <a:moveTo>
                  <a:pt x="6823623" y="242038"/>
                </a:moveTo>
                <a:cubicBezTo>
                  <a:pt x="6839350" y="240871"/>
                  <a:pt x="6839933" y="240871"/>
                  <a:pt x="6845175" y="262449"/>
                </a:cubicBezTo>
                <a:cubicBezTo>
                  <a:pt x="6831195" y="256617"/>
                  <a:pt x="6830904" y="256325"/>
                  <a:pt x="6823623" y="242038"/>
                </a:cubicBezTo>
                <a:close/>
                <a:moveTo>
                  <a:pt x="6010788" y="234453"/>
                </a:moveTo>
                <a:lnTo>
                  <a:pt x="6034086" y="253407"/>
                </a:lnTo>
                <a:cubicBezTo>
                  <a:pt x="6018651" y="262447"/>
                  <a:pt x="6015156" y="252241"/>
                  <a:pt x="6010788" y="234453"/>
                </a:cubicBezTo>
                <a:close/>
                <a:moveTo>
                  <a:pt x="6452882" y="95941"/>
                </a:moveTo>
                <a:cubicBezTo>
                  <a:pt x="6455212" y="95941"/>
                  <a:pt x="6458125" y="95941"/>
                  <a:pt x="6460746" y="95941"/>
                </a:cubicBezTo>
                <a:lnTo>
                  <a:pt x="6457251" y="103523"/>
                </a:lnTo>
                <a:cubicBezTo>
                  <a:pt x="6455795" y="103523"/>
                  <a:pt x="6452882" y="103523"/>
                  <a:pt x="6452882" y="103523"/>
                </a:cubicBezTo>
                <a:cubicBezTo>
                  <a:pt x="6450734" y="103496"/>
                  <a:pt x="6448592" y="103301"/>
                  <a:pt x="6446475" y="102940"/>
                </a:cubicBezTo>
                <a:cubicBezTo>
                  <a:pt x="6448514" y="100607"/>
                  <a:pt x="6450552" y="95941"/>
                  <a:pt x="6452882" y="95941"/>
                </a:cubicBezTo>
                <a:close/>
                <a:moveTo>
                  <a:pt x="6184364" y="90694"/>
                </a:moveTo>
                <a:lnTo>
                  <a:pt x="6203585" y="109940"/>
                </a:lnTo>
                <a:lnTo>
                  <a:pt x="6195431" y="123645"/>
                </a:lnTo>
                <a:lnTo>
                  <a:pt x="6196887" y="123645"/>
                </a:lnTo>
                <a:lnTo>
                  <a:pt x="6175335" y="132394"/>
                </a:lnTo>
                <a:cubicBezTo>
                  <a:pt x="6174013" y="117896"/>
                  <a:pt x="6177165" y="103342"/>
                  <a:pt x="6184364" y="90694"/>
                </a:cubicBezTo>
                <a:close/>
                <a:moveTo>
                  <a:pt x="6619468" y="71450"/>
                </a:moveTo>
                <a:cubicBezTo>
                  <a:pt x="6645970" y="77865"/>
                  <a:pt x="6672181" y="76700"/>
                  <a:pt x="6684996" y="102069"/>
                </a:cubicBezTo>
                <a:cubicBezTo>
                  <a:pt x="6686743" y="105568"/>
                  <a:pt x="6687908" y="112566"/>
                  <a:pt x="6690820" y="112566"/>
                </a:cubicBezTo>
                <a:cubicBezTo>
                  <a:pt x="6736253" y="123647"/>
                  <a:pt x="6752853" y="169430"/>
                  <a:pt x="6781977" y="198590"/>
                </a:cubicBezTo>
                <a:cubicBezTo>
                  <a:pt x="6777026" y="207047"/>
                  <a:pt x="6767998" y="214045"/>
                  <a:pt x="6778482" y="223377"/>
                </a:cubicBezTo>
                <a:cubicBezTo>
                  <a:pt x="6788967" y="232709"/>
                  <a:pt x="6797995" y="242915"/>
                  <a:pt x="6807606" y="252538"/>
                </a:cubicBezTo>
                <a:cubicBezTo>
                  <a:pt x="6827180" y="270608"/>
                  <a:pt x="6840364" y="294555"/>
                  <a:pt x="6845175" y="320774"/>
                </a:cubicBezTo>
                <a:cubicBezTo>
                  <a:pt x="6851677" y="346442"/>
                  <a:pt x="6865669" y="369588"/>
                  <a:pt x="6885365" y="387260"/>
                </a:cubicBezTo>
                <a:cubicBezTo>
                  <a:pt x="6891190" y="393384"/>
                  <a:pt x="6900509" y="397758"/>
                  <a:pt x="6897597" y="410589"/>
                </a:cubicBezTo>
                <a:lnTo>
                  <a:pt x="6855077" y="369764"/>
                </a:lnTo>
                <a:lnTo>
                  <a:pt x="6816342" y="334479"/>
                </a:lnTo>
                <a:cubicBezTo>
                  <a:pt x="6812265" y="330980"/>
                  <a:pt x="6806440" y="328939"/>
                  <a:pt x="6804402" y="323982"/>
                </a:cubicBezTo>
                <a:cubicBezTo>
                  <a:pt x="6793803" y="300937"/>
                  <a:pt x="6774544" y="283016"/>
                  <a:pt x="6750815" y="274117"/>
                </a:cubicBezTo>
                <a:cubicBezTo>
                  <a:pt x="6750815" y="263911"/>
                  <a:pt x="6754310" y="252538"/>
                  <a:pt x="6750815" y="246998"/>
                </a:cubicBezTo>
                <a:cubicBezTo>
                  <a:pt x="6734214" y="220461"/>
                  <a:pt x="6717614" y="192758"/>
                  <a:pt x="6680627" y="188676"/>
                </a:cubicBezTo>
                <a:cubicBezTo>
                  <a:pt x="6683831" y="179636"/>
                  <a:pt x="6690529" y="168555"/>
                  <a:pt x="6688782" y="162723"/>
                </a:cubicBezTo>
                <a:cubicBezTo>
                  <a:pt x="6683667" y="149794"/>
                  <a:pt x="6676808" y="137628"/>
                  <a:pt x="6668395" y="126564"/>
                </a:cubicBezTo>
                <a:cubicBezTo>
                  <a:pt x="6661697" y="116649"/>
                  <a:pt x="6645388" y="119565"/>
                  <a:pt x="6641311" y="104693"/>
                </a:cubicBezTo>
                <a:cubicBezTo>
                  <a:pt x="6635301" y="92825"/>
                  <a:pt x="6627974" y="81674"/>
                  <a:pt x="6619468" y="71450"/>
                </a:cubicBezTo>
                <a:close/>
                <a:moveTo>
                  <a:pt x="6152036" y="68532"/>
                </a:moveTo>
                <a:cubicBezTo>
                  <a:pt x="6153201" y="87195"/>
                  <a:pt x="6141261" y="97693"/>
                  <a:pt x="6135436" y="109648"/>
                </a:cubicBezTo>
                <a:cubicBezTo>
                  <a:pt x="6126699" y="109940"/>
                  <a:pt x="6119418" y="108190"/>
                  <a:pt x="6122913" y="97693"/>
                </a:cubicBezTo>
                <a:cubicBezTo>
                  <a:pt x="6128750" y="84746"/>
                  <a:pt x="6139105" y="74378"/>
                  <a:pt x="6152036" y="68532"/>
                </a:cubicBezTo>
                <a:close/>
                <a:moveTo>
                  <a:pt x="6480841" y="62698"/>
                </a:moveTo>
                <a:cubicBezTo>
                  <a:pt x="6483345" y="62250"/>
                  <a:pt x="6485909" y="62250"/>
                  <a:pt x="6488413" y="62698"/>
                </a:cubicBezTo>
                <a:lnTo>
                  <a:pt x="6486665" y="68821"/>
                </a:lnTo>
                <a:lnTo>
                  <a:pt x="6479093" y="69113"/>
                </a:lnTo>
                <a:cubicBezTo>
                  <a:pt x="6480841" y="66780"/>
                  <a:pt x="6480841" y="62698"/>
                  <a:pt x="6480841" y="62698"/>
                </a:cubicBezTo>
                <a:close/>
                <a:moveTo>
                  <a:pt x="6437447" y="32956"/>
                </a:moveTo>
                <a:cubicBezTo>
                  <a:pt x="6439194" y="32956"/>
                  <a:pt x="6439486" y="37913"/>
                  <a:pt x="6437447" y="39371"/>
                </a:cubicBezTo>
                <a:cubicBezTo>
                  <a:pt x="6432205" y="46953"/>
                  <a:pt x="6426089" y="54243"/>
                  <a:pt x="6420264" y="61825"/>
                </a:cubicBezTo>
                <a:lnTo>
                  <a:pt x="6415313" y="57451"/>
                </a:lnTo>
                <a:cubicBezTo>
                  <a:pt x="6419972" y="49578"/>
                  <a:pt x="6424632" y="41704"/>
                  <a:pt x="6429875" y="34414"/>
                </a:cubicBezTo>
                <a:cubicBezTo>
                  <a:pt x="6431039" y="32956"/>
                  <a:pt x="6435117" y="32956"/>
                  <a:pt x="6437447" y="32956"/>
                </a:cubicBezTo>
                <a:close/>
                <a:moveTo>
                  <a:pt x="6466570" y="0"/>
                </a:moveTo>
                <a:lnTo>
                  <a:pt x="6454047" y="10498"/>
                </a:lnTo>
                <a:cubicBezTo>
                  <a:pt x="6452591" y="0"/>
                  <a:pt x="6459580" y="0"/>
                  <a:pt x="6466570" y="0"/>
                </a:cubicBezTo>
                <a:close/>
              </a:path>
            </a:pathLst>
          </a:cu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descr="D:/云金地/02楚雄市/02大河口乡镇规划/03过程数据/07公示稿/封面图片/风景6.jpg风景6"/>
          <p:cNvPicPr>
            <a:picLocks noChangeAspect="1"/>
          </p:cNvPicPr>
          <p:nvPr>
            <p:custDataLst>
              <p:tags r:id="rId1"/>
            </p:custDataLst>
          </p:nvPr>
        </p:nvPicPr>
        <p:blipFill>
          <a:blip r:embed="rId2">
            <a:lum bright="12000" contrast="30000"/>
          </a:blip>
          <a:srcRect/>
          <a:stretch>
            <a:fillRect/>
          </a:stretch>
        </p:blipFill>
        <p:spPr>
          <a:xfrm>
            <a:off x="0" y="788035"/>
            <a:ext cx="10692130" cy="14335760"/>
          </a:xfrm>
          <a:prstGeom prst="rect">
            <a:avLst/>
          </a:prstGeom>
          <a:effectLst/>
        </p:spPr>
      </p:pic>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3"/>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 name="矩形 1"/>
          <p:cNvSpPr/>
          <p:nvPr>
            <p:custDataLst>
              <p:tags r:id="rId4"/>
            </p:custDataLst>
          </p:nvPr>
        </p:nvSpPr>
        <p:spPr>
          <a:xfrm>
            <a:off x="-635" y="788035"/>
            <a:ext cx="10691495" cy="9723755"/>
          </a:xfrm>
          <a:prstGeom prst="rect">
            <a:avLst/>
          </a:prstGeom>
          <a:gradFill>
            <a:gsLst>
              <a:gs pos="10000">
                <a:srgbClr val="FFFFFF">
                  <a:alpha val="0"/>
                  <a:lumMod val="85000"/>
                  <a:lumOff val="15000"/>
                </a:srgbClr>
              </a:gs>
              <a:gs pos="100000">
                <a:schemeClr val="bg1">
                  <a:alpha val="0"/>
                  <a:lumMod val="0"/>
                  <a:lumOff val="100000"/>
                </a:schemeClr>
              </a:gs>
              <a:gs pos="0">
                <a:schemeClr val="bg1"/>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5" name="组合 14"/>
          <p:cNvGrpSpPr/>
          <p:nvPr/>
        </p:nvGrpSpPr>
        <p:grpSpPr>
          <a:xfrm>
            <a:off x="466852" y="2807468"/>
            <a:ext cx="1347216" cy="1106805"/>
            <a:chOff x="5416296" y="1087904"/>
            <a:chExt cx="1347216" cy="1106805"/>
          </a:xfrm>
        </p:grpSpPr>
        <p:sp>
          <p:nvSpPr>
            <p:cNvPr id="16" name="椭圆 15"/>
            <p:cNvSpPr/>
            <p:nvPr>
              <p:custDataLst>
                <p:tags r:id="rId5"/>
              </p:custDataLst>
            </p:nvPr>
          </p:nvSpPr>
          <p:spPr>
            <a:xfrm>
              <a:off x="5547360" y="1102328"/>
              <a:ext cx="1085088" cy="1085088"/>
            </a:xfrm>
            <a:prstGeom prst="ellipse">
              <a:avLst/>
            </a:prstGeom>
            <a:solidFill>
              <a:schemeClr val="bg1"/>
            </a:solidFill>
            <a:ln>
              <a:gradFill>
                <a:gsLst>
                  <a:gs pos="0">
                    <a:srgbClr val="79BA31"/>
                  </a:gs>
                  <a:gs pos="100000">
                    <a:srgbClr val="278B35"/>
                  </a:gs>
                </a:gsLst>
                <a:lin ang="5400000" scaled="1"/>
              </a:gradFill>
            </a:ln>
            <a:effectLst>
              <a:outerShdw blurRad="190500" dist="38100" dir="5400000" algn="t" rotWithShape="0">
                <a:srgbClr val="066106">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custDataLst>
                <p:tags r:id="rId6"/>
              </p:custDataLst>
            </p:nvPr>
          </p:nvSpPr>
          <p:spPr>
            <a:xfrm>
              <a:off x="5416296" y="1087904"/>
              <a:ext cx="1347216" cy="1106805"/>
            </a:xfrm>
            <a:prstGeom prst="rect">
              <a:avLst/>
            </a:prstGeom>
            <a:noFill/>
          </p:spPr>
          <p:txBody>
            <a:bodyPr wrap="square" rtlCol="0">
              <a:spAutoFit/>
            </a:bodyPr>
            <a:p>
              <a:pPr algn="ctr"/>
              <a:r>
                <a:rPr lang="en-US" altLang="zh-CN" sz="66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05</a:t>
              </a:r>
              <a:endParaRPr lang="en-US" altLang="zh-CN" sz="66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grpSp>
      <p:sp>
        <p:nvSpPr>
          <p:cNvPr id="23" name="文本框 22"/>
          <p:cNvSpPr txBox="1"/>
          <p:nvPr>
            <p:custDataLst>
              <p:tags r:id="rId7"/>
            </p:custDataLst>
          </p:nvPr>
        </p:nvSpPr>
        <p:spPr>
          <a:xfrm>
            <a:off x="1926590" y="3432810"/>
            <a:ext cx="7751445" cy="2548255"/>
          </a:xfrm>
          <a:prstGeom prst="rect">
            <a:avLst/>
          </a:prstGeom>
          <a:noFill/>
        </p:spPr>
        <p:txBody>
          <a:bodyPr wrap="square" rtlCol="0">
            <a:noAutofit/>
          </a:bodyPr>
          <a:lstStyle>
            <a:defPPr>
              <a:defRPr lang="zh-CN"/>
            </a:defPPr>
            <a:lvl1pPr algn="ctr">
              <a:defRPr sz="9600" b="1">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defRPr>
            </a:lvl1pPr>
          </a:lstStyle>
          <a:p>
            <a:pPr indent="0" algn="l" fontAlgn="auto">
              <a:lnSpc>
                <a:spcPct val="150000"/>
              </a:lnSpc>
            </a:pPr>
            <a:r>
              <a:rPr lang="en-US" altLang="zh-CN" sz="3600" dirty="0">
                <a:solidFill>
                  <a:schemeClr val="bg1"/>
                </a:solidFill>
                <a:effectLst/>
              </a:rPr>
              <a:t>5.1 </a:t>
            </a:r>
            <a:r>
              <a:rPr lang="zh-CN" altLang="en-US" sz="3600" dirty="0">
                <a:solidFill>
                  <a:schemeClr val="bg1"/>
                </a:solidFill>
                <a:effectLst/>
              </a:rPr>
              <a:t>构建镇村体系结构</a:t>
            </a:r>
            <a:endParaRPr lang="zh-CN" altLang="en-US" sz="3600" dirty="0">
              <a:solidFill>
                <a:schemeClr val="bg1"/>
              </a:solidFill>
              <a:effectLst/>
            </a:endParaRPr>
          </a:p>
          <a:p>
            <a:pPr indent="0" algn="l" fontAlgn="auto">
              <a:lnSpc>
                <a:spcPct val="150000"/>
              </a:lnSpc>
            </a:pPr>
            <a:r>
              <a:rPr lang="en-US" altLang="zh-CN" sz="3600" dirty="0">
                <a:solidFill>
                  <a:schemeClr val="bg1"/>
                </a:solidFill>
                <a:effectLst/>
              </a:rPr>
              <a:t>5.2 </a:t>
            </a:r>
            <a:r>
              <a:rPr lang="zh-CN" altLang="en-US" sz="3600" dirty="0">
                <a:solidFill>
                  <a:schemeClr val="bg1"/>
                </a:solidFill>
                <a:effectLst/>
              </a:rPr>
              <a:t>引导村庄布局</a:t>
            </a:r>
            <a:endParaRPr lang="zh-CN" altLang="en-US" sz="3600" dirty="0">
              <a:solidFill>
                <a:schemeClr val="bg1"/>
              </a:solidFill>
              <a:effectLst/>
            </a:endParaRPr>
          </a:p>
          <a:p>
            <a:pPr indent="0" algn="l" fontAlgn="auto">
              <a:lnSpc>
                <a:spcPct val="150000"/>
              </a:lnSpc>
            </a:pPr>
            <a:r>
              <a:rPr lang="en-US" altLang="zh-CN" sz="3600" dirty="0">
                <a:solidFill>
                  <a:schemeClr val="bg1"/>
                </a:solidFill>
                <a:effectLst/>
              </a:rPr>
              <a:t>5.3 </a:t>
            </a:r>
            <a:r>
              <a:rPr lang="zh-CN" altLang="en-US" sz="3600" dirty="0">
                <a:solidFill>
                  <a:schemeClr val="bg1"/>
                </a:solidFill>
                <a:effectLst/>
              </a:rPr>
              <a:t>产业空间布局</a:t>
            </a:r>
            <a:endParaRPr lang="zh-CN" altLang="en-US" sz="3600" dirty="0">
              <a:solidFill>
                <a:schemeClr val="bg1"/>
              </a:solidFill>
              <a:effectLst/>
            </a:endParaRPr>
          </a:p>
          <a:p>
            <a:pPr indent="0" algn="l" fontAlgn="auto">
              <a:lnSpc>
                <a:spcPct val="150000"/>
              </a:lnSpc>
            </a:pPr>
            <a:endParaRPr lang="en-US" altLang="zh-CN" sz="3600" dirty="0">
              <a:solidFill>
                <a:schemeClr val="bg1"/>
              </a:solidFill>
              <a:effectLst/>
            </a:endParaRPr>
          </a:p>
        </p:txBody>
      </p:sp>
      <p:cxnSp>
        <p:nvCxnSpPr>
          <p:cNvPr id="48" name="直接连接符 47"/>
          <p:cNvCxnSpPr/>
          <p:nvPr>
            <p:custDataLst>
              <p:tags r:id="rId8"/>
            </p:custDataLst>
          </p:nvPr>
        </p:nvCxnSpPr>
        <p:spPr>
          <a:xfrm flipV="1">
            <a:off x="2032000" y="6205220"/>
            <a:ext cx="3635375" cy="11430"/>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sp>
        <p:nvSpPr>
          <p:cNvPr id="21" name="文本框 20"/>
          <p:cNvSpPr txBox="1"/>
          <p:nvPr>
            <p:custDataLst>
              <p:tags r:id="rId9"/>
            </p:custDataLst>
          </p:nvPr>
        </p:nvSpPr>
        <p:spPr>
          <a:xfrm>
            <a:off x="1682750" y="2253615"/>
            <a:ext cx="4995545" cy="922020"/>
          </a:xfrm>
          <a:prstGeom prst="rect">
            <a:avLst/>
          </a:prstGeom>
          <a:noFill/>
        </p:spPr>
        <p:txBody>
          <a:bodyPr wrap="square" rtlCol="0">
            <a:spAutoFit/>
          </a:bodyPr>
          <a:lstStyle>
            <a:defPPr>
              <a:defRPr lang="zh-CN"/>
            </a:defPPr>
            <a:lvl1pPr algn="ctr">
              <a:defRPr sz="9600" b="1">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defRPr>
            </a:lvl1pPr>
          </a:lstStyle>
          <a:p>
            <a:r>
              <a:rPr lang="zh-CN" altLang="en-US" sz="5400" dirty="0">
                <a:solidFill>
                  <a:schemeClr val="bg1"/>
                </a:solidFill>
              </a:rPr>
              <a:t>镇村统筹发展</a:t>
            </a:r>
            <a:endParaRPr lang="zh-CN" altLang="en-US" sz="5400" dirty="0">
              <a:solidFill>
                <a:schemeClr val="bg1"/>
              </a:solidFill>
            </a:endParaRPr>
          </a:p>
        </p:txBody>
      </p:sp>
      <p:cxnSp>
        <p:nvCxnSpPr>
          <p:cNvPr id="4" name="直接连接符 3"/>
          <p:cNvCxnSpPr/>
          <p:nvPr>
            <p:custDataLst>
              <p:tags r:id="rId10"/>
            </p:custDataLst>
          </p:nvPr>
        </p:nvCxnSpPr>
        <p:spPr>
          <a:xfrm flipV="1">
            <a:off x="2032000" y="3432810"/>
            <a:ext cx="3635375" cy="11430"/>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风景1"/>
          <p:cNvPicPr>
            <a:picLocks noChangeAspect="1"/>
          </p:cNvPicPr>
          <p:nvPr>
            <p:custDataLst>
              <p:tags r:id="rId1"/>
            </p:custDataLst>
          </p:nvPr>
        </p:nvPicPr>
        <p:blipFill>
          <a:blip r:embed="rId2">
            <a:alphaModFix amt="82000"/>
          </a:blip>
          <a:srcRect/>
          <a:stretch>
            <a:fillRect/>
          </a:stretch>
        </p:blipFill>
        <p:spPr>
          <a:xfrm>
            <a:off x="6985" y="0"/>
            <a:ext cx="10677525" cy="15119985"/>
          </a:xfrm>
          <a:prstGeom prst="rect">
            <a:avLst/>
          </a:prstGeom>
        </p:spPr>
      </p:pic>
      <p:sp>
        <p:nvSpPr>
          <p:cNvPr id="8" name="文本框 7"/>
          <p:cNvSpPr txBox="1"/>
          <p:nvPr>
            <p:custDataLst>
              <p:tags r:id="rId3"/>
            </p:custDataLst>
          </p:nvPr>
        </p:nvSpPr>
        <p:spPr>
          <a:xfrm>
            <a:off x="679450" y="3282950"/>
            <a:ext cx="9233535" cy="9486265"/>
          </a:xfrm>
          <a:prstGeom prst="rect">
            <a:avLst/>
          </a:prstGeom>
          <a:noFill/>
        </p:spPr>
        <p:txBody>
          <a:bodyPr wrap="square" rtlCol="0">
            <a:noAutofit/>
          </a:bodyPr>
          <a:lstStyle/>
          <a:p>
            <a:pPr indent="457200" algn="just" fontAlgn="auto">
              <a:lnSpc>
                <a:spcPct val="180000"/>
              </a:lnSpc>
            </a:pPr>
            <a:r>
              <a:rPr lang="zh-CN" altLang="en-US" sz="2225" b="1" dirty="0" smtClean="0">
                <a:solidFill>
                  <a:schemeClr val="bg1"/>
                </a:solidFill>
                <a:latin typeface="微软雅黑" panose="020B0503020204020204" charset="-122"/>
                <a:ea typeface="微软雅黑" panose="020B0503020204020204" charset="-122"/>
                <a:cs typeface="微软雅黑" panose="020B0503020204020204" charset="-122"/>
                <a:sym typeface="+mn-ea"/>
              </a:rPr>
              <a:t>大河口乡位于姚安县西部，地处两州两县交界地，东北连官屯镇、南毗弥兴、西与大理州祥云县交界。乡政府驻地距县城43公里，境内主要交通道路为昆楚大高速。大河口乡是少数民族聚集地，也是姚安四个革命老区之一。</a:t>
            </a:r>
            <a:endParaRPr lang="zh-CN" altLang="en-US" sz="2225" b="1" dirty="0" smtClean="0">
              <a:solidFill>
                <a:schemeClr val="bg1"/>
              </a:solidFill>
              <a:latin typeface="微软雅黑" panose="020B0503020204020204" charset="-122"/>
              <a:ea typeface="微软雅黑" panose="020B0503020204020204" charset="-122"/>
              <a:cs typeface="微软雅黑" panose="020B0503020204020204" charset="-122"/>
              <a:sym typeface="+mn-ea"/>
            </a:endParaRPr>
          </a:p>
          <a:p>
            <a:pPr indent="457200" algn="just" fontAlgn="auto">
              <a:lnSpc>
                <a:spcPct val="180000"/>
              </a:lnSpc>
            </a:pPr>
            <a:r>
              <a:rPr lang="zh-CN" altLang="en-US" sz="2225" b="1" dirty="0" smtClean="0">
                <a:solidFill>
                  <a:schemeClr val="bg1"/>
                </a:solidFill>
                <a:latin typeface="微软雅黑" panose="020B0503020204020204" charset="-122"/>
                <a:ea typeface="微软雅黑" panose="020B0503020204020204" charset="-122"/>
                <a:cs typeface="微软雅黑" panose="020B0503020204020204" charset="-122"/>
                <a:sym typeface="+mn-ea"/>
              </a:rPr>
              <a:t>以习近平新时代中国特色社会主义思想为指导，全面贯彻党的二十大精神和习近平总书记考察云南重要讲话精神，全面落实国家、云南省、楚雄州、姚安县相关要求，进一步深化上位规划提出的战略格局和规划目标，按照《中共中央国务院关于建立国土空间规划体系并监督实施的若干意见》（中发〔2019〕18号）等文件的相关要求，大河口人民政府组织编制了《大河口乡国土空间规划（2021</a:t>
            </a:r>
            <a:r>
              <a:rPr lang="en-US" altLang="zh-CN" sz="2225" b="1"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2225" b="1" dirty="0" smtClean="0">
                <a:solidFill>
                  <a:schemeClr val="bg1"/>
                </a:solidFill>
                <a:latin typeface="微软雅黑" panose="020B0503020204020204" charset="-122"/>
                <a:ea typeface="微软雅黑" panose="020B0503020204020204" charset="-122"/>
                <a:cs typeface="微软雅黑" panose="020B0503020204020204" charset="-122"/>
                <a:sym typeface="+mn-ea"/>
              </a:rPr>
              <a:t>2035年）》（以下简称《规划》）。</a:t>
            </a:r>
            <a:endParaRPr lang="zh-CN" altLang="en-US" sz="2225" b="1" dirty="0" smtClean="0">
              <a:solidFill>
                <a:schemeClr val="bg1"/>
              </a:solidFill>
              <a:latin typeface="微软雅黑" panose="020B0503020204020204" charset="-122"/>
              <a:ea typeface="微软雅黑" panose="020B0503020204020204" charset="-122"/>
              <a:cs typeface="微软雅黑" panose="020B0503020204020204" charset="-122"/>
              <a:sym typeface="+mn-ea"/>
            </a:endParaRPr>
          </a:p>
          <a:p>
            <a:pPr indent="457200" algn="just" fontAlgn="auto">
              <a:lnSpc>
                <a:spcPct val="180000"/>
              </a:lnSpc>
            </a:pPr>
            <a:r>
              <a:rPr lang="zh-CN" altLang="en-US" sz="2225" b="1" dirty="0" smtClean="0">
                <a:solidFill>
                  <a:schemeClr val="bg1"/>
                </a:solidFill>
                <a:latin typeface="微软雅黑" panose="020B0503020204020204" charset="-122"/>
                <a:ea typeface="微软雅黑" panose="020B0503020204020204" charset="-122"/>
                <a:cs typeface="微软雅黑" panose="020B0503020204020204" charset="-122"/>
                <a:sym typeface="+mn-ea"/>
              </a:rPr>
              <a:t>《规划》坚持统筹发展与保护，基于资源环境承载能力，在严格落实耕地和永久基本农田、生态保护红线、城镇开发边界三条控制线的基础上，优化农业、生态、城镇功能空间布局，整体谋划国土空间开发保护新格局，为上级重大战略部署落地，地方经济发展提供空间保障。</a:t>
            </a:r>
            <a:endParaRPr lang="zh-CN" altLang="en-US" sz="2225" b="1" dirty="0">
              <a:solidFill>
                <a:schemeClr val="bg1"/>
              </a:solidFill>
              <a:latin typeface="微软雅黑" panose="020B0503020204020204" charset="-122"/>
              <a:ea typeface="微软雅黑" panose="020B0503020204020204" charset="-122"/>
              <a:cs typeface="微软雅黑" panose="020B0503020204020204" charset="-122"/>
            </a:endParaRPr>
          </a:p>
          <a:p>
            <a:pPr indent="457200" algn="just" fontAlgn="auto">
              <a:lnSpc>
                <a:spcPct val="180000"/>
              </a:lnSpc>
            </a:pPr>
            <a:endParaRPr lang="zh-CN" altLang="en-US" sz="2675" b="1" dirty="0">
              <a:solidFill>
                <a:schemeClr val="bg1"/>
              </a:solidFill>
              <a:latin typeface="楷体" panose="02010609060101010101" charset="-122"/>
              <a:ea typeface="楷体" panose="02010609060101010101" charset="-122"/>
              <a:cs typeface="楷体" panose="02010609060101010101" charset="-122"/>
            </a:endParaRPr>
          </a:p>
          <a:p>
            <a:pPr indent="457200" algn="just" fontAlgn="auto">
              <a:lnSpc>
                <a:spcPct val="180000"/>
              </a:lnSpc>
            </a:pPr>
            <a:endParaRPr lang="zh-CN" altLang="en-US" sz="2675" b="1" dirty="0">
              <a:solidFill>
                <a:schemeClr val="bg1"/>
              </a:solidFill>
              <a:latin typeface="楷体" panose="02010609060101010101" charset="-122"/>
              <a:ea typeface="楷体" panose="02010609060101010101" charset="-122"/>
              <a:cs typeface="楷体" panose="02010609060101010101" charset="-122"/>
            </a:endParaRPr>
          </a:p>
        </p:txBody>
      </p:sp>
      <p:sp>
        <p:nvSpPr>
          <p:cNvPr id="7" name="文本框 6"/>
          <p:cNvSpPr txBox="1"/>
          <p:nvPr/>
        </p:nvSpPr>
        <p:spPr>
          <a:xfrm>
            <a:off x="3960495" y="1191260"/>
            <a:ext cx="2767965" cy="1198880"/>
          </a:xfrm>
          <a:prstGeom prst="rect">
            <a:avLst/>
          </a:prstGeom>
          <a:noFill/>
          <a:ln>
            <a:noFill/>
          </a:ln>
        </p:spPr>
        <p:txBody>
          <a:bodyPr wrap="square" rtlCol="0">
            <a:spAutoFit/>
          </a:bodyPr>
          <a:p>
            <a:pPr algn="ctr"/>
            <a:r>
              <a:rPr lang="zh-CN" altLang="en-US" sz="7200" b="1">
                <a:solidFill>
                  <a:schemeClr val="bg1"/>
                </a:solidFill>
                <a:latin typeface="汉仪铸字招牌黑简" panose="00020600040101010101" charset="-122"/>
                <a:ea typeface="汉仪铸字招牌黑简" panose="00020600040101010101" charset="-122"/>
                <a:sym typeface="汉仪铸字美心体简" panose="00020600040101010101" charset="-122"/>
              </a:rPr>
              <a:t>前</a:t>
            </a:r>
            <a:r>
              <a:rPr lang="en-US" altLang="zh-CN" sz="4800" b="1">
                <a:solidFill>
                  <a:schemeClr val="bg1"/>
                </a:solidFill>
                <a:latin typeface="汉仪铸字招牌黑简" panose="00020600040101010101" charset="-122"/>
                <a:ea typeface="汉仪铸字招牌黑简" panose="00020600040101010101" charset="-122"/>
                <a:sym typeface="汉仪铸字美心体简" panose="00020600040101010101" charset="-122"/>
              </a:rPr>
              <a:t> </a:t>
            </a:r>
            <a:r>
              <a:rPr lang="zh-CN" altLang="en-US" sz="7200" b="1">
                <a:solidFill>
                  <a:schemeClr val="bg1"/>
                </a:solidFill>
                <a:latin typeface="汉仪铸字招牌黑简" panose="00020600040101010101" charset="-122"/>
                <a:ea typeface="汉仪铸字招牌黑简" panose="00020600040101010101" charset="-122"/>
                <a:sym typeface="汉仪铸字美心体简" panose="00020600040101010101" charset="-122"/>
              </a:rPr>
              <a:t>言</a:t>
            </a:r>
            <a:endParaRPr lang="zh-CN" altLang="en-US" sz="7200" b="1">
              <a:solidFill>
                <a:schemeClr val="bg1"/>
              </a:solidFill>
              <a:latin typeface="汉仪铸字招牌黑简" panose="00020600040101010101" charset="-122"/>
              <a:ea typeface="汉仪铸字招牌黑简" panose="00020600040101010101" charset="-122"/>
              <a:sym typeface="汉仪铸字美心体简" panose="00020600040101010101" charset="-122"/>
            </a:endParaRPr>
          </a:p>
        </p:txBody>
      </p:sp>
      <p:sp>
        <p:nvSpPr>
          <p:cNvPr id="11" name="文本框 10"/>
          <p:cNvSpPr txBox="1"/>
          <p:nvPr>
            <p:custDataLst>
              <p:tags r:id="rId4"/>
            </p:custDataLst>
          </p:nvPr>
        </p:nvSpPr>
        <p:spPr>
          <a:xfrm>
            <a:off x="3977640" y="2302510"/>
            <a:ext cx="2767965" cy="521970"/>
          </a:xfrm>
          <a:prstGeom prst="rect">
            <a:avLst/>
          </a:prstGeom>
          <a:noFill/>
        </p:spPr>
        <p:txBody>
          <a:bodyPr wrap="square" rtlCol="0">
            <a:spAutoFit/>
          </a:bodyPr>
          <a:p>
            <a:pPr algn="ctr"/>
            <a:r>
              <a:rPr lang="en-US" sz="2800">
                <a:solidFill>
                  <a:schemeClr val="bg1"/>
                </a:solidFill>
                <a:latin typeface="微软雅黑" panose="020B0503020204020204" charset="-122"/>
                <a:ea typeface="微软雅黑" panose="020B0503020204020204" charset="-122"/>
                <a:sym typeface="汉仪铸字美心体简" panose="00020600040101010101" charset="-122"/>
              </a:rPr>
              <a:t>FOREWORD</a:t>
            </a:r>
            <a:endParaRPr lang="en-US" sz="2800">
              <a:solidFill>
                <a:schemeClr val="bg1"/>
              </a:solidFill>
              <a:latin typeface="微软雅黑" panose="020B0503020204020204" charset="-122"/>
              <a:ea typeface="微软雅黑" panose="020B0503020204020204" charset="-122"/>
              <a:sym typeface="汉仪铸字美心体简" panose="00020600040101010101" charset="-122"/>
            </a:endParaRPr>
          </a:p>
        </p:txBody>
      </p:sp>
      <p:cxnSp>
        <p:nvCxnSpPr>
          <p:cNvPr id="13" name="直接连接符 12"/>
          <p:cNvCxnSpPr/>
          <p:nvPr/>
        </p:nvCxnSpPr>
        <p:spPr>
          <a:xfrm>
            <a:off x="4324985" y="2294890"/>
            <a:ext cx="2108835" cy="0"/>
          </a:xfrm>
          <a:prstGeom prst="line">
            <a:avLst/>
          </a:prstGeom>
          <a:ln>
            <a:solidFill>
              <a:srgbClr val="FAFAFA"/>
            </a:soli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custDataLst>
              <p:tags r:id="rId5"/>
            </p:custDataLst>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custDataLst>
              <p:tags r:id="rId6"/>
            </p:custDataLst>
          </p:nvPr>
        </p:nvCxnSpPr>
        <p:spPr>
          <a:xfrm flipH="1">
            <a:off x="211455" y="79184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custDataLst>
              <p:tags r:id="rId7"/>
            </p:custDataLst>
          </p:nvPr>
        </p:nvSpPr>
        <p:spPr>
          <a:xfrm>
            <a:off x="161925" y="438785"/>
            <a:ext cx="4176395" cy="349250"/>
          </a:xfrm>
          <a:prstGeom prst="rect">
            <a:avLst/>
          </a:prstGeom>
          <a:noFill/>
        </p:spPr>
        <p:txBody>
          <a:bodyPr wrap="square" rtlCol="0">
            <a:no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3" name="图片 2" descr="templates\picture_hover\&amp;pky250_sjzg_VCG211358976618&amp;"/>
          <p:cNvPicPr>
            <a:picLocks noChangeAspect="1"/>
          </p:cNvPicPr>
          <p:nvPr>
            <p:custDataLst>
              <p:tags r:id="rId8"/>
            </p:custDataLst>
          </p:nvPr>
        </p:nvPicPr>
        <p:blipFill rotWithShape="1">
          <a:blip r:embed="rId9">
            <a:alphaModFix amt="80000"/>
          </a:blip>
          <a:srcRect/>
          <a:stretch>
            <a:fillRect/>
          </a:stretch>
        </p:blipFill>
        <p:spPr>
          <a:xfrm>
            <a:off x="0" y="13467969"/>
            <a:ext cx="5157216" cy="1652016"/>
          </a:xfrm>
          <a:prstGeom prst="rect">
            <a:avLst/>
          </a:prstGeom>
        </p:spPr>
      </p:pic>
      <p:pic>
        <p:nvPicPr>
          <p:cNvPr id="4" name="图片 3" descr="templates\picture_hover\&amp;pky250_sjzg_VCG211358976618&amp;"/>
          <p:cNvPicPr>
            <a:picLocks noChangeAspect="1"/>
          </p:cNvPicPr>
          <p:nvPr>
            <p:custDataLst>
              <p:tags r:id="rId10"/>
            </p:custDataLst>
          </p:nvPr>
        </p:nvPicPr>
        <p:blipFill rotWithShape="1">
          <a:blip r:embed="rId11">
            <a:alphaModFix amt="60000"/>
          </a:blip>
          <a:srcRect/>
          <a:stretch>
            <a:fillRect/>
          </a:stretch>
        </p:blipFill>
        <p:spPr>
          <a:xfrm>
            <a:off x="4448800" y="13583793"/>
            <a:ext cx="6242695" cy="153619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1"/>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custDataLst>
              <p:tags r:id="rId2"/>
            </p:custDataLst>
          </p:nvPr>
        </p:nvSpPr>
        <p:spPr>
          <a:xfrm>
            <a:off x="500380" y="984885"/>
            <a:ext cx="5556250" cy="811530"/>
          </a:xfrm>
          <a:prstGeom prst="rect">
            <a:avLst/>
          </a:prstGeom>
          <a:noFill/>
        </p:spPr>
        <p:txBody>
          <a:bodyPr wrap="square" rtlCol="0">
            <a:spAutoFit/>
          </a:bodyPr>
          <a:p>
            <a:pPr>
              <a:lnSpc>
                <a:spcPct val="130000"/>
              </a:lnSpc>
            </a:pPr>
            <a:r>
              <a:rPr lang="en-US" altLang="zh-CN" sz="3600" b="1" dirty="0">
                <a:solidFill>
                  <a:schemeClr val="accent5"/>
                </a:solidFill>
                <a:effectLst/>
                <a:latin typeface="MiSans Bold" panose="00000800000000000000" pitchFamily="2" charset="-122"/>
                <a:ea typeface="MiSans Bold" panose="00000800000000000000" pitchFamily="2" charset="-122"/>
              </a:rPr>
              <a:t>5.1 </a:t>
            </a:r>
            <a:r>
              <a:rPr lang="zh-CN" altLang="en-US" sz="3600" b="1" dirty="0">
                <a:solidFill>
                  <a:schemeClr val="accent5"/>
                </a:solidFill>
                <a:effectLst/>
                <a:latin typeface="MiSans Bold" panose="00000800000000000000" pitchFamily="2" charset="-122"/>
                <a:ea typeface="MiSans Bold" panose="00000800000000000000" pitchFamily="2" charset="-122"/>
              </a:rPr>
              <a:t>构建镇村体系结构</a:t>
            </a:r>
            <a:endParaRPr lang="zh-CN" altLang="en-US" sz="3600" b="1" dirty="0">
              <a:solidFill>
                <a:schemeClr val="accent5"/>
              </a:solidFill>
              <a:effectLst/>
              <a:latin typeface="MiSans Bold" panose="00000800000000000000" pitchFamily="2" charset="-122"/>
              <a:ea typeface="MiSans Bold" panose="00000800000000000000" pitchFamily="2" charset="-122"/>
            </a:endParaRPr>
          </a:p>
        </p:txBody>
      </p:sp>
      <p:sp>
        <p:nvSpPr>
          <p:cNvPr id="3" name="矩形 2"/>
          <p:cNvSpPr/>
          <p:nvPr>
            <p:custDataLst>
              <p:tags r:id="rId3"/>
            </p:custDataLst>
          </p:nvPr>
        </p:nvSpPr>
        <p:spPr>
          <a:xfrm>
            <a:off x="212725" y="2751383"/>
            <a:ext cx="10085705" cy="10898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80"/>
          </a:p>
        </p:txBody>
      </p:sp>
      <p:sp>
        <p:nvSpPr>
          <p:cNvPr id="7" name="矩形 6"/>
          <p:cNvSpPr/>
          <p:nvPr>
            <p:custDataLst>
              <p:tags r:id="rId4"/>
            </p:custDataLst>
          </p:nvPr>
        </p:nvSpPr>
        <p:spPr>
          <a:xfrm>
            <a:off x="1796062" y="2008750"/>
            <a:ext cx="2031367" cy="257636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80"/>
          </a:p>
        </p:txBody>
      </p:sp>
      <p:sp>
        <p:nvSpPr>
          <p:cNvPr id="14" name="矩形 13"/>
          <p:cNvSpPr/>
          <p:nvPr>
            <p:custDataLst>
              <p:tags r:id="rId5"/>
            </p:custDataLst>
          </p:nvPr>
        </p:nvSpPr>
        <p:spPr>
          <a:xfrm>
            <a:off x="4263461" y="2008750"/>
            <a:ext cx="2031367" cy="257636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80"/>
          </a:p>
        </p:txBody>
      </p:sp>
      <p:sp>
        <p:nvSpPr>
          <p:cNvPr id="15" name="矩形 14"/>
          <p:cNvSpPr/>
          <p:nvPr>
            <p:custDataLst>
              <p:tags r:id="rId6"/>
            </p:custDataLst>
          </p:nvPr>
        </p:nvSpPr>
        <p:spPr>
          <a:xfrm>
            <a:off x="6719413" y="2008750"/>
            <a:ext cx="2031367" cy="257636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80"/>
          </a:p>
        </p:txBody>
      </p:sp>
      <p:sp>
        <p:nvSpPr>
          <p:cNvPr id="21" name="文本框 20"/>
          <p:cNvSpPr txBox="1"/>
          <p:nvPr>
            <p:custDataLst>
              <p:tags r:id="rId7"/>
            </p:custDataLst>
          </p:nvPr>
        </p:nvSpPr>
        <p:spPr>
          <a:xfrm>
            <a:off x="2127250" y="2135505"/>
            <a:ext cx="1494790" cy="521970"/>
          </a:xfrm>
          <a:prstGeom prst="rect">
            <a:avLst/>
          </a:prstGeom>
          <a:noFill/>
        </p:spPr>
        <p:txBody>
          <a:bodyPr wrap="square" rtlCol="0">
            <a:spAutoFit/>
          </a:bodyPr>
          <a:p>
            <a:r>
              <a:rPr lang="zh-CN" altLang="en-US" sz="2800" b="1" dirty="0">
                <a:solidFill>
                  <a:schemeClr val="accent5"/>
                </a:solidFill>
              </a:rPr>
              <a:t>一般镇</a:t>
            </a:r>
            <a:endParaRPr lang="zh-CN" altLang="en-US" sz="2800" b="1" dirty="0">
              <a:solidFill>
                <a:schemeClr val="accent5"/>
              </a:solidFill>
            </a:endParaRPr>
          </a:p>
        </p:txBody>
      </p:sp>
      <p:sp>
        <p:nvSpPr>
          <p:cNvPr id="23" name="文本框 22"/>
          <p:cNvSpPr txBox="1"/>
          <p:nvPr>
            <p:custDataLst>
              <p:tags r:id="rId8"/>
            </p:custDataLst>
          </p:nvPr>
        </p:nvSpPr>
        <p:spPr>
          <a:xfrm>
            <a:off x="2094230" y="3116580"/>
            <a:ext cx="1630045" cy="398780"/>
          </a:xfrm>
          <a:prstGeom prst="rect">
            <a:avLst/>
          </a:prstGeom>
          <a:noFill/>
        </p:spPr>
        <p:txBody>
          <a:bodyPr wrap="square" rtlCol="0">
            <a:spAutoFit/>
          </a:bodyPr>
          <a:p>
            <a:pPr algn="l"/>
            <a:r>
              <a:rPr lang="zh-CN" altLang="en-US" sz="2000" b="1" dirty="0">
                <a:solidFill>
                  <a:schemeClr val="tx1">
                    <a:lumMod val="65000"/>
                    <a:lumOff val="35000"/>
                  </a:schemeClr>
                </a:solidFill>
              </a:rPr>
              <a:t>大河口镇区</a:t>
            </a:r>
            <a:endParaRPr lang="zh-CN" altLang="en-US" sz="2000" b="1" dirty="0">
              <a:solidFill>
                <a:schemeClr val="tx1">
                  <a:lumMod val="65000"/>
                  <a:lumOff val="35000"/>
                </a:schemeClr>
              </a:solidFill>
            </a:endParaRPr>
          </a:p>
        </p:txBody>
      </p:sp>
      <p:sp>
        <p:nvSpPr>
          <p:cNvPr id="24" name="文本框 23"/>
          <p:cNvSpPr txBox="1"/>
          <p:nvPr>
            <p:custDataLst>
              <p:tags r:id="rId9"/>
            </p:custDataLst>
          </p:nvPr>
        </p:nvSpPr>
        <p:spPr>
          <a:xfrm>
            <a:off x="4699000" y="2096135"/>
            <a:ext cx="1466215" cy="521970"/>
          </a:xfrm>
          <a:prstGeom prst="rect">
            <a:avLst/>
          </a:prstGeom>
          <a:noFill/>
        </p:spPr>
        <p:txBody>
          <a:bodyPr wrap="square" rtlCol="0">
            <a:spAutoFit/>
          </a:bodyPr>
          <a:p>
            <a:r>
              <a:rPr lang="zh-CN" altLang="en-US" sz="2800" b="1" dirty="0">
                <a:solidFill>
                  <a:schemeClr val="accent5"/>
                </a:solidFill>
              </a:rPr>
              <a:t>中心村</a:t>
            </a:r>
            <a:endParaRPr lang="zh-CN" altLang="en-US" sz="2800" b="1" dirty="0">
              <a:solidFill>
                <a:schemeClr val="accent5"/>
              </a:solidFill>
            </a:endParaRPr>
          </a:p>
        </p:txBody>
      </p:sp>
      <p:sp>
        <p:nvSpPr>
          <p:cNvPr id="25" name="文本框 24"/>
          <p:cNvSpPr txBox="1"/>
          <p:nvPr>
            <p:custDataLst>
              <p:tags r:id="rId10"/>
            </p:custDataLst>
          </p:nvPr>
        </p:nvSpPr>
        <p:spPr>
          <a:xfrm>
            <a:off x="4473802" y="2751383"/>
            <a:ext cx="1698110" cy="1568450"/>
          </a:xfrm>
          <a:prstGeom prst="rect">
            <a:avLst/>
          </a:prstGeom>
          <a:noFill/>
        </p:spPr>
        <p:txBody>
          <a:bodyPr wrap="square" rtlCol="0">
            <a:spAutoFit/>
          </a:bodyPr>
          <a:p>
            <a:pPr algn="ctr">
              <a:lnSpc>
                <a:spcPct val="120000"/>
              </a:lnSpc>
            </a:pPr>
            <a:r>
              <a:rPr lang="zh-CN" altLang="en-US" sz="2000" b="1" dirty="0">
                <a:solidFill>
                  <a:schemeClr val="tx1">
                    <a:lumMod val="65000"/>
                    <a:lumOff val="35000"/>
                  </a:schemeClr>
                </a:solidFill>
              </a:rPr>
              <a:t>大河口村</a:t>
            </a:r>
            <a:endParaRPr lang="zh-CN" altLang="en-US" sz="2000" b="1" dirty="0">
              <a:solidFill>
                <a:schemeClr val="tx1">
                  <a:lumMod val="65000"/>
                  <a:lumOff val="35000"/>
                </a:schemeClr>
              </a:solidFill>
            </a:endParaRPr>
          </a:p>
          <a:p>
            <a:pPr algn="ctr">
              <a:lnSpc>
                <a:spcPct val="120000"/>
              </a:lnSpc>
            </a:pPr>
            <a:r>
              <a:rPr lang="zh-CN" altLang="en-US" sz="2000" b="1" dirty="0">
                <a:solidFill>
                  <a:schemeClr val="tx1">
                    <a:lumMod val="65000"/>
                    <a:lumOff val="35000"/>
                  </a:schemeClr>
                </a:solidFill>
              </a:rPr>
              <a:t>大栎树村</a:t>
            </a:r>
            <a:endParaRPr lang="zh-CN" altLang="en-US" sz="2000" b="1" dirty="0">
              <a:solidFill>
                <a:schemeClr val="tx1">
                  <a:lumMod val="65000"/>
                  <a:lumOff val="35000"/>
                </a:schemeClr>
              </a:solidFill>
            </a:endParaRPr>
          </a:p>
          <a:p>
            <a:pPr algn="ctr">
              <a:lnSpc>
                <a:spcPct val="120000"/>
              </a:lnSpc>
            </a:pPr>
            <a:r>
              <a:rPr lang="zh-CN" altLang="en-US" sz="2000" b="1" dirty="0">
                <a:solidFill>
                  <a:schemeClr val="tx1">
                    <a:lumMod val="65000"/>
                    <a:lumOff val="35000"/>
                  </a:schemeClr>
                </a:solidFill>
              </a:rPr>
              <a:t>涟水村</a:t>
            </a:r>
            <a:endParaRPr lang="zh-CN" altLang="en-US" sz="2000" b="1" dirty="0">
              <a:solidFill>
                <a:schemeClr val="tx1">
                  <a:lumMod val="65000"/>
                  <a:lumOff val="35000"/>
                </a:schemeClr>
              </a:solidFill>
            </a:endParaRPr>
          </a:p>
          <a:p>
            <a:pPr algn="ctr">
              <a:lnSpc>
                <a:spcPct val="120000"/>
              </a:lnSpc>
            </a:pPr>
            <a:r>
              <a:rPr lang="zh-CN" altLang="en-US" sz="2000" b="1" dirty="0">
                <a:solidFill>
                  <a:schemeClr val="tx1">
                    <a:lumMod val="65000"/>
                    <a:lumOff val="35000"/>
                  </a:schemeClr>
                </a:solidFill>
              </a:rPr>
              <a:t>麂子村</a:t>
            </a:r>
            <a:endParaRPr lang="zh-CN" altLang="en-US" sz="2000" b="1" dirty="0">
              <a:solidFill>
                <a:schemeClr val="tx1">
                  <a:lumMod val="65000"/>
                  <a:lumOff val="35000"/>
                </a:schemeClr>
              </a:solidFill>
            </a:endParaRPr>
          </a:p>
        </p:txBody>
      </p:sp>
      <p:sp>
        <p:nvSpPr>
          <p:cNvPr id="26" name="文本框 25"/>
          <p:cNvSpPr txBox="1"/>
          <p:nvPr>
            <p:custDataLst>
              <p:tags r:id="rId11"/>
            </p:custDataLst>
          </p:nvPr>
        </p:nvSpPr>
        <p:spPr>
          <a:xfrm>
            <a:off x="7074535" y="2122805"/>
            <a:ext cx="1379855" cy="521970"/>
          </a:xfrm>
          <a:prstGeom prst="rect">
            <a:avLst/>
          </a:prstGeom>
          <a:noFill/>
        </p:spPr>
        <p:txBody>
          <a:bodyPr wrap="square" rtlCol="0">
            <a:spAutoFit/>
          </a:bodyPr>
          <a:p>
            <a:r>
              <a:rPr lang="zh-CN" altLang="en-US" sz="2800" b="1" dirty="0">
                <a:solidFill>
                  <a:schemeClr val="accent5"/>
                </a:solidFill>
              </a:rPr>
              <a:t>一般村</a:t>
            </a:r>
            <a:endParaRPr lang="zh-CN" altLang="en-US" sz="2800" b="1" dirty="0">
              <a:solidFill>
                <a:schemeClr val="accent5"/>
              </a:solidFill>
            </a:endParaRPr>
          </a:p>
        </p:txBody>
      </p:sp>
      <p:sp>
        <p:nvSpPr>
          <p:cNvPr id="28" name="文本框 27"/>
          <p:cNvSpPr txBox="1"/>
          <p:nvPr>
            <p:custDataLst>
              <p:tags r:id="rId12"/>
            </p:custDataLst>
          </p:nvPr>
        </p:nvSpPr>
        <p:spPr>
          <a:xfrm>
            <a:off x="7035800" y="2657475"/>
            <a:ext cx="1643380" cy="1568450"/>
          </a:xfrm>
          <a:prstGeom prst="rect">
            <a:avLst/>
          </a:prstGeom>
          <a:noFill/>
        </p:spPr>
        <p:txBody>
          <a:bodyPr wrap="square" rtlCol="0">
            <a:spAutoFit/>
          </a:bodyPr>
          <a:p>
            <a:pPr indent="0" algn="ctr" fontAlgn="auto">
              <a:lnSpc>
                <a:spcPct val="150000"/>
              </a:lnSpc>
            </a:pPr>
            <a:r>
              <a:rPr lang="zh-CN" altLang="en-US" sz="2000" b="1" dirty="0">
                <a:solidFill>
                  <a:schemeClr val="tx1">
                    <a:lumMod val="65000"/>
                    <a:lumOff val="35000"/>
                  </a:schemeClr>
                </a:solidFill>
              </a:rPr>
              <a:t>大白者乐村蒿子箐村</a:t>
            </a:r>
            <a:endParaRPr lang="zh-CN" altLang="en-US" sz="2000" b="1" dirty="0">
              <a:solidFill>
                <a:schemeClr val="tx1">
                  <a:lumMod val="65000"/>
                  <a:lumOff val="35000"/>
                </a:schemeClr>
              </a:solidFill>
            </a:endParaRPr>
          </a:p>
          <a:p>
            <a:pPr algn="ctr">
              <a:lnSpc>
                <a:spcPct val="180000"/>
              </a:lnSpc>
            </a:pPr>
            <a:endParaRPr lang="zh-CN" altLang="en-US" sz="2000" b="1" dirty="0">
              <a:solidFill>
                <a:schemeClr val="tx1">
                  <a:lumMod val="65000"/>
                  <a:lumOff val="35000"/>
                </a:schemeClr>
              </a:solidFill>
            </a:endParaRPr>
          </a:p>
        </p:txBody>
      </p:sp>
      <p:pic>
        <p:nvPicPr>
          <p:cNvPr id="32" name="图片 31" descr="城镇体系图"/>
          <p:cNvPicPr>
            <a:picLocks noChangeAspect="1"/>
          </p:cNvPicPr>
          <p:nvPr/>
        </p:nvPicPr>
        <p:blipFill>
          <a:blip r:embed="rId13"/>
          <a:stretch>
            <a:fillRect/>
          </a:stretch>
        </p:blipFill>
        <p:spPr>
          <a:xfrm>
            <a:off x="212725" y="4690110"/>
            <a:ext cx="10201275" cy="10201275"/>
          </a:xfrm>
          <a:prstGeom prst="rect">
            <a:avLst/>
          </a:prstGeom>
          <a:effectLst>
            <a:softEdge rad="127000"/>
          </a:effectLst>
        </p:spPr>
      </p:pic>
      <p:sp>
        <p:nvSpPr>
          <p:cNvPr id="2" name="文本框 1"/>
          <p:cNvSpPr txBox="1"/>
          <p:nvPr>
            <p:custDataLst>
              <p:tags r:id="rId14"/>
            </p:custDataLst>
          </p:nvPr>
        </p:nvSpPr>
        <p:spPr>
          <a:xfrm>
            <a:off x="9580880" y="13578840"/>
            <a:ext cx="833120" cy="296545"/>
          </a:xfrm>
          <a:prstGeom prst="rect">
            <a:avLst/>
          </a:prstGeom>
          <a:solidFill>
            <a:schemeClr val="bg1"/>
          </a:solidFill>
        </p:spPr>
        <p:txBody>
          <a:bodyPr wrap="square" rtlCol="0">
            <a:noAutofit/>
          </a:bodyPr>
          <a:p>
            <a:r>
              <a:rPr lang="zh-CN" altLang="en-US" sz="1400" dirty="0">
                <a:solidFill>
                  <a:schemeClr val="tx1"/>
                </a:solidFill>
              </a:rPr>
              <a:t>中心村</a:t>
            </a:r>
            <a:endParaRPr lang="zh-CN" altLang="en-US" sz="1400" dirty="0">
              <a:solidFill>
                <a:schemeClr val="tx1"/>
              </a:solidFill>
            </a:endParaRPr>
          </a:p>
        </p:txBody>
      </p:sp>
      <p:sp>
        <p:nvSpPr>
          <p:cNvPr id="4" name="文本框 3"/>
          <p:cNvSpPr txBox="1"/>
          <p:nvPr>
            <p:custDataLst>
              <p:tags r:id="rId15"/>
            </p:custDataLst>
          </p:nvPr>
        </p:nvSpPr>
        <p:spPr>
          <a:xfrm>
            <a:off x="9580880" y="14041120"/>
            <a:ext cx="833120" cy="296545"/>
          </a:xfrm>
          <a:prstGeom prst="rect">
            <a:avLst/>
          </a:prstGeom>
          <a:solidFill>
            <a:schemeClr val="bg1"/>
          </a:solidFill>
        </p:spPr>
        <p:txBody>
          <a:bodyPr wrap="square" rtlCol="0">
            <a:noAutofit/>
          </a:bodyPr>
          <a:p>
            <a:r>
              <a:rPr lang="zh-CN" altLang="en-US" sz="1400" dirty="0">
                <a:solidFill>
                  <a:schemeClr val="tx1"/>
                </a:solidFill>
              </a:rPr>
              <a:t>一般镇</a:t>
            </a:r>
            <a:endParaRPr lang="zh-CN" altLang="en-US" sz="1400" dirty="0">
              <a:solidFill>
                <a:schemeClr val="tx1"/>
              </a:solidFill>
            </a:endParaRPr>
          </a:p>
        </p:txBody>
      </p:sp>
      <p:sp>
        <p:nvSpPr>
          <p:cNvPr id="6" name="文本框 5"/>
          <p:cNvSpPr txBox="1"/>
          <p:nvPr>
            <p:custDataLst>
              <p:tags r:id="rId16"/>
            </p:custDataLst>
          </p:nvPr>
        </p:nvSpPr>
        <p:spPr>
          <a:xfrm>
            <a:off x="9580880" y="14464030"/>
            <a:ext cx="767080" cy="296545"/>
          </a:xfrm>
          <a:prstGeom prst="rect">
            <a:avLst/>
          </a:prstGeom>
          <a:solidFill>
            <a:schemeClr val="bg1"/>
          </a:solidFill>
        </p:spPr>
        <p:txBody>
          <a:bodyPr wrap="square" rtlCol="0">
            <a:noAutofit/>
          </a:bodyPr>
          <a:p>
            <a:r>
              <a:rPr lang="zh-CN" altLang="en-US" sz="1400" dirty="0">
                <a:solidFill>
                  <a:schemeClr val="tx1"/>
                </a:solidFill>
              </a:rPr>
              <a:t>一般村</a:t>
            </a:r>
            <a:endParaRPr lang="zh-CN" altLang="en-US" sz="1400" dirty="0">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custDataLst>
              <p:tags r:id="rId1"/>
            </p:custDataLst>
          </p:nvPr>
        </p:nvSpPr>
        <p:spPr>
          <a:xfrm>
            <a:off x="1271270" y="3089275"/>
            <a:ext cx="9013190" cy="1750060"/>
          </a:xfrm>
          <a:prstGeom prst="rect">
            <a:avLst/>
          </a:prstGeom>
          <a:noFill/>
          <a:ln>
            <a:solidFill>
              <a:schemeClr val="bg1">
                <a:lumMod val="75000"/>
              </a:schemeClr>
            </a:solidFill>
          </a:ln>
          <a:effectLst>
            <a:outerShdw blurRad="348407" dist="38100" dir="2700000" sx="100666" sy="100666" algn="tl" rotWithShape="0">
              <a:prstClr val="black">
                <a:alpha val="19000"/>
              </a:prstClr>
            </a:outerShdw>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580">
              <a:solidFill>
                <a:schemeClr val="bg1"/>
              </a:solidFill>
              <a:latin typeface="等线" panose="02010600030101010101" charset="-122"/>
              <a:ea typeface="等线" panose="02010600030101010101" charset="-122"/>
            </a:endParaRPr>
          </a:p>
        </p:txBody>
      </p:sp>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2"/>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custDataLst>
              <p:tags r:id="rId3"/>
            </p:custDataLst>
          </p:nvPr>
        </p:nvSpPr>
        <p:spPr>
          <a:xfrm>
            <a:off x="500380" y="984885"/>
            <a:ext cx="5556250" cy="811530"/>
          </a:xfrm>
          <a:prstGeom prst="rect">
            <a:avLst/>
          </a:prstGeom>
          <a:noFill/>
        </p:spPr>
        <p:txBody>
          <a:bodyPr wrap="square" rtlCol="0">
            <a:spAutoFit/>
          </a:bodyPr>
          <a:p>
            <a:pPr>
              <a:lnSpc>
                <a:spcPct val="130000"/>
              </a:lnSpc>
            </a:pPr>
            <a:r>
              <a:rPr lang="en-US" altLang="zh-CN" sz="3600" b="1" dirty="0">
                <a:solidFill>
                  <a:schemeClr val="accent5"/>
                </a:solidFill>
                <a:effectLst/>
                <a:latin typeface="MiSans Bold" panose="00000800000000000000" pitchFamily="2" charset="-122"/>
                <a:ea typeface="MiSans Bold" panose="00000800000000000000" pitchFamily="2" charset="-122"/>
              </a:rPr>
              <a:t>5.2 </a:t>
            </a:r>
            <a:r>
              <a:rPr lang="zh-CN" altLang="en-US" sz="3600" b="1" dirty="0">
                <a:solidFill>
                  <a:schemeClr val="accent5"/>
                </a:solidFill>
                <a:effectLst/>
                <a:latin typeface="MiSans Bold" panose="00000800000000000000" pitchFamily="2" charset="-122"/>
                <a:ea typeface="MiSans Bold" panose="00000800000000000000" pitchFamily="2" charset="-122"/>
              </a:rPr>
              <a:t>引导村庄布局</a:t>
            </a:r>
            <a:endParaRPr lang="zh-CN" altLang="en-US" sz="3600" b="1" dirty="0">
              <a:solidFill>
                <a:schemeClr val="accent5"/>
              </a:solidFill>
              <a:effectLst/>
              <a:latin typeface="MiSans Bold" panose="00000800000000000000" pitchFamily="2" charset="-122"/>
              <a:ea typeface="MiSans Bold" panose="00000800000000000000" pitchFamily="2" charset="-122"/>
            </a:endParaRPr>
          </a:p>
        </p:txBody>
      </p:sp>
      <p:sp>
        <p:nvSpPr>
          <p:cNvPr id="3" name="矩形 2"/>
          <p:cNvSpPr/>
          <p:nvPr>
            <p:custDataLst>
              <p:tags r:id="rId4"/>
            </p:custDataLst>
          </p:nvPr>
        </p:nvSpPr>
        <p:spPr>
          <a:xfrm>
            <a:off x="212725" y="1847850"/>
            <a:ext cx="10201275" cy="1092835"/>
          </a:xfrm>
          <a:prstGeom prst="rect">
            <a:avLst/>
          </a:prstGeom>
          <a:noFill/>
          <a:ln>
            <a:noFill/>
          </a:ln>
          <a:extLst>
            <a:ext uri="{909E8E84-426E-40DD-AFC4-6F175D3DCCD1}">
              <a14:hiddenFill xmlns:a14="http://schemas.microsoft.com/office/drawing/2010/main">
                <a:solidFill>
                  <a:schemeClr val="accent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indent="508000" algn="l" fontAlgn="auto">
              <a:lnSpc>
                <a:spcPct val="150000"/>
              </a:lnSpc>
              <a:extLst>
                <a:ext uri="{35155182-B16C-46BC-9424-99874614C6A1}">
                  <wpsdc:indentchars xmlns:wpsdc="http://www.wps.cn/officeDocument/2017/drawingmlCustomData" val="200" checksum="282533468"/>
                </a:ext>
              </a:extLst>
            </a:pPr>
            <a:r>
              <a:rPr lang="zh-CN" altLang="en-US" sz="2000">
                <a:solidFill>
                  <a:schemeClr val="tx1"/>
                </a:solidFill>
              </a:rPr>
              <a:t>明确行政村村庄类型，综合考虑居民点布局的影响因素，从大河口乡村庄资源禀赋、 村庄居民点现状、区位条件、经济发展水平、设施条件等方面划分村庄类型。</a:t>
            </a:r>
            <a:endParaRPr lang="zh-CN" altLang="en-US" sz="2000">
              <a:solidFill>
                <a:schemeClr val="tx1"/>
              </a:solidFill>
            </a:endParaRPr>
          </a:p>
          <a:p>
            <a:pPr algn="l"/>
            <a:endParaRPr lang="zh-CN" altLang="en-US" sz="2000">
              <a:solidFill>
                <a:schemeClr val="tx1"/>
              </a:solidFill>
            </a:endParaRPr>
          </a:p>
        </p:txBody>
      </p:sp>
      <p:pic>
        <p:nvPicPr>
          <p:cNvPr id="32" name="图片 31" descr="D:/云金地/02楚雄市/02大河口乡镇规划/03过程数据/07公示稿/公示图件/布局布点1.jpg布局布点1"/>
          <p:cNvPicPr>
            <a:picLocks noChangeAspect="1"/>
          </p:cNvPicPr>
          <p:nvPr/>
        </p:nvPicPr>
        <p:blipFill>
          <a:blip r:embed="rId5"/>
          <a:srcRect/>
          <a:stretch>
            <a:fillRect/>
          </a:stretch>
        </p:blipFill>
        <p:spPr>
          <a:xfrm>
            <a:off x="212725" y="4944745"/>
            <a:ext cx="10201275" cy="10201275"/>
          </a:xfrm>
          <a:prstGeom prst="rect">
            <a:avLst/>
          </a:prstGeom>
          <a:effectLst>
            <a:softEdge rad="127000"/>
          </a:effectLst>
        </p:spPr>
      </p:pic>
      <p:grpSp>
        <p:nvGrpSpPr>
          <p:cNvPr id="22" name="组合 21"/>
          <p:cNvGrpSpPr/>
          <p:nvPr/>
        </p:nvGrpSpPr>
        <p:grpSpPr>
          <a:xfrm rot="0">
            <a:off x="212444" y="2833375"/>
            <a:ext cx="2240123" cy="2237468"/>
            <a:chOff x="5936343" y="2544953"/>
            <a:chExt cx="3225606" cy="3221784"/>
          </a:xfrm>
        </p:grpSpPr>
        <p:sp>
          <p:nvSpPr>
            <p:cNvPr id="4" name="菱形 5"/>
            <p:cNvSpPr/>
            <p:nvPr>
              <p:custDataLst>
                <p:tags r:id="rId6"/>
              </p:custDataLst>
            </p:nvPr>
          </p:nvSpPr>
          <p:spPr>
            <a:xfrm>
              <a:off x="5936343" y="2544953"/>
              <a:ext cx="3225606" cy="3221784"/>
            </a:xfrm>
            <a:custGeom>
              <a:avLst/>
              <a:gdLst>
                <a:gd name="connsiteX0" fmla="*/ 0 w 8961695"/>
                <a:gd name="connsiteY0" fmla="*/ 4480848 h 8961695"/>
                <a:gd name="connsiteX1" fmla="*/ 4480848 w 8961695"/>
                <a:gd name="connsiteY1" fmla="*/ 0 h 8961695"/>
                <a:gd name="connsiteX2" fmla="*/ 8961695 w 8961695"/>
                <a:gd name="connsiteY2" fmla="*/ 4480848 h 8961695"/>
                <a:gd name="connsiteX3" fmla="*/ 4480848 w 8961695"/>
                <a:gd name="connsiteY3" fmla="*/ 8961695 h 8961695"/>
                <a:gd name="connsiteX4" fmla="*/ 0 w 8961695"/>
                <a:gd name="connsiteY4" fmla="*/ 4480848 h 8961695"/>
                <a:gd name="connsiteX0-1" fmla="*/ 0 w 8961695"/>
                <a:gd name="connsiteY0-2" fmla="*/ 4480848 h 8961695"/>
                <a:gd name="connsiteX1-3" fmla="*/ 4102509 w 8961695"/>
                <a:gd name="connsiteY1-4" fmla="*/ 363717 h 8961695"/>
                <a:gd name="connsiteX2-5" fmla="*/ 4480848 w 8961695"/>
                <a:gd name="connsiteY2-6" fmla="*/ 0 h 8961695"/>
                <a:gd name="connsiteX3-7" fmla="*/ 8961695 w 8961695"/>
                <a:gd name="connsiteY3-8" fmla="*/ 4480848 h 8961695"/>
                <a:gd name="connsiteX4-9" fmla="*/ 4480848 w 8961695"/>
                <a:gd name="connsiteY4-10" fmla="*/ 8961695 h 8961695"/>
                <a:gd name="connsiteX5" fmla="*/ 0 w 8961695"/>
                <a:gd name="connsiteY5" fmla="*/ 4480848 h 8961695"/>
                <a:gd name="connsiteX0-11" fmla="*/ 0 w 8961695"/>
                <a:gd name="connsiteY0-12" fmla="*/ 4480848 h 8961695"/>
                <a:gd name="connsiteX1-13" fmla="*/ 4102509 w 8961695"/>
                <a:gd name="connsiteY1-14" fmla="*/ 363717 h 8961695"/>
                <a:gd name="connsiteX2-15" fmla="*/ 4480848 w 8961695"/>
                <a:gd name="connsiteY2-16" fmla="*/ 0 h 8961695"/>
                <a:gd name="connsiteX3-17" fmla="*/ 4845459 w 8961695"/>
                <a:gd name="connsiteY3-18" fmla="*/ 363717 h 8961695"/>
                <a:gd name="connsiteX4-19" fmla="*/ 8961695 w 8961695"/>
                <a:gd name="connsiteY4-20" fmla="*/ 4480848 h 8961695"/>
                <a:gd name="connsiteX5-21" fmla="*/ 4480848 w 8961695"/>
                <a:gd name="connsiteY5-22" fmla="*/ 8961695 h 8961695"/>
                <a:gd name="connsiteX6" fmla="*/ 0 w 8961695"/>
                <a:gd name="connsiteY6" fmla="*/ 4480848 h 8961695"/>
                <a:gd name="connsiteX0-23" fmla="*/ 0 w 8961695"/>
                <a:gd name="connsiteY0-24" fmla="*/ 4480848 h 8961695"/>
                <a:gd name="connsiteX1-25" fmla="*/ 4102509 w 8961695"/>
                <a:gd name="connsiteY1-26" fmla="*/ 363717 h 8961695"/>
                <a:gd name="connsiteX2-27" fmla="*/ 4480848 w 8961695"/>
                <a:gd name="connsiteY2-28" fmla="*/ 0 h 8961695"/>
                <a:gd name="connsiteX3-29" fmla="*/ 4845459 w 8961695"/>
                <a:gd name="connsiteY3-30" fmla="*/ 363717 h 8961695"/>
                <a:gd name="connsiteX4-31" fmla="*/ 8961695 w 8961695"/>
                <a:gd name="connsiteY4-32" fmla="*/ 4480848 h 8961695"/>
                <a:gd name="connsiteX5-33" fmla="*/ 4480848 w 8961695"/>
                <a:gd name="connsiteY5-34" fmla="*/ 8961695 h 8961695"/>
                <a:gd name="connsiteX6-35" fmla="*/ 0 w 8961695"/>
                <a:gd name="connsiteY6-36" fmla="*/ 4480848 h 8961695"/>
                <a:gd name="connsiteX0-37" fmla="*/ 0 w 8961695"/>
                <a:gd name="connsiteY0-38" fmla="*/ 4280823 h 8761670"/>
                <a:gd name="connsiteX1-39" fmla="*/ 4102509 w 8961695"/>
                <a:gd name="connsiteY1-40" fmla="*/ 163692 h 8761670"/>
                <a:gd name="connsiteX2-41" fmla="*/ 4499898 w 8961695"/>
                <a:gd name="connsiteY2-42" fmla="*/ 0 h 8761670"/>
                <a:gd name="connsiteX3-43" fmla="*/ 4845459 w 8961695"/>
                <a:gd name="connsiteY3-44" fmla="*/ 163692 h 8761670"/>
                <a:gd name="connsiteX4-45" fmla="*/ 8961695 w 8961695"/>
                <a:gd name="connsiteY4-46" fmla="*/ 4280823 h 8761670"/>
                <a:gd name="connsiteX5-47" fmla="*/ 4480848 w 8961695"/>
                <a:gd name="connsiteY5-48" fmla="*/ 8761670 h 8761670"/>
                <a:gd name="connsiteX6-49" fmla="*/ 0 w 8961695"/>
                <a:gd name="connsiteY6-50" fmla="*/ 4280823 h 8761670"/>
                <a:gd name="connsiteX0-51" fmla="*/ 0 w 8961695"/>
                <a:gd name="connsiteY0-52" fmla="*/ 4280823 h 8761670"/>
                <a:gd name="connsiteX1-53" fmla="*/ 4102509 w 8961695"/>
                <a:gd name="connsiteY1-54" fmla="*/ 163692 h 8761670"/>
                <a:gd name="connsiteX2-55" fmla="*/ 4499898 w 8961695"/>
                <a:gd name="connsiteY2-56" fmla="*/ 0 h 8761670"/>
                <a:gd name="connsiteX3-57" fmla="*/ 4845459 w 8961695"/>
                <a:gd name="connsiteY3-58" fmla="*/ 163692 h 8761670"/>
                <a:gd name="connsiteX4-59" fmla="*/ 8961695 w 8961695"/>
                <a:gd name="connsiteY4-60" fmla="*/ 4280823 h 8761670"/>
                <a:gd name="connsiteX5-61" fmla="*/ 4480848 w 8961695"/>
                <a:gd name="connsiteY5-62" fmla="*/ 8761670 h 8761670"/>
                <a:gd name="connsiteX6-63" fmla="*/ 0 w 8961695"/>
                <a:gd name="connsiteY6-64" fmla="*/ 4280823 h 8761670"/>
                <a:gd name="connsiteX0-65" fmla="*/ 0 w 8961695"/>
                <a:gd name="connsiteY0-66" fmla="*/ 4280823 h 8761670"/>
                <a:gd name="connsiteX1-67" fmla="*/ 4102509 w 8961695"/>
                <a:gd name="connsiteY1-68" fmla="*/ 163692 h 8761670"/>
                <a:gd name="connsiteX2-69" fmla="*/ 4499898 w 8961695"/>
                <a:gd name="connsiteY2-70" fmla="*/ 0 h 8761670"/>
                <a:gd name="connsiteX3-71" fmla="*/ 4845459 w 8961695"/>
                <a:gd name="connsiteY3-72" fmla="*/ 163692 h 8761670"/>
                <a:gd name="connsiteX4-73" fmla="*/ 8961695 w 8961695"/>
                <a:gd name="connsiteY4-74" fmla="*/ 4280823 h 8761670"/>
                <a:gd name="connsiteX5-75" fmla="*/ 4480848 w 8961695"/>
                <a:gd name="connsiteY5-76" fmla="*/ 8761670 h 8761670"/>
                <a:gd name="connsiteX6-77" fmla="*/ 0 w 8961695"/>
                <a:gd name="connsiteY6-78" fmla="*/ 4280823 h 8761670"/>
                <a:gd name="connsiteX0-79" fmla="*/ 0 w 8961695"/>
                <a:gd name="connsiteY0-80" fmla="*/ 4280823 h 8761670"/>
                <a:gd name="connsiteX1-81" fmla="*/ 4102509 w 8961695"/>
                <a:gd name="connsiteY1-82" fmla="*/ 163692 h 8761670"/>
                <a:gd name="connsiteX2-83" fmla="*/ 4499898 w 8961695"/>
                <a:gd name="connsiteY2-84" fmla="*/ 0 h 8761670"/>
                <a:gd name="connsiteX3-85" fmla="*/ 4845459 w 8961695"/>
                <a:gd name="connsiteY3-86" fmla="*/ 163692 h 8761670"/>
                <a:gd name="connsiteX4-87" fmla="*/ 8961695 w 8961695"/>
                <a:gd name="connsiteY4-88" fmla="*/ 4280823 h 8761670"/>
                <a:gd name="connsiteX5-89" fmla="*/ 4480848 w 8961695"/>
                <a:gd name="connsiteY5-90" fmla="*/ 8761670 h 8761670"/>
                <a:gd name="connsiteX6-91" fmla="*/ 0 w 8961695"/>
                <a:gd name="connsiteY6-92" fmla="*/ 4280823 h 8761670"/>
                <a:gd name="connsiteX0-93" fmla="*/ 0 w 8961695"/>
                <a:gd name="connsiteY0-94" fmla="*/ 4280823 h 8761670"/>
                <a:gd name="connsiteX1-95" fmla="*/ 4102509 w 8961695"/>
                <a:gd name="connsiteY1-96" fmla="*/ 163692 h 8761670"/>
                <a:gd name="connsiteX2-97" fmla="*/ 4499898 w 8961695"/>
                <a:gd name="connsiteY2-98" fmla="*/ 0 h 8761670"/>
                <a:gd name="connsiteX3-99" fmla="*/ 4845459 w 8961695"/>
                <a:gd name="connsiteY3-100" fmla="*/ 163692 h 8761670"/>
                <a:gd name="connsiteX4-101" fmla="*/ 8961695 w 8961695"/>
                <a:gd name="connsiteY4-102" fmla="*/ 4280823 h 8761670"/>
                <a:gd name="connsiteX5-103" fmla="*/ 4480848 w 8961695"/>
                <a:gd name="connsiteY5-104" fmla="*/ 8761670 h 8761670"/>
                <a:gd name="connsiteX6-105" fmla="*/ 0 w 8961695"/>
                <a:gd name="connsiteY6-106" fmla="*/ 4280823 h 8761670"/>
                <a:gd name="connsiteX0-107" fmla="*/ 0 w 8961695"/>
                <a:gd name="connsiteY0-108" fmla="*/ 4280823 h 8761670"/>
                <a:gd name="connsiteX1-109" fmla="*/ 4102509 w 8961695"/>
                <a:gd name="connsiteY1-110" fmla="*/ 163692 h 8761670"/>
                <a:gd name="connsiteX2-111" fmla="*/ 4499898 w 8961695"/>
                <a:gd name="connsiteY2-112" fmla="*/ 0 h 8761670"/>
                <a:gd name="connsiteX3-113" fmla="*/ 4845459 w 8961695"/>
                <a:gd name="connsiteY3-114" fmla="*/ 163692 h 8761670"/>
                <a:gd name="connsiteX4-115" fmla="*/ 8961695 w 8961695"/>
                <a:gd name="connsiteY4-116" fmla="*/ 4280823 h 8761670"/>
                <a:gd name="connsiteX5-117" fmla="*/ 4480848 w 8961695"/>
                <a:gd name="connsiteY5-118" fmla="*/ 8761670 h 8761670"/>
                <a:gd name="connsiteX6-119" fmla="*/ 0 w 8961695"/>
                <a:gd name="connsiteY6-120" fmla="*/ 4280823 h 8761670"/>
                <a:gd name="connsiteX0-121" fmla="*/ 0 w 8961695"/>
                <a:gd name="connsiteY0-122" fmla="*/ 4280823 h 8761670"/>
                <a:gd name="connsiteX1-123" fmla="*/ 321084 w 8961695"/>
                <a:gd name="connsiteY1-124" fmla="*/ 3964166 h 8761670"/>
                <a:gd name="connsiteX2-125" fmla="*/ 4102509 w 8961695"/>
                <a:gd name="connsiteY2-126" fmla="*/ 163692 h 8761670"/>
                <a:gd name="connsiteX3-127" fmla="*/ 4499898 w 8961695"/>
                <a:gd name="connsiteY3-128" fmla="*/ 0 h 8761670"/>
                <a:gd name="connsiteX4-129" fmla="*/ 4845459 w 8961695"/>
                <a:gd name="connsiteY4-130" fmla="*/ 163692 h 8761670"/>
                <a:gd name="connsiteX5-131" fmla="*/ 8961695 w 8961695"/>
                <a:gd name="connsiteY5-132" fmla="*/ 4280823 h 8761670"/>
                <a:gd name="connsiteX6-133" fmla="*/ 4480848 w 8961695"/>
                <a:gd name="connsiteY6-134" fmla="*/ 8761670 h 8761670"/>
                <a:gd name="connsiteX7" fmla="*/ 0 w 8961695"/>
                <a:gd name="connsiteY7" fmla="*/ 4280823 h 8761670"/>
                <a:gd name="connsiteX0-135" fmla="*/ 0 w 8961695"/>
                <a:gd name="connsiteY0-136" fmla="*/ 4280823 h 8761670"/>
                <a:gd name="connsiteX1-137" fmla="*/ 321084 w 8961695"/>
                <a:gd name="connsiteY1-138" fmla="*/ 3964166 h 8761670"/>
                <a:gd name="connsiteX2-139" fmla="*/ 4102509 w 8961695"/>
                <a:gd name="connsiteY2-140" fmla="*/ 163692 h 8761670"/>
                <a:gd name="connsiteX3-141" fmla="*/ 4499898 w 8961695"/>
                <a:gd name="connsiteY3-142" fmla="*/ 0 h 8761670"/>
                <a:gd name="connsiteX4-143" fmla="*/ 4845459 w 8961695"/>
                <a:gd name="connsiteY4-144" fmla="*/ 163692 h 8761670"/>
                <a:gd name="connsiteX5-145" fmla="*/ 8961695 w 8961695"/>
                <a:gd name="connsiteY5-146" fmla="*/ 4280823 h 8761670"/>
                <a:gd name="connsiteX6-147" fmla="*/ 4480848 w 8961695"/>
                <a:gd name="connsiteY6-148" fmla="*/ 8761670 h 8761670"/>
                <a:gd name="connsiteX7-149" fmla="*/ 321084 w 8961695"/>
                <a:gd name="connsiteY7-150" fmla="*/ 4611866 h 8761670"/>
                <a:gd name="connsiteX8" fmla="*/ 0 w 8961695"/>
                <a:gd name="connsiteY8" fmla="*/ 4280823 h 8761670"/>
                <a:gd name="connsiteX0-151" fmla="*/ 0 w 8809295"/>
                <a:gd name="connsiteY0-152" fmla="*/ 4280823 h 8761670"/>
                <a:gd name="connsiteX1-153" fmla="*/ 168684 w 8809295"/>
                <a:gd name="connsiteY1-154" fmla="*/ 3964166 h 8761670"/>
                <a:gd name="connsiteX2-155" fmla="*/ 3950109 w 8809295"/>
                <a:gd name="connsiteY2-156" fmla="*/ 163692 h 8761670"/>
                <a:gd name="connsiteX3-157" fmla="*/ 4347498 w 8809295"/>
                <a:gd name="connsiteY3-158" fmla="*/ 0 h 8761670"/>
                <a:gd name="connsiteX4-159" fmla="*/ 4693059 w 8809295"/>
                <a:gd name="connsiteY4-160" fmla="*/ 163692 h 8761670"/>
                <a:gd name="connsiteX5-161" fmla="*/ 8809295 w 8809295"/>
                <a:gd name="connsiteY5-162" fmla="*/ 4280823 h 8761670"/>
                <a:gd name="connsiteX6-163" fmla="*/ 4328448 w 8809295"/>
                <a:gd name="connsiteY6-164" fmla="*/ 8761670 h 8761670"/>
                <a:gd name="connsiteX7-165" fmla="*/ 168684 w 8809295"/>
                <a:gd name="connsiteY7-166" fmla="*/ 4611866 h 8761670"/>
                <a:gd name="connsiteX8-167" fmla="*/ 0 w 8809295"/>
                <a:gd name="connsiteY8-168" fmla="*/ 4280823 h 8761670"/>
                <a:gd name="connsiteX0-169" fmla="*/ 0 w 8777545"/>
                <a:gd name="connsiteY0-170" fmla="*/ 4280823 h 8761670"/>
                <a:gd name="connsiteX1-171" fmla="*/ 136934 w 8777545"/>
                <a:gd name="connsiteY1-172" fmla="*/ 3964166 h 8761670"/>
                <a:gd name="connsiteX2-173" fmla="*/ 3918359 w 8777545"/>
                <a:gd name="connsiteY2-174" fmla="*/ 163692 h 8761670"/>
                <a:gd name="connsiteX3-175" fmla="*/ 4315748 w 8777545"/>
                <a:gd name="connsiteY3-176" fmla="*/ 0 h 8761670"/>
                <a:gd name="connsiteX4-177" fmla="*/ 4661309 w 8777545"/>
                <a:gd name="connsiteY4-178" fmla="*/ 163692 h 8761670"/>
                <a:gd name="connsiteX5-179" fmla="*/ 8777545 w 8777545"/>
                <a:gd name="connsiteY5-180" fmla="*/ 4280823 h 8761670"/>
                <a:gd name="connsiteX6-181" fmla="*/ 4296698 w 8777545"/>
                <a:gd name="connsiteY6-182" fmla="*/ 8761670 h 8761670"/>
                <a:gd name="connsiteX7-183" fmla="*/ 136934 w 8777545"/>
                <a:gd name="connsiteY7-184" fmla="*/ 4611866 h 8761670"/>
                <a:gd name="connsiteX8-185" fmla="*/ 0 w 8777545"/>
                <a:gd name="connsiteY8-186" fmla="*/ 4280823 h 8761670"/>
                <a:gd name="connsiteX0-187" fmla="*/ 0 w 8777545"/>
                <a:gd name="connsiteY0-188" fmla="*/ 4280823 h 8761670"/>
                <a:gd name="connsiteX1-189" fmla="*/ 136934 w 8777545"/>
                <a:gd name="connsiteY1-190" fmla="*/ 3964166 h 8761670"/>
                <a:gd name="connsiteX2-191" fmla="*/ 3918359 w 8777545"/>
                <a:gd name="connsiteY2-192" fmla="*/ 163692 h 8761670"/>
                <a:gd name="connsiteX3-193" fmla="*/ 4315748 w 8777545"/>
                <a:gd name="connsiteY3-194" fmla="*/ 0 h 8761670"/>
                <a:gd name="connsiteX4-195" fmla="*/ 4661309 w 8777545"/>
                <a:gd name="connsiteY4-196" fmla="*/ 163692 h 8761670"/>
                <a:gd name="connsiteX5-197" fmla="*/ 8777545 w 8777545"/>
                <a:gd name="connsiteY5-198" fmla="*/ 4280823 h 8761670"/>
                <a:gd name="connsiteX6-199" fmla="*/ 4296698 w 8777545"/>
                <a:gd name="connsiteY6-200" fmla="*/ 8761670 h 8761670"/>
                <a:gd name="connsiteX7-201" fmla="*/ 136934 w 8777545"/>
                <a:gd name="connsiteY7-202" fmla="*/ 4611866 h 8761670"/>
                <a:gd name="connsiteX8-203" fmla="*/ 0 w 8777545"/>
                <a:gd name="connsiteY8-204" fmla="*/ 4280823 h 8761670"/>
                <a:gd name="connsiteX0-205" fmla="*/ 0 w 8777545"/>
                <a:gd name="connsiteY0-206" fmla="*/ 4280823 h 8761670"/>
                <a:gd name="connsiteX1-207" fmla="*/ 136934 w 8777545"/>
                <a:gd name="connsiteY1-208" fmla="*/ 3964166 h 8761670"/>
                <a:gd name="connsiteX2-209" fmla="*/ 3918359 w 8777545"/>
                <a:gd name="connsiteY2-210" fmla="*/ 163692 h 8761670"/>
                <a:gd name="connsiteX3-211" fmla="*/ 4315748 w 8777545"/>
                <a:gd name="connsiteY3-212" fmla="*/ 0 h 8761670"/>
                <a:gd name="connsiteX4-213" fmla="*/ 4661309 w 8777545"/>
                <a:gd name="connsiteY4-214" fmla="*/ 163692 h 8761670"/>
                <a:gd name="connsiteX5-215" fmla="*/ 8777545 w 8777545"/>
                <a:gd name="connsiteY5-216" fmla="*/ 4280823 h 8761670"/>
                <a:gd name="connsiteX6-217" fmla="*/ 4296698 w 8777545"/>
                <a:gd name="connsiteY6-218" fmla="*/ 8761670 h 8761670"/>
                <a:gd name="connsiteX7-219" fmla="*/ 136934 w 8777545"/>
                <a:gd name="connsiteY7-220" fmla="*/ 4611866 h 8761670"/>
                <a:gd name="connsiteX8-221" fmla="*/ 0 w 8777545"/>
                <a:gd name="connsiteY8-222" fmla="*/ 4280823 h 8761670"/>
                <a:gd name="connsiteX0-223" fmla="*/ 0 w 8777545"/>
                <a:gd name="connsiteY0-224" fmla="*/ 4280823 h 8761670"/>
                <a:gd name="connsiteX1-225" fmla="*/ 136934 w 8777545"/>
                <a:gd name="connsiteY1-226" fmla="*/ 3964166 h 8761670"/>
                <a:gd name="connsiteX2-227" fmla="*/ 3918359 w 8777545"/>
                <a:gd name="connsiteY2-228" fmla="*/ 163692 h 8761670"/>
                <a:gd name="connsiteX3-229" fmla="*/ 4315748 w 8777545"/>
                <a:gd name="connsiteY3-230" fmla="*/ 0 h 8761670"/>
                <a:gd name="connsiteX4-231" fmla="*/ 4661309 w 8777545"/>
                <a:gd name="connsiteY4-232" fmla="*/ 163692 h 8761670"/>
                <a:gd name="connsiteX5-233" fmla="*/ 8777545 w 8777545"/>
                <a:gd name="connsiteY5-234" fmla="*/ 4280823 h 8761670"/>
                <a:gd name="connsiteX6-235" fmla="*/ 4296698 w 8777545"/>
                <a:gd name="connsiteY6-236" fmla="*/ 8761670 h 8761670"/>
                <a:gd name="connsiteX7-237" fmla="*/ 136934 w 8777545"/>
                <a:gd name="connsiteY7-238" fmla="*/ 4611866 h 8761670"/>
                <a:gd name="connsiteX8-239" fmla="*/ 0 w 8777545"/>
                <a:gd name="connsiteY8-240" fmla="*/ 4280823 h 8761670"/>
                <a:gd name="connsiteX0-241" fmla="*/ 0 w 8777545"/>
                <a:gd name="connsiteY0-242" fmla="*/ 4280823 h 8761670"/>
                <a:gd name="connsiteX1-243" fmla="*/ 136934 w 8777545"/>
                <a:gd name="connsiteY1-244" fmla="*/ 3964166 h 8761670"/>
                <a:gd name="connsiteX2-245" fmla="*/ 3918359 w 8777545"/>
                <a:gd name="connsiteY2-246" fmla="*/ 163692 h 8761670"/>
                <a:gd name="connsiteX3-247" fmla="*/ 4315748 w 8777545"/>
                <a:gd name="connsiteY3-248" fmla="*/ 0 h 8761670"/>
                <a:gd name="connsiteX4-249" fmla="*/ 4661309 w 8777545"/>
                <a:gd name="connsiteY4-250" fmla="*/ 163692 h 8761670"/>
                <a:gd name="connsiteX5-251" fmla="*/ 8777545 w 8777545"/>
                <a:gd name="connsiteY5-252" fmla="*/ 4280823 h 8761670"/>
                <a:gd name="connsiteX6-253" fmla="*/ 4296698 w 8777545"/>
                <a:gd name="connsiteY6-254" fmla="*/ 8761670 h 8761670"/>
                <a:gd name="connsiteX7-255" fmla="*/ 136934 w 8777545"/>
                <a:gd name="connsiteY7-256" fmla="*/ 4611866 h 8761670"/>
                <a:gd name="connsiteX8-257" fmla="*/ 0 w 8777545"/>
                <a:gd name="connsiteY8-258" fmla="*/ 4280823 h 8761670"/>
                <a:gd name="connsiteX0-259" fmla="*/ 0 w 8777545"/>
                <a:gd name="connsiteY0-260" fmla="*/ 4280823 h 8761670"/>
                <a:gd name="connsiteX1-261" fmla="*/ 136934 w 8777545"/>
                <a:gd name="connsiteY1-262" fmla="*/ 3964166 h 8761670"/>
                <a:gd name="connsiteX2-263" fmla="*/ 3918359 w 8777545"/>
                <a:gd name="connsiteY2-264" fmla="*/ 163692 h 8761670"/>
                <a:gd name="connsiteX3-265" fmla="*/ 4315748 w 8777545"/>
                <a:gd name="connsiteY3-266" fmla="*/ 0 h 8761670"/>
                <a:gd name="connsiteX4-267" fmla="*/ 4661309 w 8777545"/>
                <a:gd name="connsiteY4-268" fmla="*/ 163692 h 8761670"/>
                <a:gd name="connsiteX5-269" fmla="*/ 8777545 w 8777545"/>
                <a:gd name="connsiteY5-270" fmla="*/ 4280823 h 8761670"/>
                <a:gd name="connsiteX6-271" fmla="*/ 4296698 w 8777545"/>
                <a:gd name="connsiteY6-272" fmla="*/ 8761670 h 8761670"/>
                <a:gd name="connsiteX7-273" fmla="*/ 136934 w 8777545"/>
                <a:gd name="connsiteY7-274" fmla="*/ 4611866 h 8761670"/>
                <a:gd name="connsiteX8-275" fmla="*/ 0 w 8777545"/>
                <a:gd name="connsiteY8-276" fmla="*/ 4280823 h 8761670"/>
                <a:gd name="connsiteX0-277" fmla="*/ 0 w 8777545"/>
                <a:gd name="connsiteY0-278" fmla="*/ 4280823 h 8761670"/>
                <a:gd name="connsiteX1-279" fmla="*/ 136934 w 8777545"/>
                <a:gd name="connsiteY1-280" fmla="*/ 3964166 h 8761670"/>
                <a:gd name="connsiteX2-281" fmla="*/ 3918359 w 8777545"/>
                <a:gd name="connsiteY2-282" fmla="*/ 163692 h 8761670"/>
                <a:gd name="connsiteX3-283" fmla="*/ 4315748 w 8777545"/>
                <a:gd name="connsiteY3-284" fmla="*/ 0 h 8761670"/>
                <a:gd name="connsiteX4-285" fmla="*/ 4661309 w 8777545"/>
                <a:gd name="connsiteY4-286" fmla="*/ 163692 h 8761670"/>
                <a:gd name="connsiteX5-287" fmla="*/ 8777545 w 8777545"/>
                <a:gd name="connsiteY5-288" fmla="*/ 4280823 h 8761670"/>
                <a:gd name="connsiteX6-289" fmla="*/ 4296698 w 8777545"/>
                <a:gd name="connsiteY6-290" fmla="*/ 8761670 h 8761670"/>
                <a:gd name="connsiteX7-291" fmla="*/ 136934 w 8777545"/>
                <a:gd name="connsiteY7-292" fmla="*/ 4611866 h 8761670"/>
                <a:gd name="connsiteX8-293" fmla="*/ 0 w 8777545"/>
                <a:gd name="connsiteY8-294" fmla="*/ 4280823 h 8761670"/>
                <a:gd name="connsiteX0-295" fmla="*/ 0 w 8802945"/>
                <a:gd name="connsiteY0-296" fmla="*/ 4280823 h 8761670"/>
                <a:gd name="connsiteX1-297" fmla="*/ 162334 w 8802945"/>
                <a:gd name="connsiteY1-298" fmla="*/ 3964166 h 8761670"/>
                <a:gd name="connsiteX2-299" fmla="*/ 3943759 w 8802945"/>
                <a:gd name="connsiteY2-300" fmla="*/ 163692 h 8761670"/>
                <a:gd name="connsiteX3-301" fmla="*/ 4341148 w 8802945"/>
                <a:gd name="connsiteY3-302" fmla="*/ 0 h 8761670"/>
                <a:gd name="connsiteX4-303" fmla="*/ 4686709 w 8802945"/>
                <a:gd name="connsiteY4-304" fmla="*/ 163692 h 8761670"/>
                <a:gd name="connsiteX5-305" fmla="*/ 8802945 w 8802945"/>
                <a:gd name="connsiteY5-306" fmla="*/ 4280823 h 8761670"/>
                <a:gd name="connsiteX6-307" fmla="*/ 4322098 w 8802945"/>
                <a:gd name="connsiteY6-308" fmla="*/ 8761670 h 8761670"/>
                <a:gd name="connsiteX7-309" fmla="*/ 162334 w 8802945"/>
                <a:gd name="connsiteY7-310" fmla="*/ 4611866 h 8761670"/>
                <a:gd name="connsiteX8-311" fmla="*/ 0 w 8802945"/>
                <a:gd name="connsiteY8-312" fmla="*/ 4280823 h 8761670"/>
                <a:gd name="connsiteX0-313" fmla="*/ 0 w 8802945"/>
                <a:gd name="connsiteY0-314" fmla="*/ 4280823 h 8761670"/>
                <a:gd name="connsiteX1-315" fmla="*/ 162334 w 8802945"/>
                <a:gd name="connsiteY1-316" fmla="*/ 3964166 h 8761670"/>
                <a:gd name="connsiteX2-317" fmla="*/ 3943759 w 8802945"/>
                <a:gd name="connsiteY2-318" fmla="*/ 163692 h 8761670"/>
                <a:gd name="connsiteX3-319" fmla="*/ 4341148 w 8802945"/>
                <a:gd name="connsiteY3-320" fmla="*/ 0 h 8761670"/>
                <a:gd name="connsiteX4-321" fmla="*/ 4686709 w 8802945"/>
                <a:gd name="connsiteY4-322" fmla="*/ 163692 h 8761670"/>
                <a:gd name="connsiteX5-323" fmla="*/ 8802945 w 8802945"/>
                <a:gd name="connsiteY5-324" fmla="*/ 4280823 h 8761670"/>
                <a:gd name="connsiteX6-325" fmla="*/ 4322098 w 8802945"/>
                <a:gd name="connsiteY6-326" fmla="*/ 8761670 h 8761670"/>
                <a:gd name="connsiteX7-327" fmla="*/ 162334 w 8802945"/>
                <a:gd name="connsiteY7-328" fmla="*/ 4611866 h 8761670"/>
                <a:gd name="connsiteX8-329" fmla="*/ 0 w 8802945"/>
                <a:gd name="connsiteY8-330" fmla="*/ 4280823 h 8761670"/>
                <a:gd name="connsiteX0-331" fmla="*/ 0 w 8777545"/>
                <a:gd name="connsiteY0-332" fmla="*/ 4280823 h 8761670"/>
                <a:gd name="connsiteX1-333" fmla="*/ 136934 w 8777545"/>
                <a:gd name="connsiteY1-334" fmla="*/ 3964166 h 8761670"/>
                <a:gd name="connsiteX2-335" fmla="*/ 3918359 w 8777545"/>
                <a:gd name="connsiteY2-336" fmla="*/ 163692 h 8761670"/>
                <a:gd name="connsiteX3-337" fmla="*/ 4315748 w 8777545"/>
                <a:gd name="connsiteY3-338" fmla="*/ 0 h 8761670"/>
                <a:gd name="connsiteX4-339" fmla="*/ 4661309 w 8777545"/>
                <a:gd name="connsiteY4-340" fmla="*/ 163692 h 8761670"/>
                <a:gd name="connsiteX5-341" fmla="*/ 8777545 w 8777545"/>
                <a:gd name="connsiteY5-342" fmla="*/ 4280823 h 8761670"/>
                <a:gd name="connsiteX6-343" fmla="*/ 4296698 w 8777545"/>
                <a:gd name="connsiteY6-344" fmla="*/ 8761670 h 8761670"/>
                <a:gd name="connsiteX7-345" fmla="*/ 136934 w 8777545"/>
                <a:gd name="connsiteY7-346" fmla="*/ 4611866 h 8761670"/>
                <a:gd name="connsiteX8-347" fmla="*/ 0 w 8777545"/>
                <a:gd name="connsiteY8-348" fmla="*/ 4280823 h 8761670"/>
                <a:gd name="connsiteX0-349" fmla="*/ 0 w 8777545"/>
                <a:gd name="connsiteY0-350" fmla="*/ 4280823 h 8761670"/>
                <a:gd name="connsiteX1-351" fmla="*/ 136934 w 8777545"/>
                <a:gd name="connsiteY1-352" fmla="*/ 3964166 h 8761670"/>
                <a:gd name="connsiteX2-353" fmla="*/ 3918359 w 8777545"/>
                <a:gd name="connsiteY2-354" fmla="*/ 163692 h 8761670"/>
                <a:gd name="connsiteX3-355" fmla="*/ 4315748 w 8777545"/>
                <a:gd name="connsiteY3-356" fmla="*/ 0 h 8761670"/>
                <a:gd name="connsiteX4-357" fmla="*/ 4661309 w 8777545"/>
                <a:gd name="connsiteY4-358" fmla="*/ 163692 h 8761670"/>
                <a:gd name="connsiteX5-359" fmla="*/ 8777545 w 8777545"/>
                <a:gd name="connsiteY5-360" fmla="*/ 4280823 h 8761670"/>
                <a:gd name="connsiteX6-361" fmla="*/ 4296698 w 8777545"/>
                <a:gd name="connsiteY6-362" fmla="*/ 8761670 h 8761670"/>
                <a:gd name="connsiteX7-363" fmla="*/ 136934 w 8777545"/>
                <a:gd name="connsiteY7-364" fmla="*/ 4611866 h 8761670"/>
                <a:gd name="connsiteX8-365" fmla="*/ 0 w 8777545"/>
                <a:gd name="connsiteY8-366" fmla="*/ 4280823 h 8761670"/>
                <a:gd name="connsiteX0-367" fmla="*/ 0 w 8777545"/>
                <a:gd name="connsiteY0-368" fmla="*/ 4280823 h 8761670"/>
                <a:gd name="connsiteX1-369" fmla="*/ 136934 w 8777545"/>
                <a:gd name="connsiteY1-370" fmla="*/ 3964166 h 8761670"/>
                <a:gd name="connsiteX2-371" fmla="*/ 3918359 w 8777545"/>
                <a:gd name="connsiteY2-372" fmla="*/ 163692 h 8761670"/>
                <a:gd name="connsiteX3-373" fmla="*/ 4315748 w 8777545"/>
                <a:gd name="connsiteY3-374" fmla="*/ 0 h 8761670"/>
                <a:gd name="connsiteX4-375" fmla="*/ 4661309 w 8777545"/>
                <a:gd name="connsiteY4-376" fmla="*/ 163692 h 8761670"/>
                <a:gd name="connsiteX5-377" fmla="*/ 8452259 w 8777545"/>
                <a:gd name="connsiteY5-378" fmla="*/ 3958451 h 8761670"/>
                <a:gd name="connsiteX6-379" fmla="*/ 8777545 w 8777545"/>
                <a:gd name="connsiteY6-380" fmla="*/ 4280823 h 8761670"/>
                <a:gd name="connsiteX7-381" fmla="*/ 4296698 w 8777545"/>
                <a:gd name="connsiteY7-382" fmla="*/ 8761670 h 8761670"/>
                <a:gd name="connsiteX8-383" fmla="*/ 136934 w 8777545"/>
                <a:gd name="connsiteY8-384" fmla="*/ 4611866 h 8761670"/>
                <a:gd name="connsiteX9" fmla="*/ 0 w 8777545"/>
                <a:gd name="connsiteY9" fmla="*/ 4280823 h 8761670"/>
                <a:gd name="connsiteX0-385" fmla="*/ 0 w 8777545"/>
                <a:gd name="connsiteY0-386" fmla="*/ 4280823 h 8761670"/>
                <a:gd name="connsiteX1-387" fmla="*/ 136934 w 8777545"/>
                <a:gd name="connsiteY1-388" fmla="*/ 3964166 h 8761670"/>
                <a:gd name="connsiteX2-389" fmla="*/ 3918359 w 8777545"/>
                <a:gd name="connsiteY2-390" fmla="*/ 163692 h 8761670"/>
                <a:gd name="connsiteX3-391" fmla="*/ 4315748 w 8777545"/>
                <a:gd name="connsiteY3-392" fmla="*/ 0 h 8761670"/>
                <a:gd name="connsiteX4-393" fmla="*/ 4661309 w 8777545"/>
                <a:gd name="connsiteY4-394" fmla="*/ 163692 h 8761670"/>
                <a:gd name="connsiteX5-395" fmla="*/ 8452259 w 8777545"/>
                <a:gd name="connsiteY5-396" fmla="*/ 3958451 h 8761670"/>
                <a:gd name="connsiteX6-397" fmla="*/ 8777545 w 8777545"/>
                <a:gd name="connsiteY6-398" fmla="*/ 4280823 h 8761670"/>
                <a:gd name="connsiteX7-399" fmla="*/ 8391299 w 8777545"/>
                <a:gd name="connsiteY7-400" fmla="*/ 4667111 h 8761670"/>
                <a:gd name="connsiteX8-401" fmla="*/ 4296698 w 8777545"/>
                <a:gd name="connsiteY8-402" fmla="*/ 8761670 h 8761670"/>
                <a:gd name="connsiteX9-403" fmla="*/ 136934 w 8777545"/>
                <a:gd name="connsiteY9-404" fmla="*/ 4611866 h 8761670"/>
                <a:gd name="connsiteX10" fmla="*/ 0 w 8777545"/>
                <a:gd name="connsiteY10" fmla="*/ 4280823 h 8761670"/>
                <a:gd name="connsiteX0-405" fmla="*/ 0 w 8571805"/>
                <a:gd name="connsiteY0-406" fmla="*/ 4280823 h 8761670"/>
                <a:gd name="connsiteX1-407" fmla="*/ 136934 w 8571805"/>
                <a:gd name="connsiteY1-408" fmla="*/ 3964166 h 8761670"/>
                <a:gd name="connsiteX2-409" fmla="*/ 3918359 w 8571805"/>
                <a:gd name="connsiteY2-410" fmla="*/ 163692 h 8761670"/>
                <a:gd name="connsiteX3-411" fmla="*/ 4315748 w 8571805"/>
                <a:gd name="connsiteY3-412" fmla="*/ 0 h 8761670"/>
                <a:gd name="connsiteX4-413" fmla="*/ 4661309 w 8571805"/>
                <a:gd name="connsiteY4-414" fmla="*/ 163692 h 8761670"/>
                <a:gd name="connsiteX5-415" fmla="*/ 8452259 w 8571805"/>
                <a:gd name="connsiteY5-416" fmla="*/ 3958451 h 8761670"/>
                <a:gd name="connsiteX6-417" fmla="*/ 8571805 w 8571805"/>
                <a:gd name="connsiteY6-418" fmla="*/ 4288443 h 8761670"/>
                <a:gd name="connsiteX7-419" fmla="*/ 8391299 w 8571805"/>
                <a:gd name="connsiteY7-420" fmla="*/ 4667111 h 8761670"/>
                <a:gd name="connsiteX8-421" fmla="*/ 4296698 w 8571805"/>
                <a:gd name="connsiteY8-422" fmla="*/ 8761670 h 8761670"/>
                <a:gd name="connsiteX9-423" fmla="*/ 136934 w 8571805"/>
                <a:gd name="connsiteY9-424" fmla="*/ 4611866 h 8761670"/>
                <a:gd name="connsiteX10-425" fmla="*/ 0 w 8571805"/>
                <a:gd name="connsiteY10-426" fmla="*/ 4280823 h 8761670"/>
                <a:gd name="connsiteX0-427" fmla="*/ 0 w 8571805"/>
                <a:gd name="connsiteY0-428" fmla="*/ 4280823 h 8761670"/>
                <a:gd name="connsiteX1-429" fmla="*/ 136934 w 8571805"/>
                <a:gd name="connsiteY1-430" fmla="*/ 3964166 h 8761670"/>
                <a:gd name="connsiteX2-431" fmla="*/ 3918359 w 8571805"/>
                <a:gd name="connsiteY2-432" fmla="*/ 163692 h 8761670"/>
                <a:gd name="connsiteX3-433" fmla="*/ 4315748 w 8571805"/>
                <a:gd name="connsiteY3-434" fmla="*/ 0 h 8761670"/>
                <a:gd name="connsiteX4-435" fmla="*/ 4661309 w 8571805"/>
                <a:gd name="connsiteY4-436" fmla="*/ 163692 h 8761670"/>
                <a:gd name="connsiteX5-437" fmla="*/ 8452259 w 8571805"/>
                <a:gd name="connsiteY5-438" fmla="*/ 3958451 h 8761670"/>
                <a:gd name="connsiteX6-439" fmla="*/ 8571805 w 8571805"/>
                <a:gd name="connsiteY6-440" fmla="*/ 4288443 h 8761670"/>
                <a:gd name="connsiteX7-441" fmla="*/ 8391299 w 8571805"/>
                <a:gd name="connsiteY7-442" fmla="*/ 4667111 h 8761670"/>
                <a:gd name="connsiteX8-443" fmla="*/ 4296698 w 8571805"/>
                <a:gd name="connsiteY8-444" fmla="*/ 8761670 h 8761670"/>
                <a:gd name="connsiteX9-445" fmla="*/ 136934 w 8571805"/>
                <a:gd name="connsiteY9-446" fmla="*/ 4611866 h 8761670"/>
                <a:gd name="connsiteX10-447" fmla="*/ 0 w 8571805"/>
                <a:gd name="connsiteY10-448" fmla="*/ 4280823 h 8761670"/>
                <a:gd name="connsiteX0-449" fmla="*/ 0 w 8571805"/>
                <a:gd name="connsiteY0-450" fmla="*/ 4280823 h 8761670"/>
                <a:gd name="connsiteX1-451" fmla="*/ 136934 w 8571805"/>
                <a:gd name="connsiteY1-452" fmla="*/ 3964166 h 8761670"/>
                <a:gd name="connsiteX2-453" fmla="*/ 3918359 w 8571805"/>
                <a:gd name="connsiteY2-454" fmla="*/ 163692 h 8761670"/>
                <a:gd name="connsiteX3-455" fmla="*/ 4315748 w 8571805"/>
                <a:gd name="connsiteY3-456" fmla="*/ 0 h 8761670"/>
                <a:gd name="connsiteX4-457" fmla="*/ 4661309 w 8571805"/>
                <a:gd name="connsiteY4-458" fmla="*/ 163692 h 8761670"/>
                <a:gd name="connsiteX5-459" fmla="*/ 8452259 w 8571805"/>
                <a:gd name="connsiteY5-460" fmla="*/ 3958451 h 8761670"/>
                <a:gd name="connsiteX6-461" fmla="*/ 8571805 w 8571805"/>
                <a:gd name="connsiteY6-462" fmla="*/ 4288443 h 8761670"/>
                <a:gd name="connsiteX7-463" fmla="*/ 8391299 w 8571805"/>
                <a:gd name="connsiteY7-464" fmla="*/ 4667111 h 8761670"/>
                <a:gd name="connsiteX8-465" fmla="*/ 4296698 w 8571805"/>
                <a:gd name="connsiteY8-466" fmla="*/ 8761670 h 8761670"/>
                <a:gd name="connsiteX9-467" fmla="*/ 136934 w 8571805"/>
                <a:gd name="connsiteY9-468" fmla="*/ 4611866 h 8761670"/>
                <a:gd name="connsiteX10-469" fmla="*/ 0 w 8571805"/>
                <a:gd name="connsiteY10-470" fmla="*/ 4280823 h 8761670"/>
                <a:gd name="connsiteX0-471" fmla="*/ 0 w 8571805"/>
                <a:gd name="connsiteY0-472" fmla="*/ 4280823 h 8761670"/>
                <a:gd name="connsiteX1-473" fmla="*/ 136934 w 8571805"/>
                <a:gd name="connsiteY1-474" fmla="*/ 3964166 h 8761670"/>
                <a:gd name="connsiteX2-475" fmla="*/ 3918359 w 8571805"/>
                <a:gd name="connsiteY2-476" fmla="*/ 163692 h 8761670"/>
                <a:gd name="connsiteX3-477" fmla="*/ 4315748 w 8571805"/>
                <a:gd name="connsiteY3-478" fmla="*/ 0 h 8761670"/>
                <a:gd name="connsiteX4-479" fmla="*/ 4661309 w 8571805"/>
                <a:gd name="connsiteY4-480" fmla="*/ 163692 h 8761670"/>
                <a:gd name="connsiteX5-481" fmla="*/ 8452259 w 8571805"/>
                <a:gd name="connsiteY5-482" fmla="*/ 3958451 h 8761670"/>
                <a:gd name="connsiteX6-483" fmla="*/ 8571805 w 8571805"/>
                <a:gd name="connsiteY6-484" fmla="*/ 4288443 h 8761670"/>
                <a:gd name="connsiteX7-485" fmla="*/ 8391299 w 8571805"/>
                <a:gd name="connsiteY7-486" fmla="*/ 4667111 h 8761670"/>
                <a:gd name="connsiteX8-487" fmla="*/ 4296698 w 8571805"/>
                <a:gd name="connsiteY8-488" fmla="*/ 8761670 h 8761670"/>
                <a:gd name="connsiteX9-489" fmla="*/ 136934 w 8571805"/>
                <a:gd name="connsiteY9-490" fmla="*/ 4611866 h 8761670"/>
                <a:gd name="connsiteX10-491" fmla="*/ 0 w 8571805"/>
                <a:gd name="connsiteY10-492" fmla="*/ 4280823 h 8761670"/>
                <a:gd name="connsiteX0-493" fmla="*/ 0 w 8571805"/>
                <a:gd name="connsiteY0-494" fmla="*/ 4280823 h 8761670"/>
                <a:gd name="connsiteX1-495" fmla="*/ 136934 w 8571805"/>
                <a:gd name="connsiteY1-496" fmla="*/ 3964166 h 8761670"/>
                <a:gd name="connsiteX2-497" fmla="*/ 3918359 w 8571805"/>
                <a:gd name="connsiteY2-498" fmla="*/ 163692 h 8761670"/>
                <a:gd name="connsiteX3-499" fmla="*/ 4315748 w 8571805"/>
                <a:gd name="connsiteY3-500" fmla="*/ 0 h 8761670"/>
                <a:gd name="connsiteX4-501" fmla="*/ 4661309 w 8571805"/>
                <a:gd name="connsiteY4-502" fmla="*/ 163692 h 8761670"/>
                <a:gd name="connsiteX5-503" fmla="*/ 8452259 w 8571805"/>
                <a:gd name="connsiteY5-504" fmla="*/ 3958451 h 8761670"/>
                <a:gd name="connsiteX6-505" fmla="*/ 8571805 w 8571805"/>
                <a:gd name="connsiteY6-506" fmla="*/ 4288443 h 8761670"/>
                <a:gd name="connsiteX7-507" fmla="*/ 8391299 w 8571805"/>
                <a:gd name="connsiteY7-508" fmla="*/ 4667111 h 8761670"/>
                <a:gd name="connsiteX8-509" fmla="*/ 4296698 w 8571805"/>
                <a:gd name="connsiteY8-510" fmla="*/ 8761670 h 8761670"/>
                <a:gd name="connsiteX9-511" fmla="*/ 136934 w 8571805"/>
                <a:gd name="connsiteY9-512" fmla="*/ 4611866 h 8761670"/>
                <a:gd name="connsiteX10-513" fmla="*/ 0 w 8571805"/>
                <a:gd name="connsiteY10-514" fmla="*/ 4280823 h 8761670"/>
                <a:gd name="connsiteX0-515" fmla="*/ 0 w 8571805"/>
                <a:gd name="connsiteY0-516" fmla="*/ 4280823 h 8761670"/>
                <a:gd name="connsiteX1-517" fmla="*/ 136934 w 8571805"/>
                <a:gd name="connsiteY1-518" fmla="*/ 3964166 h 8761670"/>
                <a:gd name="connsiteX2-519" fmla="*/ 3918359 w 8571805"/>
                <a:gd name="connsiteY2-520" fmla="*/ 163692 h 8761670"/>
                <a:gd name="connsiteX3-521" fmla="*/ 4315748 w 8571805"/>
                <a:gd name="connsiteY3-522" fmla="*/ 0 h 8761670"/>
                <a:gd name="connsiteX4-523" fmla="*/ 4661309 w 8571805"/>
                <a:gd name="connsiteY4-524" fmla="*/ 163692 h 8761670"/>
                <a:gd name="connsiteX5-525" fmla="*/ 8452259 w 8571805"/>
                <a:gd name="connsiteY5-526" fmla="*/ 3958451 h 8761670"/>
                <a:gd name="connsiteX6-527" fmla="*/ 8571805 w 8571805"/>
                <a:gd name="connsiteY6-528" fmla="*/ 4288443 h 8761670"/>
                <a:gd name="connsiteX7-529" fmla="*/ 8391299 w 8571805"/>
                <a:gd name="connsiteY7-530" fmla="*/ 4667111 h 8761670"/>
                <a:gd name="connsiteX8-531" fmla="*/ 4296698 w 8571805"/>
                <a:gd name="connsiteY8-532" fmla="*/ 8761670 h 8761670"/>
                <a:gd name="connsiteX9-533" fmla="*/ 136934 w 8571805"/>
                <a:gd name="connsiteY9-534" fmla="*/ 4611866 h 8761670"/>
                <a:gd name="connsiteX10-535" fmla="*/ 0 w 8571805"/>
                <a:gd name="connsiteY10-536" fmla="*/ 4280823 h 8761670"/>
                <a:gd name="connsiteX0-537" fmla="*/ 0 w 8571805"/>
                <a:gd name="connsiteY0-538" fmla="*/ 4280823 h 8761670"/>
                <a:gd name="connsiteX1-539" fmla="*/ 136934 w 8571805"/>
                <a:gd name="connsiteY1-540" fmla="*/ 3964166 h 8761670"/>
                <a:gd name="connsiteX2-541" fmla="*/ 3918359 w 8571805"/>
                <a:gd name="connsiteY2-542" fmla="*/ 163692 h 8761670"/>
                <a:gd name="connsiteX3-543" fmla="*/ 4315748 w 8571805"/>
                <a:gd name="connsiteY3-544" fmla="*/ 0 h 8761670"/>
                <a:gd name="connsiteX4-545" fmla="*/ 4661309 w 8571805"/>
                <a:gd name="connsiteY4-546" fmla="*/ 163692 h 8761670"/>
                <a:gd name="connsiteX5-547" fmla="*/ 8452259 w 8571805"/>
                <a:gd name="connsiteY5-548" fmla="*/ 3958451 h 8761670"/>
                <a:gd name="connsiteX6-549" fmla="*/ 8571805 w 8571805"/>
                <a:gd name="connsiteY6-550" fmla="*/ 4288443 h 8761670"/>
                <a:gd name="connsiteX7-551" fmla="*/ 8391299 w 8571805"/>
                <a:gd name="connsiteY7-552" fmla="*/ 4667111 h 8761670"/>
                <a:gd name="connsiteX8-553" fmla="*/ 4661309 w 8571805"/>
                <a:gd name="connsiteY8-554" fmla="*/ 8402816 h 8761670"/>
                <a:gd name="connsiteX9-555" fmla="*/ 4296698 w 8571805"/>
                <a:gd name="connsiteY9-556" fmla="*/ 8761670 h 8761670"/>
                <a:gd name="connsiteX10-557" fmla="*/ 136934 w 8571805"/>
                <a:gd name="connsiteY10-558" fmla="*/ 4611866 h 8761670"/>
                <a:gd name="connsiteX11" fmla="*/ 0 w 8571805"/>
                <a:gd name="connsiteY11" fmla="*/ 4280823 h 8761670"/>
                <a:gd name="connsiteX0-559" fmla="*/ 0 w 8571805"/>
                <a:gd name="connsiteY0-560" fmla="*/ 4280823 h 8761670"/>
                <a:gd name="connsiteX1-561" fmla="*/ 136934 w 8571805"/>
                <a:gd name="connsiteY1-562" fmla="*/ 3964166 h 8761670"/>
                <a:gd name="connsiteX2-563" fmla="*/ 3918359 w 8571805"/>
                <a:gd name="connsiteY2-564" fmla="*/ 163692 h 8761670"/>
                <a:gd name="connsiteX3-565" fmla="*/ 4315748 w 8571805"/>
                <a:gd name="connsiteY3-566" fmla="*/ 0 h 8761670"/>
                <a:gd name="connsiteX4-567" fmla="*/ 4661309 w 8571805"/>
                <a:gd name="connsiteY4-568" fmla="*/ 163692 h 8761670"/>
                <a:gd name="connsiteX5-569" fmla="*/ 8452259 w 8571805"/>
                <a:gd name="connsiteY5-570" fmla="*/ 3958451 h 8761670"/>
                <a:gd name="connsiteX6-571" fmla="*/ 8571805 w 8571805"/>
                <a:gd name="connsiteY6-572" fmla="*/ 4288443 h 8761670"/>
                <a:gd name="connsiteX7-573" fmla="*/ 8391299 w 8571805"/>
                <a:gd name="connsiteY7-574" fmla="*/ 4667111 h 8761670"/>
                <a:gd name="connsiteX8-575" fmla="*/ 4661309 w 8571805"/>
                <a:gd name="connsiteY8-576" fmla="*/ 8402816 h 8761670"/>
                <a:gd name="connsiteX9-577" fmla="*/ 4296698 w 8571805"/>
                <a:gd name="connsiteY9-578" fmla="*/ 8761670 h 8761670"/>
                <a:gd name="connsiteX10-579" fmla="*/ 3965984 w 8571805"/>
                <a:gd name="connsiteY10-580" fmla="*/ 8436154 h 8761670"/>
                <a:gd name="connsiteX11-581" fmla="*/ 136934 w 8571805"/>
                <a:gd name="connsiteY11-582" fmla="*/ 4611866 h 8761670"/>
                <a:gd name="connsiteX12" fmla="*/ 0 w 8571805"/>
                <a:gd name="connsiteY12" fmla="*/ 4280823 h 8761670"/>
                <a:gd name="connsiteX0-583" fmla="*/ 0 w 8571805"/>
                <a:gd name="connsiteY0-584" fmla="*/ 4280823 h 8561645"/>
                <a:gd name="connsiteX1-585" fmla="*/ 136934 w 8571805"/>
                <a:gd name="connsiteY1-586" fmla="*/ 3964166 h 8561645"/>
                <a:gd name="connsiteX2-587" fmla="*/ 3918359 w 8571805"/>
                <a:gd name="connsiteY2-588" fmla="*/ 163692 h 8561645"/>
                <a:gd name="connsiteX3-589" fmla="*/ 4315748 w 8571805"/>
                <a:gd name="connsiteY3-590" fmla="*/ 0 h 8561645"/>
                <a:gd name="connsiteX4-591" fmla="*/ 4661309 w 8571805"/>
                <a:gd name="connsiteY4-592" fmla="*/ 163692 h 8561645"/>
                <a:gd name="connsiteX5-593" fmla="*/ 8452259 w 8571805"/>
                <a:gd name="connsiteY5-594" fmla="*/ 3958451 h 8561645"/>
                <a:gd name="connsiteX6-595" fmla="*/ 8571805 w 8571805"/>
                <a:gd name="connsiteY6-596" fmla="*/ 4288443 h 8561645"/>
                <a:gd name="connsiteX7-597" fmla="*/ 8391299 w 8571805"/>
                <a:gd name="connsiteY7-598" fmla="*/ 4667111 h 8561645"/>
                <a:gd name="connsiteX8-599" fmla="*/ 4661309 w 8571805"/>
                <a:gd name="connsiteY8-600" fmla="*/ 8402816 h 8561645"/>
                <a:gd name="connsiteX9-601" fmla="*/ 4306223 w 8571805"/>
                <a:gd name="connsiteY9-602" fmla="*/ 8561645 h 8561645"/>
                <a:gd name="connsiteX10-603" fmla="*/ 3965984 w 8571805"/>
                <a:gd name="connsiteY10-604" fmla="*/ 8436154 h 8561645"/>
                <a:gd name="connsiteX11-605" fmla="*/ 136934 w 8571805"/>
                <a:gd name="connsiteY11-606" fmla="*/ 4611866 h 8561645"/>
                <a:gd name="connsiteX12-607" fmla="*/ 0 w 8571805"/>
                <a:gd name="connsiteY12-608" fmla="*/ 4280823 h 8561645"/>
                <a:gd name="connsiteX0-609" fmla="*/ 0 w 8571805"/>
                <a:gd name="connsiteY0-610" fmla="*/ 4280823 h 8561645"/>
                <a:gd name="connsiteX1-611" fmla="*/ 136934 w 8571805"/>
                <a:gd name="connsiteY1-612" fmla="*/ 3964166 h 8561645"/>
                <a:gd name="connsiteX2-613" fmla="*/ 3918359 w 8571805"/>
                <a:gd name="connsiteY2-614" fmla="*/ 163692 h 8561645"/>
                <a:gd name="connsiteX3-615" fmla="*/ 4315748 w 8571805"/>
                <a:gd name="connsiteY3-616" fmla="*/ 0 h 8561645"/>
                <a:gd name="connsiteX4-617" fmla="*/ 4661309 w 8571805"/>
                <a:gd name="connsiteY4-618" fmla="*/ 163692 h 8561645"/>
                <a:gd name="connsiteX5-619" fmla="*/ 8452259 w 8571805"/>
                <a:gd name="connsiteY5-620" fmla="*/ 3958451 h 8561645"/>
                <a:gd name="connsiteX6-621" fmla="*/ 8571805 w 8571805"/>
                <a:gd name="connsiteY6-622" fmla="*/ 4288443 h 8561645"/>
                <a:gd name="connsiteX7-623" fmla="*/ 8391299 w 8571805"/>
                <a:gd name="connsiteY7-624" fmla="*/ 4667111 h 8561645"/>
                <a:gd name="connsiteX8-625" fmla="*/ 4661309 w 8571805"/>
                <a:gd name="connsiteY8-626" fmla="*/ 8402816 h 8561645"/>
                <a:gd name="connsiteX9-627" fmla="*/ 4306223 w 8571805"/>
                <a:gd name="connsiteY9-628" fmla="*/ 8561645 h 8561645"/>
                <a:gd name="connsiteX10-629" fmla="*/ 3965984 w 8571805"/>
                <a:gd name="connsiteY10-630" fmla="*/ 8436154 h 8561645"/>
                <a:gd name="connsiteX11-631" fmla="*/ 136934 w 8571805"/>
                <a:gd name="connsiteY11-632" fmla="*/ 4611866 h 8561645"/>
                <a:gd name="connsiteX12-633" fmla="*/ 0 w 8571805"/>
                <a:gd name="connsiteY12-634" fmla="*/ 4280823 h 8561645"/>
                <a:gd name="connsiteX0-635" fmla="*/ 0 w 8571805"/>
                <a:gd name="connsiteY0-636" fmla="*/ 4280823 h 8561645"/>
                <a:gd name="connsiteX1-637" fmla="*/ 136934 w 8571805"/>
                <a:gd name="connsiteY1-638" fmla="*/ 3964166 h 8561645"/>
                <a:gd name="connsiteX2-639" fmla="*/ 3918359 w 8571805"/>
                <a:gd name="connsiteY2-640" fmla="*/ 163692 h 8561645"/>
                <a:gd name="connsiteX3-641" fmla="*/ 4315748 w 8571805"/>
                <a:gd name="connsiteY3-642" fmla="*/ 0 h 8561645"/>
                <a:gd name="connsiteX4-643" fmla="*/ 4661309 w 8571805"/>
                <a:gd name="connsiteY4-644" fmla="*/ 163692 h 8561645"/>
                <a:gd name="connsiteX5-645" fmla="*/ 8452259 w 8571805"/>
                <a:gd name="connsiteY5-646" fmla="*/ 3958451 h 8561645"/>
                <a:gd name="connsiteX6-647" fmla="*/ 8571805 w 8571805"/>
                <a:gd name="connsiteY6-648" fmla="*/ 4288443 h 8561645"/>
                <a:gd name="connsiteX7-649" fmla="*/ 8391299 w 8571805"/>
                <a:gd name="connsiteY7-650" fmla="*/ 4667111 h 8561645"/>
                <a:gd name="connsiteX8-651" fmla="*/ 4661309 w 8571805"/>
                <a:gd name="connsiteY8-652" fmla="*/ 8402816 h 8561645"/>
                <a:gd name="connsiteX9-653" fmla="*/ 4306223 w 8571805"/>
                <a:gd name="connsiteY9-654" fmla="*/ 8561645 h 8561645"/>
                <a:gd name="connsiteX10-655" fmla="*/ 3965984 w 8571805"/>
                <a:gd name="connsiteY10-656" fmla="*/ 8436154 h 8561645"/>
                <a:gd name="connsiteX11-657" fmla="*/ 136934 w 8571805"/>
                <a:gd name="connsiteY11-658" fmla="*/ 4611866 h 8561645"/>
                <a:gd name="connsiteX12-659" fmla="*/ 0 w 8571805"/>
                <a:gd name="connsiteY12-660" fmla="*/ 4280823 h 8561645"/>
                <a:gd name="connsiteX0-661" fmla="*/ 0 w 8571805"/>
                <a:gd name="connsiteY0-662" fmla="*/ 4280823 h 8561645"/>
                <a:gd name="connsiteX1-663" fmla="*/ 136934 w 8571805"/>
                <a:gd name="connsiteY1-664" fmla="*/ 3964166 h 8561645"/>
                <a:gd name="connsiteX2-665" fmla="*/ 3918359 w 8571805"/>
                <a:gd name="connsiteY2-666" fmla="*/ 163692 h 8561645"/>
                <a:gd name="connsiteX3-667" fmla="*/ 4315748 w 8571805"/>
                <a:gd name="connsiteY3-668" fmla="*/ 0 h 8561645"/>
                <a:gd name="connsiteX4-669" fmla="*/ 4661309 w 8571805"/>
                <a:gd name="connsiteY4-670" fmla="*/ 163692 h 8561645"/>
                <a:gd name="connsiteX5-671" fmla="*/ 8452259 w 8571805"/>
                <a:gd name="connsiteY5-672" fmla="*/ 3958451 h 8561645"/>
                <a:gd name="connsiteX6-673" fmla="*/ 8571805 w 8571805"/>
                <a:gd name="connsiteY6-674" fmla="*/ 4288443 h 8561645"/>
                <a:gd name="connsiteX7-675" fmla="*/ 8391299 w 8571805"/>
                <a:gd name="connsiteY7-676" fmla="*/ 4667111 h 8561645"/>
                <a:gd name="connsiteX8-677" fmla="*/ 4661309 w 8571805"/>
                <a:gd name="connsiteY8-678" fmla="*/ 8402816 h 8561645"/>
                <a:gd name="connsiteX9-679" fmla="*/ 4306223 w 8571805"/>
                <a:gd name="connsiteY9-680" fmla="*/ 8561645 h 8561645"/>
                <a:gd name="connsiteX10-681" fmla="*/ 3965984 w 8571805"/>
                <a:gd name="connsiteY10-682" fmla="*/ 8436154 h 8561645"/>
                <a:gd name="connsiteX11-683" fmla="*/ 136934 w 8571805"/>
                <a:gd name="connsiteY11-684" fmla="*/ 4611866 h 8561645"/>
                <a:gd name="connsiteX12-685" fmla="*/ 0 w 8571805"/>
                <a:gd name="connsiteY12-686" fmla="*/ 4280823 h 8561645"/>
                <a:gd name="connsiteX0-687" fmla="*/ 0 w 8571805"/>
                <a:gd name="connsiteY0-688" fmla="*/ 4280823 h 8561645"/>
                <a:gd name="connsiteX1-689" fmla="*/ 136934 w 8571805"/>
                <a:gd name="connsiteY1-690" fmla="*/ 3964166 h 8561645"/>
                <a:gd name="connsiteX2-691" fmla="*/ 3918359 w 8571805"/>
                <a:gd name="connsiteY2-692" fmla="*/ 163692 h 8561645"/>
                <a:gd name="connsiteX3-693" fmla="*/ 4315748 w 8571805"/>
                <a:gd name="connsiteY3-694" fmla="*/ 0 h 8561645"/>
                <a:gd name="connsiteX4-695" fmla="*/ 4661309 w 8571805"/>
                <a:gd name="connsiteY4-696" fmla="*/ 163692 h 8561645"/>
                <a:gd name="connsiteX5-697" fmla="*/ 8452259 w 8571805"/>
                <a:gd name="connsiteY5-698" fmla="*/ 3958451 h 8561645"/>
                <a:gd name="connsiteX6-699" fmla="*/ 8571805 w 8571805"/>
                <a:gd name="connsiteY6-700" fmla="*/ 4288443 h 8561645"/>
                <a:gd name="connsiteX7-701" fmla="*/ 8391299 w 8571805"/>
                <a:gd name="connsiteY7-702" fmla="*/ 4667111 h 8561645"/>
                <a:gd name="connsiteX8-703" fmla="*/ 4661309 w 8571805"/>
                <a:gd name="connsiteY8-704" fmla="*/ 8402816 h 8561645"/>
                <a:gd name="connsiteX9-705" fmla="*/ 4306223 w 8571805"/>
                <a:gd name="connsiteY9-706" fmla="*/ 8561645 h 8561645"/>
                <a:gd name="connsiteX10-707" fmla="*/ 3965984 w 8571805"/>
                <a:gd name="connsiteY10-708" fmla="*/ 8436154 h 8561645"/>
                <a:gd name="connsiteX11-709" fmla="*/ 136934 w 8571805"/>
                <a:gd name="connsiteY11-710" fmla="*/ 4611866 h 8561645"/>
                <a:gd name="connsiteX12-711" fmla="*/ 0 w 8571805"/>
                <a:gd name="connsiteY12-712" fmla="*/ 4280823 h 8561645"/>
                <a:gd name="connsiteX0-713" fmla="*/ 0 w 8571805"/>
                <a:gd name="connsiteY0-714" fmla="*/ 4280823 h 8561645"/>
                <a:gd name="connsiteX1-715" fmla="*/ 136934 w 8571805"/>
                <a:gd name="connsiteY1-716" fmla="*/ 3964166 h 8561645"/>
                <a:gd name="connsiteX2-717" fmla="*/ 3918359 w 8571805"/>
                <a:gd name="connsiteY2-718" fmla="*/ 163692 h 8561645"/>
                <a:gd name="connsiteX3-719" fmla="*/ 4315748 w 8571805"/>
                <a:gd name="connsiteY3-720" fmla="*/ 0 h 8561645"/>
                <a:gd name="connsiteX4-721" fmla="*/ 4661309 w 8571805"/>
                <a:gd name="connsiteY4-722" fmla="*/ 163692 h 8561645"/>
                <a:gd name="connsiteX5-723" fmla="*/ 8452259 w 8571805"/>
                <a:gd name="connsiteY5-724" fmla="*/ 3958451 h 8561645"/>
                <a:gd name="connsiteX6-725" fmla="*/ 8571805 w 8571805"/>
                <a:gd name="connsiteY6-726" fmla="*/ 4288443 h 8561645"/>
                <a:gd name="connsiteX7-727" fmla="*/ 8391299 w 8571805"/>
                <a:gd name="connsiteY7-728" fmla="*/ 4667111 h 8561645"/>
                <a:gd name="connsiteX8-729" fmla="*/ 4661309 w 8571805"/>
                <a:gd name="connsiteY8-730" fmla="*/ 8402816 h 8561645"/>
                <a:gd name="connsiteX9-731" fmla="*/ 4306223 w 8571805"/>
                <a:gd name="connsiteY9-732" fmla="*/ 8561645 h 8561645"/>
                <a:gd name="connsiteX10-733" fmla="*/ 3965984 w 8571805"/>
                <a:gd name="connsiteY10-734" fmla="*/ 8436154 h 8561645"/>
                <a:gd name="connsiteX11-735" fmla="*/ 136934 w 8571805"/>
                <a:gd name="connsiteY11-736" fmla="*/ 4611866 h 8561645"/>
                <a:gd name="connsiteX12-737" fmla="*/ 0 w 8571805"/>
                <a:gd name="connsiteY12-738" fmla="*/ 4280823 h 8561645"/>
                <a:gd name="connsiteX0-739" fmla="*/ 0 w 8571805"/>
                <a:gd name="connsiteY0-740" fmla="*/ 4280823 h 8561645"/>
                <a:gd name="connsiteX1-741" fmla="*/ 136934 w 8571805"/>
                <a:gd name="connsiteY1-742" fmla="*/ 3964166 h 8561645"/>
                <a:gd name="connsiteX2-743" fmla="*/ 3918359 w 8571805"/>
                <a:gd name="connsiteY2-744" fmla="*/ 163692 h 8561645"/>
                <a:gd name="connsiteX3-745" fmla="*/ 4315748 w 8571805"/>
                <a:gd name="connsiteY3-746" fmla="*/ 0 h 8561645"/>
                <a:gd name="connsiteX4-747" fmla="*/ 4661309 w 8571805"/>
                <a:gd name="connsiteY4-748" fmla="*/ 163692 h 8561645"/>
                <a:gd name="connsiteX5-749" fmla="*/ 8452259 w 8571805"/>
                <a:gd name="connsiteY5-750" fmla="*/ 3958451 h 8561645"/>
                <a:gd name="connsiteX6-751" fmla="*/ 8571805 w 8571805"/>
                <a:gd name="connsiteY6-752" fmla="*/ 4288443 h 8561645"/>
                <a:gd name="connsiteX7-753" fmla="*/ 8391299 w 8571805"/>
                <a:gd name="connsiteY7-754" fmla="*/ 4667111 h 8561645"/>
                <a:gd name="connsiteX8-755" fmla="*/ 4661309 w 8571805"/>
                <a:gd name="connsiteY8-756" fmla="*/ 8402816 h 8561645"/>
                <a:gd name="connsiteX9-757" fmla="*/ 4306223 w 8571805"/>
                <a:gd name="connsiteY9-758" fmla="*/ 8561645 h 8561645"/>
                <a:gd name="connsiteX10-759" fmla="*/ 3965984 w 8571805"/>
                <a:gd name="connsiteY10-760" fmla="*/ 8436154 h 8561645"/>
                <a:gd name="connsiteX11-761" fmla="*/ 136934 w 8571805"/>
                <a:gd name="connsiteY11-762" fmla="*/ 4611866 h 8561645"/>
                <a:gd name="connsiteX12-763" fmla="*/ 0 w 8571805"/>
                <a:gd name="connsiteY12-764" fmla="*/ 4280823 h 85616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149" y="connsiteY7-150"/>
                </a:cxn>
                <a:cxn ang="0">
                  <a:pos x="connsiteX8-167" y="connsiteY8-168"/>
                </a:cxn>
                <a:cxn ang="0">
                  <a:pos x="connsiteX9-403" y="connsiteY9-404"/>
                </a:cxn>
                <a:cxn ang="0">
                  <a:pos x="connsiteX10-425" y="connsiteY10-426"/>
                </a:cxn>
                <a:cxn ang="0">
                  <a:pos x="connsiteX11-581" y="connsiteY11-582"/>
                </a:cxn>
                <a:cxn ang="0">
                  <a:pos x="connsiteX12-607" y="connsiteY12-608"/>
                </a:cxn>
              </a:cxnLst>
              <a:rect l="l" t="t" r="r" b="b"/>
              <a:pathLst>
                <a:path w="8571805" h="8561645">
                  <a:moveTo>
                    <a:pt x="0" y="4280823"/>
                  </a:moveTo>
                  <a:cubicBezTo>
                    <a:pt x="20245" y="4124471"/>
                    <a:pt x="46839" y="4063368"/>
                    <a:pt x="136934" y="3964166"/>
                  </a:cubicBezTo>
                  <a:lnTo>
                    <a:pt x="3918359" y="163692"/>
                  </a:lnTo>
                  <a:cubicBezTo>
                    <a:pt x="4050822" y="61503"/>
                    <a:pt x="4126135" y="6939"/>
                    <a:pt x="4315748" y="0"/>
                  </a:cubicBezTo>
                  <a:cubicBezTo>
                    <a:pt x="4497610" y="16464"/>
                    <a:pt x="4555647" y="71028"/>
                    <a:pt x="4661309" y="163692"/>
                  </a:cubicBezTo>
                  <a:lnTo>
                    <a:pt x="8452259" y="3958451"/>
                  </a:lnTo>
                  <a:cubicBezTo>
                    <a:pt x="8560688" y="4106548"/>
                    <a:pt x="8570056" y="4178446"/>
                    <a:pt x="8571805" y="4288443"/>
                  </a:cubicBezTo>
                  <a:cubicBezTo>
                    <a:pt x="8564024" y="4395616"/>
                    <a:pt x="8535288" y="4495168"/>
                    <a:pt x="8391299" y="4667111"/>
                  </a:cubicBezTo>
                  <a:lnTo>
                    <a:pt x="4661309" y="8402816"/>
                  </a:lnTo>
                  <a:cubicBezTo>
                    <a:pt x="4547709" y="8527197"/>
                    <a:pt x="4410298" y="8551565"/>
                    <a:pt x="4306223" y="8561645"/>
                  </a:cubicBezTo>
                  <a:cubicBezTo>
                    <a:pt x="4192810" y="8557915"/>
                    <a:pt x="4098447" y="8535134"/>
                    <a:pt x="3965984" y="8436154"/>
                  </a:cubicBezTo>
                  <a:lnTo>
                    <a:pt x="136934" y="4611866"/>
                  </a:lnTo>
                  <a:cubicBezTo>
                    <a:pt x="21439" y="4469768"/>
                    <a:pt x="1195" y="4391171"/>
                    <a:pt x="0" y="4280823"/>
                  </a:cubicBezTo>
                  <a:close/>
                </a:path>
              </a:pathLst>
            </a:cu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80" dirty="0"/>
            </a:p>
          </p:txBody>
        </p:sp>
        <p:sp>
          <p:nvSpPr>
            <p:cNvPr id="6" name="菱形 5"/>
            <p:cNvSpPr/>
            <p:nvPr>
              <p:custDataLst>
                <p:tags r:id="rId7"/>
              </p:custDataLst>
            </p:nvPr>
          </p:nvSpPr>
          <p:spPr>
            <a:xfrm>
              <a:off x="6096000" y="2699486"/>
              <a:ext cx="2901928" cy="2898490"/>
            </a:xfrm>
            <a:custGeom>
              <a:avLst/>
              <a:gdLst>
                <a:gd name="connsiteX0" fmla="*/ 0 w 8961695"/>
                <a:gd name="connsiteY0" fmla="*/ 4480848 h 8961695"/>
                <a:gd name="connsiteX1" fmla="*/ 4480848 w 8961695"/>
                <a:gd name="connsiteY1" fmla="*/ 0 h 8961695"/>
                <a:gd name="connsiteX2" fmla="*/ 8961695 w 8961695"/>
                <a:gd name="connsiteY2" fmla="*/ 4480848 h 8961695"/>
                <a:gd name="connsiteX3" fmla="*/ 4480848 w 8961695"/>
                <a:gd name="connsiteY3" fmla="*/ 8961695 h 8961695"/>
                <a:gd name="connsiteX4" fmla="*/ 0 w 8961695"/>
                <a:gd name="connsiteY4" fmla="*/ 4480848 h 8961695"/>
                <a:gd name="connsiteX0-1" fmla="*/ 0 w 8961695"/>
                <a:gd name="connsiteY0-2" fmla="*/ 4480848 h 8961695"/>
                <a:gd name="connsiteX1-3" fmla="*/ 4102509 w 8961695"/>
                <a:gd name="connsiteY1-4" fmla="*/ 363717 h 8961695"/>
                <a:gd name="connsiteX2-5" fmla="*/ 4480848 w 8961695"/>
                <a:gd name="connsiteY2-6" fmla="*/ 0 h 8961695"/>
                <a:gd name="connsiteX3-7" fmla="*/ 8961695 w 8961695"/>
                <a:gd name="connsiteY3-8" fmla="*/ 4480848 h 8961695"/>
                <a:gd name="connsiteX4-9" fmla="*/ 4480848 w 8961695"/>
                <a:gd name="connsiteY4-10" fmla="*/ 8961695 h 8961695"/>
                <a:gd name="connsiteX5" fmla="*/ 0 w 8961695"/>
                <a:gd name="connsiteY5" fmla="*/ 4480848 h 8961695"/>
                <a:gd name="connsiteX0-11" fmla="*/ 0 w 8961695"/>
                <a:gd name="connsiteY0-12" fmla="*/ 4480848 h 8961695"/>
                <a:gd name="connsiteX1-13" fmla="*/ 4102509 w 8961695"/>
                <a:gd name="connsiteY1-14" fmla="*/ 363717 h 8961695"/>
                <a:gd name="connsiteX2-15" fmla="*/ 4480848 w 8961695"/>
                <a:gd name="connsiteY2-16" fmla="*/ 0 h 8961695"/>
                <a:gd name="connsiteX3-17" fmla="*/ 4845459 w 8961695"/>
                <a:gd name="connsiteY3-18" fmla="*/ 363717 h 8961695"/>
                <a:gd name="connsiteX4-19" fmla="*/ 8961695 w 8961695"/>
                <a:gd name="connsiteY4-20" fmla="*/ 4480848 h 8961695"/>
                <a:gd name="connsiteX5-21" fmla="*/ 4480848 w 8961695"/>
                <a:gd name="connsiteY5-22" fmla="*/ 8961695 h 8961695"/>
                <a:gd name="connsiteX6" fmla="*/ 0 w 8961695"/>
                <a:gd name="connsiteY6" fmla="*/ 4480848 h 8961695"/>
                <a:gd name="connsiteX0-23" fmla="*/ 0 w 8961695"/>
                <a:gd name="connsiteY0-24" fmla="*/ 4480848 h 8961695"/>
                <a:gd name="connsiteX1-25" fmla="*/ 4102509 w 8961695"/>
                <a:gd name="connsiteY1-26" fmla="*/ 363717 h 8961695"/>
                <a:gd name="connsiteX2-27" fmla="*/ 4480848 w 8961695"/>
                <a:gd name="connsiteY2-28" fmla="*/ 0 h 8961695"/>
                <a:gd name="connsiteX3-29" fmla="*/ 4845459 w 8961695"/>
                <a:gd name="connsiteY3-30" fmla="*/ 363717 h 8961695"/>
                <a:gd name="connsiteX4-31" fmla="*/ 8961695 w 8961695"/>
                <a:gd name="connsiteY4-32" fmla="*/ 4480848 h 8961695"/>
                <a:gd name="connsiteX5-33" fmla="*/ 4480848 w 8961695"/>
                <a:gd name="connsiteY5-34" fmla="*/ 8961695 h 8961695"/>
                <a:gd name="connsiteX6-35" fmla="*/ 0 w 8961695"/>
                <a:gd name="connsiteY6-36" fmla="*/ 4480848 h 8961695"/>
                <a:gd name="connsiteX0-37" fmla="*/ 0 w 8961695"/>
                <a:gd name="connsiteY0-38" fmla="*/ 4280823 h 8761670"/>
                <a:gd name="connsiteX1-39" fmla="*/ 4102509 w 8961695"/>
                <a:gd name="connsiteY1-40" fmla="*/ 163692 h 8761670"/>
                <a:gd name="connsiteX2-41" fmla="*/ 4499898 w 8961695"/>
                <a:gd name="connsiteY2-42" fmla="*/ 0 h 8761670"/>
                <a:gd name="connsiteX3-43" fmla="*/ 4845459 w 8961695"/>
                <a:gd name="connsiteY3-44" fmla="*/ 163692 h 8761670"/>
                <a:gd name="connsiteX4-45" fmla="*/ 8961695 w 8961695"/>
                <a:gd name="connsiteY4-46" fmla="*/ 4280823 h 8761670"/>
                <a:gd name="connsiteX5-47" fmla="*/ 4480848 w 8961695"/>
                <a:gd name="connsiteY5-48" fmla="*/ 8761670 h 8761670"/>
                <a:gd name="connsiteX6-49" fmla="*/ 0 w 8961695"/>
                <a:gd name="connsiteY6-50" fmla="*/ 4280823 h 8761670"/>
                <a:gd name="connsiteX0-51" fmla="*/ 0 w 8961695"/>
                <a:gd name="connsiteY0-52" fmla="*/ 4280823 h 8761670"/>
                <a:gd name="connsiteX1-53" fmla="*/ 4102509 w 8961695"/>
                <a:gd name="connsiteY1-54" fmla="*/ 163692 h 8761670"/>
                <a:gd name="connsiteX2-55" fmla="*/ 4499898 w 8961695"/>
                <a:gd name="connsiteY2-56" fmla="*/ 0 h 8761670"/>
                <a:gd name="connsiteX3-57" fmla="*/ 4845459 w 8961695"/>
                <a:gd name="connsiteY3-58" fmla="*/ 163692 h 8761670"/>
                <a:gd name="connsiteX4-59" fmla="*/ 8961695 w 8961695"/>
                <a:gd name="connsiteY4-60" fmla="*/ 4280823 h 8761670"/>
                <a:gd name="connsiteX5-61" fmla="*/ 4480848 w 8961695"/>
                <a:gd name="connsiteY5-62" fmla="*/ 8761670 h 8761670"/>
                <a:gd name="connsiteX6-63" fmla="*/ 0 w 8961695"/>
                <a:gd name="connsiteY6-64" fmla="*/ 4280823 h 8761670"/>
                <a:gd name="connsiteX0-65" fmla="*/ 0 w 8961695"/>
                <a:gd name="connsiteY0-66" fmla="*/ 4280823 h 8761670"/>
                <a:gd name="connsiteX1-67" fmla="*/ 4102509 w 8961695"/>
                <a:gd name="connsiteY1-68" fmla="*/ 163692 h 8761670"/>
                <a:gd name="connsiteX2-69" fmla="*/ 4499898 w 8961695"/>
                <a:gd name="connsiteY2-70" fmla="*/ 0 h 8761670"/>
                <a:gd name="connsiteX3-71" fmla="*/ 4845459 w 8961695"/>
                <a:gd name="connsiteY3-72" fmla="*/ 163692 h 8761670"/>
                <a:gd name="connsiteX4-73" fmla="*/ 8961695 w 8961695"/>
                <a:gd name="connsiteY4-74" fmla="*/ 4280823 h 8761670"/>
                <a:gd name="connsiteX5-75" fmla="*/ 4480848 w 8961695"/>
                <a:gd name="connsiteY5-76" fmla="*/ 8761670 h 8761670"/>
                <a:gd name="connsiteX6-77" fmla="*/ 0 w 8961695"/>
                <a:gd name="connsiteY6-78" fmla="*/ 4280823 h 8761670"/>
                <a:gd name="connsiteX0-79" fmla="*/ 0 w 8961695"/>
                <a:gd name="connsiteY0-80" fmla="*/ 4280823 h 8761670"/>
                <a:gd name="connsiteX1-81" fmla="*/ 4102509 w 8961695"/>
                <a:gd name="connsiteY1-82" fmla="*/ 163692 h 8761670"/>
                <a:gd name="connsiteX2-83" fmla="*/ 4499898 w 8961695"/>
                <a:gd name="connsiteY2-84" fmla="*/ 0 h 8761670"/>
                <a:gd name="connsiteX3-85" fmla="*/ 4845459 w 8961695"/>
                <a:gd name="connsiteY3-86" fmla="*/ 163692 h 8761670"/>
                <a:gd name="connsiteX4-87" fmla="*/ 8961695 w 8961695"/>
                <a:gd name="connsiteY4-88" fmla="*/ 4280823 h 8761670"/>
                <a:gd name="connsiteX5-89" fmla="*/ 4480848 w 8961695"/>
                <a:gd name="connsiteY5-90" fmla="*/ 8761670 h 8761670"/>
                <a:gd name="connsiteX6-91" fmla="*/ 0 w 8961695"/>
                <a:gd name="connsiteY6-92" fmla="*/ 4280823 h 8761670"/>
                <a:gd name="connsiteX0-93" fmla="*/ 0 w 8961695"/>
                <a:gd name="connsiteY0-94" fmla="*/ 4280823 h 8761670"/>
                <a:gd name="connsiteX1-95" fmla="*/ 4102509 w 8961695"/>
                <a:gd name="connsiteY1-96" fmla="*/ 163692 h 8761670"/>
                <a:gd name="connsiteX2-97" fmla="*/ 4499898 w 8961695"/>
                <a:gd name="connsiteY2-98" fmla="*/ 0 h 8761670"/>
                <a:gd name="connsiteX3-99" fmla="*/ 4845459 w 8961695"/>
                <a:gd name="connsiteY3-100" fmla="*/ 163692 h 8761670"/>
                <a:gd name="connsiteX4-101" fmla="*/ 8961695 w 8961695"/>
                <a:gd name="connsiteY4-102" fmla="*/ 4280823 h 8761670"/>
                <a:gd name="connsiteX5-103" fmla="*/ 4480848 w 8961695"/>
                <a:gd name="connsiteY5-104" fmla="*/ 8761670 h 8761670"/>
                <a:gd name="connsiteX6-105" fmla="*/ 0 w 8961695"/>
                <a:gd name="connsiteY6-106" fmla="*/ 4280823 h 8761670"/>
                <a:gd name="connsiteX0-107" fmla="*/ 0 w 8961695"/>
                <a:gd name="connsiteY0-108" fmla="*/ 4280823 h 8761670"/>
                <a:gd name="connsiteX1-109" fmla="*/ 4102509 w 8961695"/>
                <a:gd name="connsiteY1-110" fmla="*/ 163692 h 8761670"/>
                <a:gd name="connsiteX2-111" fmla="*/ 4499898 w 8961695"/>
                <a:gd name="connsiteY2-112" fmla="*/ 0 h 8761670"/>
                <a:gd name="connsiteX3-113" fmla="*/ 4845459 w 8961695"/>
                <a:gd name="connsiteY3-114" fmla="*/ 163692 h 8761670"/>
                <a:gd name="connsiteX4-115" fmla="*/ 8961695 w 8961695"/>
                <a:gd name="connsiteY4-116" fmla="*/ 4280823 h 8761670"/>
                <a:gd name="connsiteX5-117" fmla="*/ 4480848 w 8961695"/>
                <a:gd name="connsiteY5-118" fmla="*/ 8761670 h 8761670"/>
                <a:gd name="connsiteX6-119" fmla="*/ 0 w 8961695"/>
                <a:gd name="connsiteY6-120" fmla="*/ 4280823 h 8761670"/>
                <a:gd name="connsiteX0-121" fmla="*/ 0 w 8961695"/>
                <a:gd name="connsiteY0-122" fmla="*/ 4280823 h 8761670"/>
                <a:gd name="connsiteX1-123" fmla="*/ 321084 w 8961695"/>
                <a:gd name="connsiteY1-124" fmla="*/ 3964166 h 8761670"/>
                <a:gd name="connsiteX2-125" fmla="*/ 4102509 w 8961695"/>
                <a:gd name="connsiteY2-126" fmla="*/ 163692 h 8761670"/>
                <a:gd name="connsiteX3-127" fmla="*/ 4499898 w 8961695"/>
                <a:gd name="connsiteY3-128" fmla="*/ 0 h 8761670"/>
                <a:gd name="connsiteX4-129" fmla="*/ 4845459 w 8961695"/>
                <a:gd name="connsiteY4-130" fmla="*/ 163692 h 8761670"/>
                <a:gd name="connsiteX5-131" fmla="*/ 8961695 w 8961695"/>
                <a:gd name="connsiteY5-132" fmla="*/ 4280823 h 8761670"/>
                <a:gd name="connsiteX6-133" fmla="*/ 4480848 w 8961695"/>
                <a:gd name="connsiteY6-134" fmla="*/ 8761670 h 8761670"/>
                <a:gd name="connsiteX7" fmla="*/ 0 w 8961695"/>
                <a:gd name="connsiteY7" fmla="*/ 4280823 h 8761670"/>
                <a:gd name="connsiteX0-135" fmla="*/ 0 w 8961695"/>
                <a:gd name="connsiteY0-136" fmla="*/ 4280823 h 8761670"/>
                <a:gd name="connsiteX1-137" fmla="*/ 321084 w 8961695"/>
                <a:gd name="connsiteY1-138" fmla="*/ 3964166 h 8761670"/>
                <a:gd name="connsiteX2-139" fmla="*/ 4102509 w 8961695"/>
                <a:gd name="connsiteY2-140" fmla="*/ 163692 h 8761670"/>
                <a:gd name="connsiteX3-141" fmla="*/ 4499898 w 8961695"/>
                <a:gd name="connsiteY3-142" fmla="*/ 0 h 8761670"/>
                <a:gd name="connsiteX4-143" fmla="*/ 4845459 w 8961695"/>
                <a:gd name="connsiteY4-144" fmla="*/ 163692 h 8761670"/>
                <a:gd name="connsiteX5-145" fmla="*/ 8961695 w 8961695"/>
                <a:gd name="connsiteY5-146" fmla="*/ 4280823 h 8761670"/>
                <a:gd name="connsiteX6-147" fmla="*/ 4480848 w 8961695"/>
                <a:gd name="connsiteY6-148" fmla="*/ 8761670 h 8761670"/>
                <a:gd name="connsiteX7-149" fmla="*/ 321084 w 8961695"/>
                <a:gd name="connsiteY7-150" fmla="*/ 4611866 h 8761670"/>
                <a:gd name="connsiteX8" fmla="*/ 0 w 8961695"/>
                <a:gd name="connsiteY8" fmla="*/ 4280823 h 8761670"/>
                <a:gd name="connsiteX0-151" fmla="*/ 0 w 8809295"/>
                <a:gd name="connsiteY0-152" fmla="*/ 4280823 h 8761670"/>
                <a:gd name="connsiteX1-153" fmla="*/ 168684 w 8809295"/>
                <a:gd name="connsiteY1-154" fmla="*/ 3964166 h 8761670"/>
                <a:gd name="connsiteX2-155" fmla="*/ 3950109 w 8809295"/>
                <a:gd name="connsiteY2-156" fmla="*/ 163692 h 8761670"/>
                <a:gd name="connsiteX3-157" fmla="*/ 4347498 w 8809295"/>
                <a:gd name="connsiteY3-158" fmla="*/ 0 h 8761670"/>
                <a:gd name="connsiteX4-159" fmla="*/ 4693059 w 8809295"/>
                <a:gd name="connsiteY4-160" fmla="*/ 163692 h 8761670"/>
                <a:gd name="connsiteX5-161" fmla="*/ 8809295 w 8809295"/>
                <a:gd name="connsiteY5-162" fmla="*/ 4280823 h 8761670"/>
                <a:gd name="connsiteX6-163" fmla="*/ 4328448 w 8809295"/>
                <a:gd name="connsiteY6-164" fmla="*/ 8761670 h 8761670"/>
                <a:gd name="connsiteX7-165" fmla="*/ 168684 w 8809295"/>
                <a:gd name="connsiteY7-166" fmla="*/ 4611866 h 8761670"/>
                <a:gd name="connsiteX8-167" fmla="*/ 0 w 8809295"/>
                <a:gd name="connsiteY8-168" fmla="*/ 4280823 h 8761670"/>
                <a:gd name="connsiteX0-169" fmla="*/ 0 w 8777545"/>
                <a:gd name="connsiteY0-170" fmla="*/ 4280823 h 8761670"/>
                <a:gd name="connsiteX1-171" fmla="*/ 136934 w 8777545"/>
                <a:gd name="connsiteY1-172" fmla="*/ 3964166 h 8761670"/>
                <a:gd name="connsiteX2-173" fmla="*/ 3918359 w 8777545"/>
                <a:gd name="connsiteY2-174" fmla="*/ 163692 h 8761670"/>
                <a:gd name="connsiteX3-175" fmla="*/ 4315748 w 8777545"/>
                <a:gd name="connsiteY3-176" fmla="*/ 0 h 8761670"/>
                <a:gd name="connsiteX4-177" fmla="*/ 4661309 w 8777545"/>
                <a:gd name="connsiteY4-178" fmla="*/ 163692 h 8761670"/>
                <a:gd name="connsiteX5-179" fmla="*/ 8777545 w 8777545"/>
                <a:gd name="connsiteY5-180" fmla="*/ 4280823 h 8761670"/>
                <a:gd name="connsiteX6-181" fmla="*/ 4296698 w 8777545"/>
                <a:gd name="connsiteY6-182" fmla="*/ 8761670 h 8761670"/>
                <a:gd name="connsiteX7-183" fmla="*/ 136934 w 8777545"/>
                <a:gd name="connsiteY7-184" fmla="*/ 4611866 h 8761670"/>
                <a:gd name="connsiteX8-185" fmla="*/ 0 w 8777545"/>
                <a:gd name="connsiteY8-186" fmla="*/ 4280823 h 8761670"/>
                <a:gd name="connsiteX0-187" fmla="*/ 0 w 8777545"/>
                <a:gd name="connsiteY0-188" fmla="*/ 4280823 h 8761670"/>
                <a:gd name="connsiteX1-189" fmla="*/ 136934 w 8777545"/>
                <a:gd name="connsiteY1-190" fmla="*/ 3964166 h 8761670"/>
                <a:gd name="connsiteX2-191" fmla="*/ 3918359 w 8777545"/>
                <a:gd name="connsiteY2-192" fmla="*/ 163692 h 8761670"/>
                <a:gd name="connsiteX3-193" fmla="*/ 4315748 w 8777545"/>
                <a:gd name="connsiteY3-194" fmla="*/ 0 h 8761670"/>
                <a:gd name="connsiteX4-195" fmla="*/ 4661309 w 8777545"/>
                <a:gd name="connsiteY4-196" fmla="*/ 163692 h 8761670"/>
                <a:gd name="connsiteX5-197" fmla="*/ 8777545 w 8777545"/>
                <a:gd name="connsiteY5-198" fmla="*/ 4280823 h 8761670"/>
                <a:gd name="connsiteX6-199" fmla="*/ 4296698 w 8777545"/>
                <a:gd name="connsiteY6-200" fmla="*/ 8761670 h 8761670"/>
                <a:gd name="connsiteX7-201" fmla="*/ 136934 w 8777545"/>
                <a:gd name="connsiteY7-202" fmla="*/ 4611866 h 8761670"/>
                <a:gd name="connsiteX8-203" fmla="*/ 0 w 8777545"/>
                <a:gd name="connsiteY8-204" fmla="*/ 4280823 h 8761670"/>
                <a:gd name="connsiteX0-205" fmla="*/ 0 w 8777545"/>
                <a:gd name="connsiteY0-206" fmla="*/ 4280823 h 8761670"/>
                <a:gd name="connsiteX1-207" fmla="*/ 136934 w 8777545"/>
                <a:gd name="connsiteY1-208" fmla="*/ 3964166 h 8761670"/>
                <a:gd name="connsiteX2-209" fmla="*/ 3918359 w 8777545"/>
                <a:gd name="connsiteY2-210" fmla="*/ 163692 h 8761670"/>
                <a:gd name="connsiteX3-211" fmla="*/ 4315748 w 8777545"/>
                <a:gd name="connsiteY3-212" fmla="*/ 0 h 8761670"/>
                <a:gd name="connsiteX4-213" fmla="*/ 4661309 w 8777545"/>
                <a:gd name="connsiteY4-214" fmla="*/ 163692 h 8761670"/>
                <a:gd name="connsiteX5-215" fmla="*/ 8777545 w 8777545"/>
                <a:gd name="connsiteY5-216" fmla="*/ 4280823 h 8761670"/>
                <a:gd name="connsiteX6-217" fmla="*/ 4296698 w 8777545"/>
                <a:gd name="connsiteY6-218" fmla="*/ 8761670 h 8761670"/>
                <a:gd name="connsiteX7-219" fmla="*/ 136934 w 8777545"/>
                <a:gd name="connsiteY7-220" fmla="*/ 4611866 h 8761670"/>
                <a:gd name="connsiteX8-221" fmla="*/ 0 w 8777545"/>
                <a:gd name="connsiteY8-222" fmla="*/ 4280823 h 8761670"/>
                <a:gd name="connsiteX0-223" fmla="*/ 0 w 8777545"/>
                <a:gd name="connsiteY0-224" fmla="*/ 4280823 h 8761670"/>
                <a:gd name="connsiteX1-225" fmla="*/ 136934 w 8777545"/>
                <a:gd name="connsiteY1-226" fmla="*/ 3964166 h 8761670"/>
                <a:gd name="connsiteX2-227" fmla="*/ 3918359 w 8777545"/>
                <a:gd name="connsiteY2-228" fmla="*/ 163692 h 8761670"/>
                <a:gd name="connsiteX3-229" fmla="*/ 4315748 w 8777545"/>
                <a:gd name="connsiteY3-230" fmla="*/ 0 h 8761670"/>
                <a:gd name="connsiteX4-231" fmla="*/ 4661309 w 8777545"/>
                <a:gd name="connsiteY4-232" fmla="*/ 163692 h 8761670"/>
                <a:gd name="connsiteX5-233" fmla="*/ 8777545 w 8777545"/>
                <a:gd name="connsiteY5-234" fmla="*/ 4280823 h 8761670"/>
                <a:gd name="connsiteX6-235" fmla="*/ 4296698 w 8777545"/>
                <a:gd name="connsiteY6-236" fmla="*/ 8761670 h 8761670"/>
                <a:gd name="connsiteX7-237" fmla="*/ 136934 w 8777545"/>
                <a:gd name="connsiteY7-238" fmla="*/ 4611866 h 8761670"/>
                <a:gd name="connsiteX8-239" fmla="*/ 0 w 8777545"/>
                <a:gd name="connsiteY8-240" fmla="*/ 4280823 h 8761670"/>
                <a:gd name="connsiteX0-241" fmla="*/ 0 w 8777545"/>
                <a:gd name="connsiteY0-242" fmla="*/ 4280823 h 8761670"/>
                <a:gd name="connsiteX1-243" fmla="*/ 136934 w 8777545"/>
                <a:gd name="connsiteY1-244" fmla="*/ 3964166 h 8761670"/>
                <a:gd name="connsiteX2-245" fmla="*/ 3918359 w 8777545"/>
                <a:gd name="connsiteY2-246" fmla="*/ 163692 h 8761670"/>
                <a:gd name="connsiteX3-247" fmla="*/ 4315748 w 8777545"/>
                <a:gd name="connsiteY3-248" fmla="*/ 0 h 8761670"/>
                <a:gd name="connsiteX4-249" fmla="*/ 4661309 w 8777545"/>
                <a:gd name="connsiteY4-250" fmla="*/ 163692 h 8761670"/>
                <a:gd name="connsiteX5-251" fmla="*/ 8777545 w 8777545"/>
                <a:gd name="connsiteY5-252" fmla="*/ 4280823 h 8761670"/>
                <a:gd name="connsiteX6-253" fmla="*/ 4296698 w 8777545"/>
                <a:gd name="connsiteY6-254" fmla="*/ 8761670 h 8761670"/>
                <a:gd name="connsiteX7-255" fmla="*/ 136934 w 8777545"/>
                <a:gd name="connsiteY7-256" fmla="*/ 4611866 h 8761670"/>
                <a:gd name="connsiteX8-257" fmla="*/ 0 w 8777545"/>
                <a:gd name="connsiteY8-258" fmla="*/ 4280823 h 8761670"/>
                <a:gd name="connsiteX0-259" fmla="*/ 0 w 8777545"/>
                <a:gd name="connsiteY0-260" fmla="*/ 4280823 h 8761670"/>
                <a:gd name="connsiteX1-261" fmla="*/ 136934 w 8777545"/>
                <a:gd name="connsiteY1-262" fmla="*/ 3964166 h 8761670"/>
                <a:gd name="connsiteX2-263" fmla="*/ 3918359 w 8777545"/>
                <a:gd name="connsiteY2-264" fmla="*/ 163692 h 8761670"/>
                <a:gd name="connsiteX3-265" fmla="*/ 4315748 w 8777545"/>
                <a:gd name="connsiteY3-266" fmla="*/ 0 h 8761670"/>
                <a:gd name="connsiteX4-267" fmla="*/ 4661309 w 8777545"/>
                <a:gd name="connsiteY4-268" fmla="*/ 163692 h 8761670"/>
                <a:gd name="connsiteX5-269" fmla="*/ 8777545 w 8777545"/>
                <a:gd name="connsiteY5-270" fmla="*/ 4280823 h 8761670"/>
                <a:gd name="connsiteX6-271" fmla="*/ 4296698 w 8777545"/>
                <a:gd name="connsiteY6-272" fmla="*/ 8761670 h 8761670"/>
                <a:gd name="connsiteX7-273" fmla="*/ 136934 w 8777545"/>
                <a:gd name="connsiteY7-274" fmla="*/ 4611866 h 8761670"/>
                <a:gd name="connsiteX8-275" fmla="*/ 0 w 8777545"/>
                <a:gd name="connsiteY8-276" fmla="*/ 4280823 h 8761670"/>
                <a:gd name="connsiteX0-277" fmla="*/ 0 w 8777545"/>
                <a:gd name="connsiteY0-278" fmla="*/ 4280823 h 8761670"/>
                <a:gd name="connsiteX1-279" fmla="*/ 136934 w 8777545"/>
                <a:gd name="connsiteY1-280" fmla="*/ 3964166 h 8761670"/>
                <a:gd name="connsiteX2-281" fmla="*/ 3918359 w 8777545"/>
                <a:gd name="connsiteY2-282" fmla="*/ 163692 h 8761670"/>
                <a:gd name="connsiteX3-283" fmla="*/ 4315748 w 8777545"/>
                <a:gd name="connsiteY3-284" fmla="*/ 0 h 8761670"/>
                <a:gd name="connsiteX4-285" fmla="*/ 4661309 w 8777545"/>
                <a:gd name="connsiteY4-286" fmla="*/ 163692 h 8761670"/>
                <a:gd name="connsiteX5-287" fmla="*/ 8777545 w 8777545"/>
                <a:gd name="connsiteY5-288" fmla="*/ 4280823 h 8761670"/>
                <a:gd name="connsiteX6-289" fmla="*/ 4296698 w 8777545"/>
                <a:gd name="connsiteY6-290" fmla="*/ 8761670 h 8761670"/>
                <a:gd name="connsiteX7-291" fmla="*/ 136934 w 8777545"/>
                <a:gd name="connsiteY7-292" fmla="*/ 4611866 h 8761670"/>
                <a:gd name="connsiteX8-293" fmla="*/ 0 w 8777545"/>
                <a:gd name="connsiteY8-294" fmla="*/ 4280823 h 8761670"/>
                <a:gd name="connsiteX0-295" fmla="*/ 0 w 8802945"/>
                <a:gd name="connsiteY0-296" fmla="*/ 4280823 h 8761670"/>
                <a:gd name="connsiteX1-297" fmla="*/ 162334 w 8802945"/>
                <a:gd name="connsiteY1-298" fmla="*/ 3964166 h 8761670"/>
                <a:gd name="connsiteX2-299" fmla="*/ 3943759 w 8802945"/>
                <a:gd name="connsiteY2-300" fmla="*/ 163692 h 8761670"/>
                <a:gd name="connsiteX3-301" fmla="*/ 4341148 w 8802945"/>
                <a:gd name="connsiteY3-302" fmla="*/ 0 h 8761670"/>
                <a:gd name="connsiteX4-303" fmla="*/ 4686709 w 8802945"/>
                <a:gd name="connsiteY4-304" fmla="*/ 163692 h 8761670"/>
                <a:gd name="connsiteX5-305" fmla="*/ 8802945 w 8802945"/>
                <a:gd name="connsiteY5-306" fmla="*/ 4280823 h 8761670"/>
                <a:gd name="connsiteX6-307" fmla="*/ 4322098 w 8802945"/>
                <a:gd name="connsiteY6-308" fmla="*/ 8761670 h 8761670"/>
                <a:gd name="connsiteX7-309" fmla="*/ 162334 w 8802945"/>
                <a:gd name="connsiteY7-310" fmla="*/ 4611866 h 8761670"/>
                <a:gd name="connsiteX8-311" fmla="*/ 0 w 8802945"/>
                <a:gd name="connsiteY8-312" fmla="*/ 4280823 h 8761670"/>
                <a:gd name="connsiteX0-313" fmla="*/ 0 w 8802945"/>
                <a:gd name="connsiteY0-314" fmla="*/ 4280823 h 8761670"/>
                <a:gd name="connsiteX1-315" fmla="*/ 162334 w 8802945"/>
                <a:gd name="connsiteY1-316" fmla="*/ 3964166 h 8761670"/>
                <a:gd name="connsiteX2-317" fmla="*/ 3943759 w 8802945"/>
                <a:gd name="connsiteY2-318" fmla="*/ 163692 h 8761670"/>
                <a:gd name="connsiteX3-319" fmla="*/ 4341148 w 8802945"/>
                <a:gd name="connsiteY3-320" fmla="*/ 0 h 8761670"/>
                <a:gd name="connsiteX4-321" fmla="*/ 4686709 w 8802945"/>
                <a:gd name="connsiteY4-322" fmla="*/ 163692 h 8761670"/>
                <a:gd name="connsiteX5-323" fmla="*/ 8802945 w 8802945"/>
                <a:gd name="connsiteY5-324" fmla="*/ 4280823 h 8761670"/>
                <a:gd name="connsiteX6-325" fmla="*/ 4322098 w 8802945"/>
                <a:gd name="connsiteY6-326" fmla="*/ 8761670 h 8761670"/>
                <a:gd name="connsiteX7-327" fmla="*/ 162334 w 8802945"/>
                <a:gd name="connsiteY7-328" fmla="*/ 4611866 h 8761670"/>
                <a:gd name="connsiteX8-329" fmla="*/ 0 w 8802945"/>
                <a:gd name="connsiteY8-330" fmla="*/ 4280823 h 8761670"/>
                <a:gd name="connsiteX0-331" fmla="*/ 0 w 8777545"/>
                <a:gd name="connsiteY0-332" fmla="*/ 4280823 h 8761670"/>
                <a:gd name="connsiteX1-333" fmla="*/ 136934 w 8777545"/>
                <a:gd name="connsiteY1-334" fmla="*/ 3964166 h 8761670"/>
                <a:gd name="connsiteX2-335" fmla="*/ 3918359 w 8777545"/>
                <a:gd name="connsiteY2-336" fmla="*/ 163692 h 8761670"/>
                <a:gd name="connsiteX3-337" fmla="*/ 4315748 w 8777545"/>
                <a:gd name="connsiteY3-338" fmla="*/ 0 h 8761670"/>
                <a:gd name="connsiteX4-339" fmla="*/ 4661309 w 8777545"/>
                <a:gd name="connsiteY4-340" fmla="*/ 163692 h 8761670"/>
                <a:gd name="connsiteX5-341" fmla="*/ 8777545 w 8777545"/>
                <a:gd name="connsiteY5-342" fmla="*/ 4280823 h 8761670"/>
                <a:gd name="connsiteX6-343" fmla="*/ 4296698 w 8777545"/>
                <a:gd name="connsiteY6-344" fmla="*/ 8761670 h 8761670"/>
                <a:gd name="connsiteX7-345" fmla="*/ 136934 w 8777545"/>
                <a:gd name="connsiteY7-346" fmla="*/ 4611866 h 8761670"/>
                <a:gd name="connsiteX8-347" fmla="*/ 0 w 8777545"/>
                <a:gd name="connsiteY8-348" fmla="*/ 4280823 h 8761670"/>
                <a:gd name="connsiteX0-349" fmla="*/ 0 w 8777545"/>
                <a:gd name="connsiteY0-350" fmla="*/ 4280823 h 8761670"/>
                <a:gd name="connsiteX1-351" fmla="*/ 136934 w 8777545"/>
                <a:gd name="connsiteY1-352" fmla="*/ 3964166 h 8761670"/>
                <a:gd name="connsiteX2-353" fmla="*/ 3918359 w 8777545"/>
                <a:gd name="connsiteY2-354" fmla="*/ 163692 h 8761670"/>
                <a:gd name="connsiteX3-355" fmla="*/ 4315748 w 8777545"/>
                <a:gd name="connsiteY3-356" fmla="*/ 0 h 8761670"/>
                <a:gd name="connsiteX4-357" fmla="*/ 4661309 w 8777545"/>
                <a:gd name="connsiteY4-358" fmla="*/ 163692 h 8761670"/>
                <a:gd name="connsiteX5-359" fmla="*/ 8777545 w 8777545"/>
                <a:gd name="connsiteY5-360" fmla="*/ 4280823 h 8761670"/>
                <a:gd name="connsiteX6-361" fmla="*/ 4296698 w 8777545"/>
                <a:gd name="connsiteY6-362" fmla="*/ 8761670 h 8761670"/>
                <a:gd name="connsiteX7-363" fmla="*/ 136934 w 8777545"/>
                <a:gd name="connsiteY7-364" fmla="*/ 4611866 h 8761670"/>
                <a:gd name="connsiteX8-365" fmla="*/ 0 w 8777545"/>
                <a:gd name="connsiteY8-366" fmla="*/ 4280823 h 8761670"/>
                <a:gd name="connsiteX0-367" fmla="*/ 0 w 8777545"/>
                <a:gd name="connsiteY0-368" fmla="*/ 4280823 h 8761670"/>
                <a:gd name="connsiteX1-369" fmla="*/ 136934 w 8777545"/>
                <a:gd name="connsiteY1-370" fmla="*/ 3964166 h 8761670"/>
                <a:gd name="connsiteX2-371" fmla="*/ 3918359 w 8777545"/>
                <a:gd name="connsiteY2-372" fmla="*/ 163692 h 8761670"/>
                <a:gd name="connsiteX3-373" fmla="*/ 4315748 w 8777545"/>
                <a:gd name="connsiteY3-374" fmla="*/ 0 h 8761670"/>
                <a:gd name="connsiteX4-375" fmla="*/ 4661309 w 8777545"/>
                <a:gd name="connsiteY4-376" fmla="*/ 163692 h 8761670"/>
                <a:gd name="connsiteX5-377" fmla="*/ 8452259 w 8777545"/>
                <a:gd name="connsiteY5-378" fmla="*/ 3958451 h 8761670"/>
                <a:gd name="connsiteX6-379" fmla="*/ 8777545 w 8777545"/>
                <a:gd name="connsiteY6-380" fmla="*/ 4280823 h 8761670"/>
                <a:gd name="connsiteX7-381" fmla="*/ 4296698 w 8777545"/>
                <a:gd name="connsiteY7-382" fmla="*/ 8761670 h 8761670"/>
                <a:gd name="connsiteX8-383" fmla="*/ 136934 w 8777545"/>
                <a:gd name="connsiteY8-384" fmla="*/ 4611866 h 8761670"/>
                <a:gd name="connsiteX9" fmla="*/ 0 w 8777545"/>
                <a:gd name="connsiteY9" fmla="*/ 4280823 h 8761670"/>
                <a:gd name="connsiteX0-385" fmla="*/ 0 w 8777545"/>
                <a:gd name="connsiteY0-386" fmla="*/ 4280823 h 8761670"/>
                <a:gd name="connsiteX1-387" fmla="*/ 136934 w 8777545"/>
                <a:gd name="connsiteY1-388" fmla="*/ 3964166 h 8761670"/>
                <a:gd name="connsiteX2-389" fmla="*/ 3918359 w 8777545"/>
                <a:gd name="connsiteY2-390" fmla="*/ 163692 h 8761670"/>
                <a:gd name="connsiteX3-391" fmla="*/ 4315748 w 8777545"/>
                <a:gd name="connsiteY3-392" fmla="*/ 0 h 8761670"/>
                <a:gd name="connsiteX4-393" fmla="*/ 4661309 w 8777545"/>
                <a:gd name="connsiteY4-394" fmla="*/ 163692 h 8761670"/>
                <a:gd name="connsiteX5-395" fmla="*/ 8452259 w 8777545"/>
                <a:gd name="connsiteY5-396" fmla="*/ 3958451 h 8761670"/>
                <a:gd name="connsiteX6-397" fmla="*/ 8777545 w 8777545"/>
                <a:gd name="connsiteY6-398" fmla="*/ 4280823 h 8761670"/>
                <a:gd name="connsiteX7-399" fmla="*/ 8391299 w 8777545"/>
                <a:gd name="connsiteY7-400" fmla="*/ 4667111 h 8761670"/>
                <a:gd name="connsiteX8-401" fmla="*/ 4296698 w 8777545"/>
                <a:gd name="connsiteY8-402" fmla="*/ 8761670 h 8761670"/>
                <a:gd name="connsiteX9-403" fmla="*/ 136934 w 8777545"/>
                <a:gd name="connsiteY9-404" fmla="*/ 4611866 h 8761670"/>
                <a:gd name="connsiteX10" fmla="*/ 0 w 8777545"/>
                <a:gd name="connsiteY10" fmla="*/ 4280823 h 8761670"/>
                <a:gd name="connsiteX0-405" fmla="*/ 0 w 8571805"/>
                <a:gd name="connsiteY0-406" fmla="*/ 4280823 h 8761670"/>
                <a:gd name="connsiteX1-407" fmla="*/ 136934 w 8571805"/>
                <a:gd name="connsiteY1-408" fmla="*/ 3964166 h 8761670"/>
                <a:gd name="connsiteX2-409" fmla="*/ 3918359 w 8571805"/>
                <a:gd name="connsiteY2-410" fmla="*/ 163692 h 8761670"/>
                <a:gd name="connsiteX3-411" fmla="*/ 4315748 w 8571805"/>
                <a:gd name="connsiteY3-412" fmla="*/ 0 h 8761670"/>
                <a:gd name="connsiteX4-413" fmla="*/ 4661309 w 8571805"/>
                <a:gd name="connsiteY4-414" fmla="*/ 163692 h 8761670"/>
                <a:gd name="connsiteX5-415" fmla="*/ 8452259 w 8571805"/>
                <a:gd name="connsiteY5-416" fmla="*/ 3958451 h 8761670"/>
                <a:gd name="connsiteX6-417" fmla="*/ 8571805 w 8571805"/>
                <a:gd name="connsiteY6-418" fmla="*/ 4288443 h 8761670"/>
                <a:gd name="connsiteX7-419" fmla="*/ 8391299 w 8571805"/>
                <a:gd name="connsiteY7-420" fmla="*/ 4667111 h 8761670"/>
                <a:gd name="connsiteX8-421" fmla="*/ 4296698 w 8571805"/>
                <a:gd name="connsiteY8-422" fmla="*/ 8761670 h 8761670"/>
                <a:gd name="connsiteX9-423" fmla="*/ 136934 w 8571805"/>
                <a:gd name="connsiteY9-424" fmla="*/ 4611866 h 8761670"/>
                <a:gd name="connsiteX10-425" fmla="*/ 0 w 8571805"/>
                <a:gd name="connsiteY10-426" fmla="*/ 4280823 h 8761670"/>
                <a:gd name="connsiteX0-427" fmla="*/ 0 w 8571805"/>
                <a:gd name="connsiteY0-428" fmla="*/ 4280823 h 8761670"/>
                <a:gd name="connsiteX1-429" fmla="*/ 136934 w 8571805"/>
                <a:gd name="connsiteY1-430" fmla="*/ 3964166 h 8761670"/>
                <a:gd name="connsiteX2-431" fmla="*/ 3918359 w 8571805"/>
                <a:gd name="connsiteY2-432" fmla="*/ 163692 h 8761670"/>
                <a:gd name="connsiteX3-433" fmla="*/ 4315748 w 8571805"/>
                <a:gd name="connsiteY3-434" fmla="*/ 0 h 8761670"/>
                <a:gd name="connsiteX4-435" fmla="*/ 4661309 w 8571805"/>
                <a:gd name="connsiteY4-436" fmla="*/ 163692 h 8761670"/>
                <a:gd name="connsiteX5-437" fmla="*/ 8452259 w 8571805"/>
                <a:gd name="connsiteY5-438" fmla="*/ 3958451 h 8761670"/>
                <a:gd name="connsiteX6-439" fmla="*/ 8571805 w 8571805"/>
                <a:gd name="connsiteY6-440" fmla="*/ 4288443 h 8761670"/>
                <a:gd name="connsiteX7-441" fmla="*/ 8391299 w 8571805"/>
                <a:gd name="connsiteY7-442" fmla="*/ 4667111 h 8761670"/>
                <a:gd name="connsiteX8-443" fmla="*/ 4296698 w 8571805"/>
                <a:gd name="connsiteY8-444" fmla="*/ 8761670 h 8761670"/>
                <a:gd name="connsiteX9-445" fmla="*/ 136934 w 8571805"/>
                <a:gd name="connsiteY9-446" fmla="*/ 4611866 h 8761670"/>
                <a:gd name="connsiteX10-447" fmla="*/ 0 w 8571805"/>
                <a:gd name="connsiteY10-448" fmla="*/ 4280823 h 8761670"/>
                <a:gd name="connsiteX0-449" fmla="*/ 0 w 8571805"/>
                <a:gd name="connsiteY0-450" fmla="*/ 4280823 h 8761670"/>
                <a:gd name="connsiteX1-451" fmla="*/ 136934 w 8571805"/>
                <a:gd name="connsiteY1-452" fmla="*/ 3964166 h 8761670"/>
                <a:gd name="connsiteX2-453" fmla="*/ 3918359 w 8571805"/>
                <a:gd name="connsiteY2-454" fmla="*/ 163692 h 8761670"/>
                <a:gd name="connsiteX3-455" fmla="*/ 4315748 w 8571805"/>
                <a:gd name="connsiteY3-456" fmla="*/ 0 h 8761670"/>
                <a:gd name="connsiteX4-457" fmla="*/ 4661309 w 8571805"/>
                <a:gd name="connsiteY4-458" fmla="*/ 163692 h 8761670"/>
                <a:gd name="connsiteX5-459" fmla="*/ 8452259 w 8571805"/>
                <a:gd name="connsiteY5-460" fmla="*/ 3958451 h 8761670"/>
                <a:gd name="connsiteX6-461" fmla="*/ 8571805 w 8571805"/>
                <a:gd name="connsiteY6-462" fmla="*/ 4288443 h 8761670"/>
                <a:gd name="connsiteX7-463" fmla="*/ 8391299 w 8571805"/>
                <a:gd name="connsiteY7-464" fmla="*/ 4667111 h 8761670"/>
                <a:gd name="connsiteX8-465" fmla="*/ 4296698 w 8571805"/>
                <a:gd name="connsiteY8-466" fmla="*/ 8761670 h 8761670"/>
                <a:gd name="connsiteX9-467" fmla="*/ 136934 w 8571805"/>
                <a:gd name="connsiteY9-468" fmla="*/ 4611866 h 8761670"/>
                <a:gd name="connsiteX10-469" fmla="*/ 0 w 8571805"/>
                <a:gd name="connsiteY10-470" fmla="*/ 4280823 h 8761670"/>
                <a:gd name="connsiteX0-471" fmla="*/ 0 w 8571805"/>
                <a:gd name="connsiteY0-472" fmla="*/ 4280823 h 8761670"/>
                <a:gd name="connsiteX1-473" fmla="*/ 136934 w 8571805"/>
                <a:gd name="connsiteY1-474" fmla="*/ 3964166 h 8761670"/>
                <a:gd name="connsiteX2-475" fmla="*/ 3918359 w 8571805"/>
                <a:gd name="connsiteY2-476" fmla="*/ 163692 h 8761670"/>
                <a:gd name="connsiteX3-477" fmla="*/ 4315748 w 8571805"/>
                <a:gd name="connsiteY3-478" fmla="*/ 0 h 8761670"/>
                <a:gd name="connsiteX4-479" fmla="*/ 4661309 w 8571805"/>
                <a:gd name="connsiteY4-480" fmla="*/ 163692 h 8761670"/>
                <a:gd name="connsiteX5-481" fmla="*/ 8452259 w 8571805"/>
                <a:gd name="connsiteY5-482" fmla="*/ 3958451 h 8761670"/>
                <a:gd name="connsiteX6-483" fmla="*/ 8571805 w 8571805"/>
                <a:gd name="connsiteY6-484" fmla="*/ 4288443 h 8761670"/>
                <a:gd name="connsiteX7-485" fmla="*/ 8391299 w 8571805"/>
                <a:gd name="connsiteY7-486" fmla="*/ 4667111 h 8761670"/>
                <a:gd name="connsiteX8-487" fmla="*/ 4296698 w 8571805"/>
                <a:gd name="connsiteY8-488" fmla="*/ 8761670 h 8761670"/>
                <a:gd name="connsiteX9-489" fmla="*/ 136934 w 8571805"/>
                <a:gd name="connsiteY9-490" fmla="*/ 4611866 h 8761670"/>
                <a:gd name="connsiteX10-491" fmla="*/ 0 w 8571805"/>
                <a:gd name="connsiteY10-492" fmla="*/ 4280823 h 8761670"/>
                <a:gd name="connsiteX0-493" fmla="*/ 0 w 8571805"/>
                <a:gd name="connsiteY0-494" fmla="*/ 4280823 h 8761670"/>
                <a:gd name="connsiteX1-495" fmla="*/ 136934 w 8571805"/>
                <a:gd name="connsiteY1-496" fmla="*/ 3964166 h 8761670"/>
                <a:gd name="connsiteX2-497" fmla="*/ 3918359 w 8571805"/>
                <a:gd name="connsiteY2-498" fmla="*/ 163692 h 8761670"/>
                <a:gd name="connsiteX3-499" fmla="*/ 4315748 w 8571805"/>
                <a:gd name="connsiteY3-500" fmla="*/ 0 h 8761670"/>
                <a:gd name="connsiteX4-501" fmla="*/ 4661309 w 8571805"/>
                <a:gd name="connsiteY4-502" fmla="*/ 163692 h 8761670"/>
                <a:gd name="connsiteX5-503" fmla="*/ 8452259 w 8571805"/>
                <a:gd name="connsiteY5-504" fmla="*/ 3958451 h 8761670"/>
                <a:gd name="connsiteX6-505" fmla="*/ 8571805 w 8571805"/>
                <a:gd name="connsiteY6-506" fmla="*/ 4288443 h 8761670"/>
                <a:gd name="connsiteX7-507" fmla="*/ 8391299 w 8571805"/>
                <a:gd name="connsiteY7-508" fmla="*/ 4667111 h 8761670"/>
                <a:gd name="connsiteX8-509" fmla="*/ 4296698 w 8571805"/>
                <a:gd name="connsiteY8-510" fmla="*/ 8761670 h 8761670"/>
                <a:gd name="connsiteX9-511" fmla="*/ 136934 w 8571805"/>
                <a:gd name="connsiteY9-512" fmla="*/ 4611866 h 8761670"/>
                <a:gd name="connsiteX10-513" fmla="*/ 0 w 8571805"/>
                <a:gd name="connsiteY10-514" fmla="*/ 4280823 h 8761670"/>
                <a:gd name="connsiteX0-515" fmla="*/ 0 w 8571805"/>
                <a:gd name="connsiteY0-516" fmla="*/ 4280823 h 8761670"/>
                <a:gd name="connsiteX1-517" fmla="*/ 136934 w 8571805"/>
                <a:gd name="connsiteY1-518" fmla="*/ 3964166 h 8761670"/>
                <a:gd name="connsiteX2-519" fmla="*/ 3918359 w 8571805"/>
                <a:gd name="connsiteY2-520" fmla="*/ 163692 h 8761670"/>
                <a:gd name="connsiteX3-521" fmla="*/ 4315748 w 8571805"/>
                <a:gd name="connsiteY3-522" fmla="*/ 0 h 8761670"/>
                <a:gd name="connsiteX4-523" fmla="*/ 4661309 w 8571805"/>
                <a:gd name="connsiteY4-524" fmla="*/ 163692 h 8761670"/>
                <a:gd name="connsiteX5-525" fmla="*/ 8452259 w 8571805"/>
                <a:gd name="connsiteY5-526" fmla="*/ 3958451 h 8761670"/>
                <a:gd name="connsiteX6-527" fmla="*/ 8571805 w 8571805"/>
                <a:gd name="connsiteY6-528" fmla="*/ 4288443 h 8761670"/>
                <a:gd name="connsiteX7-529" fmla="*/ 8391299 w 8571805"/>
                <a:gd name="connsiteY7-530" fmla="*/ 4667111 h 8761670"/>
                <a:gd name="connsiteX8-531" fmla="*/ 4296698 w 8571805"/>
                <a:gd name="connsiteY8-532" fmla="*/ 8761670 h 8761670"/>
                <a:gd name="connsiteX9-533" fmla="*/ 136934 w 8571805"/>
                <a:gd name="connsiteY9-534" fmla="*/ 4611866 h 8761670"/>
                <a:gd name="connsiteX10-535" fmla="*/ 0 w 8571805"/>
                <a:gd name="connsiteY10-536" fmla="*/ 4280823 h 8761670"/>
                <a:gd name="connsiteX0-537" fmla="*/ 0 w 8571805"/>
                <a:gd name="connsiteY0-538" fmla="*/ 4280823 h 8761670"/>
                <a:gd name="connsiteX1-539" fmla="*/ 136934 w 8571805"/>
                <a:gd name="connsiteY1-540" fmla="*/ 3964166 h 8761670"/>
                <a:gd name="connsiteX2-541" fmla="*/ 3918359 w 8571805"/>
                <a:gd name="connsiteY2-542" fmla="*/ 163692 h 8761670"/>
                <a:gd name="connsiteX3-543" fmla="*/ 4315748 w 8571805"/>
                <a:gd name="connsiteY3-544" fmla="*/ 0 h 8761670"/>
                <a:gd name="connsiteX4-545" fmla="*/ 4661309 w 8571805"/>
                <a:gd name="connsiteY4-546" fmla="*/ 163692 h 8761670"/>
                <a:gd name="connsiteX5-547" fmla="*/ 8452259 w 8571805"/>
                <a:gd name="connsiteY5-548" fmla="*/ 3958451 h 8761670"/>
                <a:gd name="connsiteX6-549" fmla="*/ 8571805 w 8571805"/>
                <a:gd name="connsiteY6-550" fmla="*/ 4288443 h 8761670"/>
                <a:gd name="connsiteX7-551" fmla="*/ 8391299 w 8571805"/>
                <a:gd name="connsiteY7-552" fmla="*/ 4667111 h 8761670"/>
                <a:gd name="connsiteX8-553" fmla="*/ 4661309 w 8571805"/>
                <a:gd name="connsiteY8-554" fmla="*/ 8402816 h 8761670"/>
                <a:gd name="connsiteX9-555" fmla="*/ 4296698 w 8571805"/>
                <a:gd name="connsiteY9-556" fmla="*/ 8761670 h 8761670"/>
                <a:gd name="connsiteX10-557" fmla="*/ 136934 w 8571805"/>
                <a:gd name="connsiteY10-558" fmla="*/ 4611866 h 8761670"/>
                <a:gd name="connsiteX11" fmla="*/ 0 w 8571805"/>
                <a:gd name="connsiteY11" fmla="*/ 4280823 h 8761670"/>
                <a:gd name="connsiteX0-559" fmla="*/ 0 w 8571805"/>
                <a:gd name="connsiteY0-560" fmla="*/ 4280823 h 8761670"/>
                <a:gd name="connsiteX1-561" fmla="*/ 136934 w 8571805"/>
                <a:gd name="connsiteY1-562" fmla="*/ 3964166 h 8761670"/>
                <a:gd name="connsiteX2-563" fmla="*/ 3918359 w 8571805"/>
                <a:gd name="connsiteY2-564" fmla="*/ 163692 h 8761670"/>
                <a:gd name="connsiteX3-565" fmla="*/ 4315748 w 8571805"/>
                <a:gd name="connsiteY3-566" fmla="*/ 0 h 8761670"/>
                <a:gd name="connsiteX4-567" fmla="*/ 4661309 w 8571805"/>
                <a:gd name="connsiteY4-568" fmla="*/ 163692 h 8761670"/>
                <a:gd name="connsiteX5-569" fmla="*/ 8452259 w 8571805"/>
                <a:gd name="connsiteY5-570" fmla="*/ 3958451 h 8761670"/>
                <a:gd name="connsiteX6-571" fmla="*/ 8571805 w 8571805"/>
                <a:gd name="connsiteY6-572" fmla="*/ 4288443 h 8761670"/>
                <a:gd name="connsiteX7-573" fmla="*/ 8391299 w 8571805"/>
                <a:gd name="connsiteY7-574" fmla="*/ 4667111 h 8761670"/>
                <a:gd name="connsiteX8-575" fmla="*/ 4661309 w 8571805"/>
                <a:gd name="connsiteY8-576" fmla="*/ 8402816 h 8761670"/>
                <a:gd name="connsiteX9-577" fmla="*/ 4296698 w 8571805"/>
                <a:gd name="connsiteY9-578" fmla="*/ 8761670 h 8761670"/>
                <a:gd name="connsiteX10-579" fmla="*/ 3965984 w 8571805"/>
                <a:gd name="connsiteY10-580" fmla="*/ 8436154 h 8761670"/>
                <a:gd name="connsiteX11-581" fmla="*/ 136934 w 8571805"/>
                <a:gd name="connsiteY11-582" fmla="*/ 4611866 h 8761670"/>
                <a:gd name="connsiteX12" fmla="*/ 0 w 8571805"/>
                <a:gd name="connsiteY12" fmla="*/ 4280823 h 8761670"/>
                <a:gd name="connsiteX0-583" fmla="*/ 0 w 8571805"/>
                <a:gd name="connsiteY0-584" fmla="*/ 4280823 h 8561645"/>
                <a:gd name="connsiteX1-585" fmla="*/ 136934 w 8571805"/>
                <a:gd name="connsiteY1-586" fmla="*/ 3964166 h 8561645"/>
                <a:gd name="connsiteX2-587" fmla="*/ 3918359 w 8571805"/>
                <a:gd name="connsiteY2-588" fmla="*/ 163692 h 8561645"/>
                <a:gd name="connsiteX3-589" fmla="*/ 4315748 w 8571805"/>
                <a:gd name="connsiteY3-590" fmla="*/ 0 h 8561645"/>
                <a:gd name="connsiteX4-591" fmla="*/ 4661309 w 8571805"/>
                <a:gd name="connsiteY4-592" fmla="*/ 163692 h 8561645"/>
                <a:gd name="connsiteX5-593" fmla="*/ 8452259 w 8571805"/>
                <a:gd name="connsiteY5-594" fmla="*/ 3958451 h 8561645"/>
                <a:gd name="connsiteX6-595" fmla="*/ 8571805 w 8571805"/>
                <a:gd name="connsiteY6-596" fmla="*/ 4288443 h 8561645"/>
                <a:gd name="connsiteX7-597" fmla="*/ 8391299 w 8571805"/>
                <a:gd name="connsiteY7-598" fmla="*/ 4667111 h 8561645"/>
                <a:gd name="connsiteX8-599" fmla="*/ 4661309 w 8571805"/>
                <a:gd name="connsiteY8-600" fmla="*/ 8402816 h 8561645"/>
                <a:gd name="connsiteX9-601" fmla="*/ 4306223 w 8571805"/>
                <a:gd name="connsiteY9-602" fmla="*/ 8561645 h 8561645"/>
                <a:gd name="connsiteX10-603" fmla="*/ 3965984 w 8571805"/>
                <a:gd name="connsiteY10-604" fmla="*/ 8436154 h 8561645"/>
                <a:gd name="connsiteX11-605" fmla="*/ 136934 w 8571805"/>
                <a:gd name="connsiteY11-606" fmla="*/ 4611866 h 8561645"/>
                <a:gd name="connsiteX12-607" fmla="*/ 0 w 8571805"/>
                <a:gd name="connsiteY12-608" fmla="*/ 4280823 h 8561645"/>
                <a:gd name="connsiteX0-609" fmla="*/ 0 w 8571805"/>
                <a:gd name="connsiteY0-610" fmla="*/ 4280823 h 8561645"/>
                <a:gd name="connsiteX1-611" fmla="*/ 136934 w 8571805"/>
                <a:gd name="connsiteY1-612" fmla="*/ 3964166 h 8561645"/>
                <a:gd name="connsiteX2-613" fmla="*/ 3918359 w 8571805"/>
                <a:gd name="connsiteY2-614" fmla="*/ 163692 h 8561645"/>
                <a:gd name="connsiteX3-615" fmla="*/ 4315748 w 8571805"/>
                <a:gd name="connsiteY3-616" fmla="*/ 0 h 8561645"/>
                <a:gd name="connsiteX4-617" fmla="*/ 4661309 w 8571805"/>
                <a:gd name="connsiteY4-618" fmla="*/ 163692 h 8561645"/>
                <a:gd name="connsiteX5-619" fmla="*/ 8452259 w 8571805"/>
                <a:gd name="connsiteY5-620" fmla="*/ 3958451 h 8561645"/>
                <a:gd name="connsiteX6-621" fmla="*/ 8571805 w 8571805"/>
                <a:gd name="connsiteY6-622" fmla="*/ 4288443 h 8561645"/>
                <a:gd name="connsiteX7-623" fmla="*/ 8391299 w 8571805"/>
                <a:gd name="connsiteY7-624" fmla="*/ 4667111 h 8561645"/>
                <a:gd name="connsiteX8-625" fmla="*/ 4661309 w 8571805"/>
                <a:gd name="connsiteY8-626" fmla="*/ 8402816 h 8561645"/>
                <a:gd name="connsiteX9-627" fmla="*/ 4306223 w 8571805"/>
                <a:gd name="connsiteY9-628" fmla="*/ 8561645 h 8561645"/>
                <a:gd name="connsiteX10-629" fmla="*/ 3965984 w 8571805"/>
                <a:gd name="connsiteY10-630" fmla="*/ 8436154 h 8561645"/>
                <a:gd name="connsiteX11-631" fmla="*/ 136934 w 8571805"/>
                <a:gd name="connsiteY11-632" fmla="*/ 4611866 h 8561645"/>
                <a:gd name="connsiteX12-633" fmla="*/ 0 w 8571805"/>
                <a:gd name="connsiteY12-634" fmla="*/ 4280823 h 8561645"/>
                <a:gd name="connsiteX0-635" fmla="*/ 0 w 8571805"/>
                <a:gd name="connsiteY0-636" fmla="*/ 4280823 h 8561645"/>
                <a:gd name="connsiteX1-637" fmla="*/ 136934 w 8571805"/>
                <a:gd name="connsiteY1-638" fmla="*/ 3964166 h 8561645"/>
                <a:gd name="connsiteX2-639" fmla="*/ 3918359 w 8571805"/>
                <a:gd name="connsiteY2-640" fmla="*/ 163692 h 8561645"/>
                <a:gd name="connsiteX3-641" fmla="*/ 4315748 w 8571805"/>
                <a:gd name="connsiteY3-642" fmla="*/ 0 h 8561645"/>
                <a:gd name="connsiteX4-643" fmla="*/ 4661309 w 8571805"/>
                <a:gd name="connsiteY4-644" fmla="*/ 163692 h 8561645"/>
                <a:gd name="connsiteX5-645" fmla="*/ 8452259 w 8571805"/>
                <a:gd name="connsiteY5-646" fmla="*/ 3958451 h 8561645"/>
                <a:gd name="connsiteX6-647" fmla="*/ 8571805 w 8571805"/>
                <a:gd name="connsiteY6-648" fmla="*/ 4288443 h 8561645"/>
                <a:gd name="connsiteX7-649" fmla="*/ 8391299 w 8571805"/>
                <a:gd name="connsiteY7-650" fmla="*/ 4667111 h 8561645"/>
                <a:gd name="connsiteX8-651" fmla="*/ 4661309 w 8571805"/>
                <a:gd name="connsiteY8-652" fmla="*/ 8402816 h 8561645"/>
                <a:gd name="connsiteX9-653" fmla="*/ 4306223 w 8571805"/>
                <a:gd name="connsiteY9-654" fmla="*/ 8561645 h 8561645"/>
                <a:gd name="connsiteX10-655" fmla="*/ 3965984 w 8571805"/>
                <a:gd name="connsiteY10-656" fmla="*/ 8436154 h 8561645"/>
                <a:gd name="connsiteX11-657" fmla="*/ 136934 w 8571805"/>
                <a:gd name="connsiteY11-658" fmla="*/ 4611866 h 8561645"/>
                <a:gd name="connsiteX12-659" fmla="*/ 0 w 8571805"/>
                <a:gd name="connsiteY12-660" fmla="*/ 4280823 h 8561645"/>
                <a:gd name="connsiteX0-661" fmla="*/ 0 w 8571805"/>
                <a:gd name="connsiteY0-662" fmla="*/ 4280823 h 8561645"/>
                <a:gd name="connsiteX1-663" fmla="*/ 136934 w 8571805"/>
                <a:gd name="connsiteY1-664" fmla="*/ 3964166 h 8561645"/>
                <a:gd name="connsiteX2-665" fmla="*/ 3918359 w 8571805"/>
                <a:gd name="connsiteY2-666" fmla="*/ 163692 h 8561645"/>
                <a:gd name="connsiteX3-667" fmla="*/ 4315748 w 8571805"/>
                <a:gd name="connsiteY3-668" fmla="*/ 0 h 8561645"/>
                <a:gd name="connsiteX4-669" fmla="*/ 4661309 w 8571805"/>
                <a:gd name="connsiteY4-670" fmla="*/ 163692 h 8561645"/>
                <a:gd name="connsiteX5-671" fmla="*/ 8452259 w 8571805"/>
                <a:gd name="connsiteY5-672" fmla="*/ 3958451 h 8561645"/>
                <a:gd name="connsiteX6-673" fmla="*/ 8571805 w 8571805"/>
                <a:gd name="connsiteY6-674" fmla="*/ 4288443 h 8561645"/>
                <a:gd name="connsiteX7-675" fmla="*/ 8391299 w 8571805"/>
                <a:gd name="connsiteY7-676" fmla="*/ 4667111 h 8561645"/>
                <a:gd name="connsiteX8-677" fmla="*/ 4661309 w 8571805"/>
                <a:gd name="connsiteY8-678" fmla="*/ 8402816 h 8561645"/>
                <a:gd name="connsiteX9-679" fmla="*/ 4306223 w 8571805"/>
                <a:gd name="connsiteY9-680" fmla="*/ 8561645 h 8561645"/>
                <a:gd name="connsiteX10-681" fmla="*/ 3965984 w 8571805"/>
                <a:gd name="connsiteY10-682" fmla="*/ 8436154 h 8561645"/>
                <a:gd name="connsiteX11-683" fmla="*/ 136934 w 8571805"/>
                <a:gd name="connsiteY11-684" fmla="*/ 4611866 h 8561645"/>
                <a:gd name="connsiteX12-685" fmla="*/ 0 w 8571805"/>
                <a:gd name="connsiteY12-686" fmla="*/ 4280823 h 8561645"/>
                <a:gd name="connsiteX0-687" fmla="*/ 0 w 8571805"/>
                <a:gd name="connsiteY0-688" fmla="*/ 4280823 h 8561645"/>
                <a:gd name="connsiteX1-689" fmla="*/ 136934 w 8571805"/>
                <a:gd name="connsiteY1-690" fmla="*/ 3964166 h 8561645"/>
                <a:gd name="connsiteX2-691" fmla="*/ 3918359 w 8571805"/>
                <a:gd name="connsiteY2-692" fmla="*/ 163692 h 8561645"/>
                <a:gd name="connsiteX3-693" fmla="*/ 4315748 w 8571805"/>
                <a:gd name="connsiteY3-694" fmla="*/ 0 h 8561645"/>
                <a:gd name="connsiteX4-695" fmla="*/ 4661309 w 8571805"/>
                <a:gd name="connsiteY4-696" fmla="*/ 163692 h 8561645"/>
                <a:gd name="connsiteX5-697" fmla="*/ 8452259 w 8571805"/>
                <a:gd name="connsiteY5-698" fmla="*/ 3958451 h 8561645"/>
                <a:gd name="connsiteX6-699" fmla="*/ 8571805 w 8571805"/>
                <a:gd name="connsiteY6-700" fmla="*/ 4288443 h 8561645"/>
                <a:gd name="connsiteX7-701" fmla="*/ 8391299 w 8571805"/>
                <a:gd name="connsiteY7-702" fmla="*/ 4667111 h 8561645"/>
                <a:gd name="connsiteX8-703" fmla="*/ 4661309 w 8571805"/>
                <a:gd name="connsiteY8-704" fmla="*/ 8402816 h 8561645"/>
                <a:gd name="connsiteX9-705" fmla="*/ 4306223 w 8571805"/>
                <a:gd name="connsiteY9-706" fmla="*/ 8561645 h 8561645"/>
                <a:gd name="connsiteX10-707" fmla="*/ 3965984 w 8571805"/>
                <a:gd name="connsiteY10-708" fmla="*/ 8436154 h 8561645"/>
                <a:gd name="connsiteX11-709" fmla="*/ 136934 w 8571805"/>
                <a:gd name="connsiteY11-710" fmla="*/ 4611866 h 8561645"/>
                <a:gd name="connsiteX12-711" fmla="*/ 0 w 8571805"/>
                <a:gd name="connsiteY12-712" fmla="*/ 4280823 h 8561645"/>
                <a:gd name="connsiteX0-713" fmla="*/ 0 w 8571805"/>
                <a:gd name="connsiteY0-714" fmla="*/ 4280823 h 8561645"/>
                <a:gd name="connsiteX1-715" fmla="*/ 136934 w 8571805"/>
                <a:gd name="connsiteY1-716" fmla="*/ 3964166 h 8561645"/>
                <a:gd name="connsiteX2-717" fmla="*/ 3918359 w 8571805"/>
                <a:gd name="connsiteY2-718" fmla="*/ 163692 h 8561645"/>
                <a:gd name="connsiteX3-719" fmla="*/ 4315748 w 8571805"/>
                <a:gd name="connsiteY3-720" fmla="*/ 0 h 8561645"/>
                <a:gd name="connsiteX4-721" fmla="*/ 4661309 w 8571805"/>
                <a:gd name="connsiteY4-722" fmla="*/ 163692 h 8561645"/>
                <a:gd name="connsiteX5-723" fmla="*/ 8452259 w 8571805"/>
                <a:gd name="connsiteY5-724" fmla="*/ 3958451 h 8561645"/>
                <a:gd name="connsiteX6-725" fmla="*/ 8571805 w 8571805"/>
                <a:gd name="connsiteY6-726" fmla="*/ 4288443 h 8561645"/>
                <a:gd name="connsiteX7-727" fmla="*/ 8391299 w 8571805"/>
                <a:gd name="connsiteY7-728" fmla="*/ 4667111 h 8561645"/>
                <a:gd name="connsiteX8-729" fmla="*/ 4661309 w 8571805"/>
                <a:gd name="connsiteY8-730" fmla="*/ 8402816 h 8561645"/>
                <a:gd name="connsiteX9-731" fmla="*/ 4306223 w 8571805"/>
                <a:gd name="connsiteY9-732" fmla="*/ 8561645 h 8561645"/>
                <a:gd name="connsiteX10-733" fmla="*/ 3965984 w 8571805"/>
                <a:gd name="connsiteY10-734" fmla="*/ 8436154 h 8561645"/>
                <a:gd name="connsiteX11-735" fmla="*/ 136934 w 8571805"/>
                <a:gd name="connsiteY11-736" fmla="*/ 4611866 h 8561645"/>
                <a:gd name="connsiteX12-737" fmla="*/ 0 w 8571805"/>
                <a:gd name="connsiteY12-738" fmla="*/ 4280823 h 8561645"/>
                <a:gd name="connsiteX0-739" fmla="*/ 0 w 8571805"/>
                <a:gd name="connsiteY0-740" fmla="*/ 4280823 h 8561645"/>
                <a:gd name="connsiteX1-741" fmla="*/ 136934 w 8571805"/>
                <a:gd name="connsiteY1-742" fmla="*/ 3964166 h 8561645"/>
                <a:gd name="connsiteX2-743" fmla="*/ 3918359 w 8571805"/>
                <a:gd name="connsiteY2-744" fmla="*/ 163692 h 8561645"/>
                <a:gd name="connsiteX3-745" fmla="*/ 4315748 w 8571805"/>
                <a:gd name="connsiteY3-746" fmla="*/ 0 h 8561645"/>
                <a:gd name="connsiteX4-747" fmla="*/ 4661309 w 8571805"/>
                <a:gd name="connsiteY4-748" fmla="*/ 163692 h 8561645"/>
                <a:gd name="connsiteX5-749" fmla="*/ 8452259 w 8571805"/>
                <a:gd name="connsiteY5-750" fmla="*/ 3958451 h 8561645"/>
                <a:gd name="connsiteX6-751" fmla="*/ 8571805 w 8571805"/>
                <a:gd name="connsiteY6-752" fmla="*/ 4288443 h 8561645"/>
                <a:gd name="connsiteX7-753" fmla="*/ 8391299 w 8571805"/>
                <a:gd name="connsiteY7-754" fmla="*/ 4667111 h 8561645"/>
                <a:gd name="connsiteX8-755" fmla="*/ 4661309 w 8571805"/>
                <a:gd name="connsiteY8-756" fmla="*/ 8402816 h 8561645"/>
                <a:gd name="connsiteX9-757" fmla="*/ 4306223 w 8571805"/>
                <a:gd name="connsiteY9-758" fmla="*/ 8561645 h 8561645"/>
                <a:gd name="connsiteX10-759" fmla="*/ 3965984 w 8571805"/>
                <a:gd name="connsiteY10-760" fmla="*/ 8436154 h 8561645"/>
                <a:gd name="connsiteX11-761" fmla="*/ 136934 w 8571805"/>
                <a:gd name="connsiteY11-762" fmla="*/ 4611866 h 8561645"/>
                <a:gd name="connsiteX12-763" fmla="*/ 0 w 8571805"/>
                <a:gd name="connsiteY12-764" fmla="*/ 4280823 h 85616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149" y="connsiteY7-150"/>
                </a:cxn>
                <a:cxn ang="0">
                  <a:pos x="connsiteX8-167" y="connsiteY8-168"/>
                </a:cxn>
                <a:cxn ang="0">
                  <a:pos x="connsiteX9-403" y="connsiteY9-404"/>
                </a:cxn>
                <a:cxn ang="0">
                  <a:pos x="connsiteX10-425" y="connsiteY10-426"/>
                </a:cxn>
                <a:cxn ang="0">
                  <a:pos x="connsiteX11-581" y="connsiteY11-582"/>
                </a:cxn>
                <a:cxn ang="0">
                  <a:pos x="connsiteX12-607" y="connsiteY12-608"/>
                </a:cxn>
              </a:cxnLst>
              <a:rect l="l" t="t" r="r" b="b"/>
              <a:pathLst>
                <a:path w="8571805" h="8561645">
                  <a:moveTo>
                    <a:pt x="0" y="4280823"/>
                  </a:moveTo>
                  <a:cubicBezTo>
                    <a:pt x="20245" y="4124471"/>
                    <a:pt x="46839" y="4063368"/>
                    <a:pt x="136934" y="3964166"/>
                  </a:cubicBezTo>
                  <a:lnTo>
                    <a:pt x="3918359" y="163692"/>
                  </a:lnTo>
                  <a:cubicBezTo>
                    <a:pt x="4050822" y="61503"/>
                    <a:pt x="4126135" y="6939"/>
                    <a:pt x="4315748" y="0"/>
                  </a:cubicBezTo>
                  <a:cubicBezTo>
                    <a:pt x="4497610" y="16464"/>
                    <a:pt x="4555647" y="71028"/>
                    <a:pt x="4661309" y="163692"/>
                  </a:cubicBezTo>
                  <a:lnTo>
                    <a:pt x="8452259" y="3958451"/>
                  </a:lnTo>
                  <a:cubicBezTo>
                    <a:pt x="8560688" y="4106548"/>
                    <a:pt x="8570056" y="4178446"/>
                    <a:pt x="8571805" y="4288443"/>
                  </a:cubicBezTo>
                  <a:cubicBezTo>
                    <a:pt x="8564024" y="4395616"/>
                    <a:pt x="8535288" y="4495168"/>
                    <a:pt x="8391299" y="4667111"/>
                  </a:cubicBezTo>
                  <a:lnTo>
                    <a:pt x="4661309" y="8402816"/>
                  </a:lnTo>
                  <a:cubicBezTo>
                    <a:pt x="4547709" y="8527197"/>
                    <a:pt x="4410298" y="8551565"/>
                    <a:pt x="4306223" y="8561645"/>
                  </a:cubicBezTo>
                  <a:cubicBezTo>
                    <a:pt x="4192810" y="8557915"/>
                    <a:pt x="4098447" y="8535134"/>
                    <a:pt x="3965984" y="8436154"/>
                  </a:cubicBezTo>
                  <a:lnTo>
                    <a:pt x="136934" y="4611866"/>
                  </a:lnTo>
                  <a:cubicBezTo>
                    <a:pt x="21439" y="4469768"/>
                    <a:pt x="1195" y="4391171"/>
                    <a:pt x="0" y="4280823"/>
                  </a:cubicBez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dirty="0"/>
                <a:t>集聚发展类</a:t>
              </a:r>
              <a:endParaRPr lang="zh-CN" altLang="en-US" sz="2400" b="1" dirty="0"/>
            </a:p>
          </p:txBody>
        </p:sp>
      </p:grpSp>
      <p:sp>
        <p:nvSpPr>
          <p:cNvPr id="29" name="文本框 28"/>
          <p:cNvSpPr txBox="1"/>
          <p:nvPr/>
        </p:nvSpPr>
        <p:spPr>
          <a:xfrm>
            <a:off x="2803525" y="3078480"/>
            <a:ext cx="2721610" cy="1538605"/>
          </a:xfrm>
          <a:prstGeom prst="rect">
            <a:avLst/>
          </a:prstGeom>
          <a:noFill/>
        </p:spPr>
        <p:txBody>
          <a:bodyPr wrap="square" rtlCol="0">
            <a:noAutofit/>
          </a:bodyPr>
          <a:p>
            <a:pPr indent="0" algn="ctr" fontAlgn="auto">
              <a:lnSpc>
                <a:spcPct val="150000"/>
              </a:lnSpc>
            </a:pPr>
            <a:r>
              <a:rPr lang="zh-CN" altLang="en-US" sz="2400" b="1"/>
              <a:t>大河口村</a:t>
            </a:r>
            <a:endParaRPr lang="zh-CN" altLang="en-US" sz="2400" b="1"/>
          </a:p>
          <a:p>
            <a:pPr indent="0" algn="ctr" fontAlgn="auto">
              <a:lnSpc>
                <a:spcPct val="150000"/>
              </a:lnSpc>
            </a:pPr>
            <a:r>
              <a:rPr lang="zh-CN" altLang="en-US" sz="2400" b="1"/>
              <a:t>涟水村</a:t>
            </a:r>
            <a:endParaRPr lang="zh-CN" altLang="en-US" sz="2400" b="1"/>
          </a:p>
          <a:p>
            <a:pPr indent="0" algn="ctr" fontAlgn="auto">
              <a:lnSpc>
                <a:spcPct val="150000"/>
              </a:lnSpc>
            </a:pPr>
            <a:r>
              <a:rPr lang="zh-CN" altLang="en-US" sz="2400" b="1"/>
              <a:t>麂子村</a:t>
            </a:r>
            <a:endParaRPr lang="zh-CN" altLang="en-US" sz="2400" b="1"/>
          </a:p>
          <a:p>
            <a:pPr indent="0" algn="ctr" fontAlgn="auto">
              <a:lnSpc>
                <a:spcPct val="150000"/>
              </a:lnSpc>
            </a:pPr>
            <a:endParaRPr lang="zh-CN" altLang="en-US" sz="2400" b="1"/>
          </a:p>
        </p:txBody>
      </p:sp>
      <p:sp>
        <p:nvSpPr>
          <p:cNvPr id="30" name="文本框 29"/>
          <p:cNvSpPr txBox="1"/>
          <p:nvPr>
            <p:custDataLst>
              <p:tags r:id="rId8"/>
            </p:custDataLst>
          </p:nvPr>
        </p:nvSpPr>
        <p:spPr>
          <a:xfrm>
            <a:off x="6362700" y="3078480"/>
            <a:ext cx="2721610" cy="1662430"/>
          </a:xfrm>
          <a:prstGeom prst="rect">
            <a:avLst/>
          </a:prstGeom>
          <a:noFill/>
        </p:spPr>
        <p:txBody>
          <a:bodyPr wrap="square" rtlCol="0">
            <a:noAutofit/>
          </a:bodyPr>
          <a:p>
            <a:pPr indent="0" algn="ctr" fontAlgn="auto">
              <a:lnSpc>
                <a:spcPct val="150000"/>
              </a:lnSpc>
            </a:pPr>
            <a:r>
              <a:rPr lang="zh-CN" altLang="en-US" sz="2400" b="1">
                <a:sym typeface="+mn-ea"/>
              </a:rPr>
              <a:t>蒿子箐村</a:t>
            </a:r>
            <a:endParaRPr lang="zh-CN" altLang="en-US" sz="2400" b="1"/>
          </a:p>
          <a:p>
            <a:pPr indent="0" algn="ctr" fontAlgn="auto">
              <a:lnSpc>
                <a:spcPct val="150000"/>
              </a:lnSpc>
            </a:pPr>
            <a:r>
              <a:rPr lang="zh-CN" altLang="en-US" sz="2400" b="1"/>
              <a:t>大栎树村</a:t>
            </a:r>
            <a:endParaRPr lang="zh-CN" altLang="en-US" sz="2400" b="1"/>
          </a:p>
          <a:p>
            <a:pPr indent="0" algn="ctr" fontAlgn="auto">
              <a:lnSpc>
                <a:spcPct val="150000"/>
              </a:lnSpc>
            </a:pPr>
            <a:r>
              <a:rPr lang="zh-CN" altLang="en-US" sz="2400" b="1"/>
              <a:t>大白者乐村</a:t>
            </a:r>
            <a:endParaRPr lang="zh-CN" altLang="en-US" sz="2400"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1"/>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custDataLst>
              <p:tags r:id="rId2"/>
            </p:custDataLst>
          </p:nvPr>
        </p:nvSpPr>
        <p:spPr>
          <a:xfrm>
            <a:off x="500380" y="984885"/>
            <a:ext cx="3973830" cy="811530"/>
          </a:xfrm>
          <a:prstGeom prst="rect">
            <a:avLst/>
          </a:prstGeom>
          <a:noFill/>
        </p:spPr>
        <p:txBody>
          <a:bodyPr wrap="square" rtlCol="0">
            <a:spAutoFit/>
          </a:bodyPr>
          <a:p>
            <a:pPr>
              <a:lnSpc>
                <a:spcPct val="130000"/>
              </a:lnSpc>
            </a:pPr>
            <a:r>
              <a:rPr lang="en-US" altLang="zh-CN" sz="3600" b="1" dirty="0">
                <a:solidFill>
                  <a:schemeClr val="accent5"/>
                </a:solidFill>
                <a:effectLst/>
                <a:latin typeface="MiSans Bold" panose="00000800000000000000" pitchFamily="2" charset="-122"/>
                <a:ea typeface="MiSans Bold" panose="00000800000000000000" pitchFamily="2" charset="-122"/>
              </a:rPr>
              <a:t>5.3 </a:t>
            </a:r>
            <a:r>
              <a:rPr lang="zh-CN" altLang="en-US" sz="3600" b="1" dirty="0">
                <a:solidFill>
                  <a:schemeClr val="accent5"/>
                </a:solidFill>
                <a:effectLst/>
                <a:latin typeface="MiSans Bold" panose="00000800000000000000" pitchFamily="2" charset="-122"/>
                <a:ea typeface="MiSans Bold" panose="00000800000000000000" pitchFamily="2" charset="-122"/>
              </a:rPr>
              <a:t>产业空间布局</a:t>
            </a:r>
            <a:endParaRPr lang="zh-CN" altLang="en-US" sz="3600" b="1" dirty="0">
              <a:solidFill>
                <a:schemeClr val="accent5"/>
              </a:solidFill>
              <a:effectLst/>
              <a:latin typeface="MiSans Bold" panose="00000800000000000000" pitchFamily="2" charset="-122"/>
              <a:ea typeface="MiSans Bold" panose="00000800000000000000" pitchFamily="2" charset="-122"/>
            </a:endParaRPr>
          </a:p>
        </p:txBody>
      </p:sp>
      <p:sp>
        <p:nvSpPr>
          <p:cNvPr id="3" name="文本框 2"/>
          <p:cNvSpPr txBox="1"/>
          <p:nvPr>
            <p:custDataLst>
              <p:tags r:id="rId3"/>
            </p:custDataLst>
          </p:nvPr>
        </p:nvSpPr>
        <p:spPr>
          <a:xfrm flipH="1">
            <a:off x="501650" y="1838960"/>
            <a:ext cx="9599295" cy="691515"/>
          </a:xfrm>
          <a:prstGeom prst="rect">
            <a:avLst/>
          </a:prstGeom>
          <a:solidFill>
            <a:schemeClr val="accent3">
              <a:lumMod val="50000"/>
            </a:schemeClr>
          </a:solidFill>
          <a:ln>
            <a:noFill/>
          </a:ln>
        </p:spPr>
        <p:txBody>
          <a:bodyPr wrap="square" rtlCol="0">
            <a:spAutoFit/>
          </a:bodyPr>
          <a:p>
            <a:pPr marR="0" lvl="0" indent="0" algn="ctr" defTabSz="914400" rtl="0" fontAlgn="auto">
              <a:lnSpc>
                <a:spcPct val="150000"/>
              </a:lnSpc>
              <a:spcBef>
                <a:spcPts val="0"/>
              </a:spcBef>
              <a:spcAft>
                <a:spcPts val="0"/>
              </a:spcAft>
              <a:buClrTx/>
              <a:buSzTx/>
              <a:buFontTx/>
              <a:buNone/>
              <a:defRPr/>
            </a:pPr>
            <a:r>
              <a:rPr kumimoji="0" lang="zh-CN" altLang="en-US" sz="26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构建</a:t>
            </a:r>
            <a:r>
              <a:rPr kumimoji="0" lang="en-US" altLang="zh-CN" sz="26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a:t>
            </a:r>
            <a:r>
              <a:rPr kumimoji="0" lang="zh-CN" altLang="en-US" sz="26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一带一环</a:t>
            </a:r>
            <a:r>
              <a:rPr lang="zh-CN" altLang="en-US" sz="2600" b="1" noProof="0" dirty="0">
                <a:ln>
                  <a:noFill/>
                </a:ln>
                <a:solidFill>
                  <a:schemeClr val="bg1"/>
                </a:solidFill>
                <a:effectLst/>
                <a:uLnTx/>
                <a:uFillTx/>
                <a:latin typeface="HYYakuHei 65W" panose="020B0604020202020204" pitchFamily="34" charset="-122"/>
                <a:ea typeface="HYYakuHei 65W" panose="020B0604020202020204" pitchFamily="34" charset="-122"/>
                <a:sym typeface="+mn-ea"/>
              </a:rPr>
              <a:t>三区</a:t>
            </a:r>
            <a:r>
              <a:rPr kumimoji="0" lang="zh-CN" altLang="en-US" sz="26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四基地</a:t>
            </a:r>
            <a:r>
              <a:rPr kumimoji="0" lang="en-US" altLang="zh-CN" sz="26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a:t>
            </a:r>
            <a:r>
              <a:rPr kumimoji="0" lang="zh-CN" altLang="en-US" sz="26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的产业发展格局</a:t>
            </a:r>
            <a:endParaRPr kumimoji="0" lang="zh-CN" altLang="en-US" sz="26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endParaRPr>
          </a:p>
        </p:txBody>
      </p:sp>
      <p:sp>
        <p:nvSpPr>
          <p:cNvPr id="2" name="文本框 1"/>
          <p:cNvSpPr txBox="1"/>
          <p:nvPr>
            <p:custDataLst>
              <p:tags r:id="rId4"/>
            </p:custDataLst>
          </p:nvPr>
        </p:nvSpPr>
        <p:spPr>
          <a:xfrm>
            <a:off x="8660130" y="8087995"/>
            <a:ext cx="622935" cy="838200"/>
          </a:xfrm>
          <a:prstGeom prst="rect">
            <a:avLst/>
          </a:prstGeom>
          <a:noFill/>
        </p:spPr>
        <p:txBody>
          <a:bodyPr wrap="square" rtlCol="0">
            <a:noAutofit/>
          </a:bodyPr>
          <a:p>
            <a:pPr marL="0" marR="0" lvl="0" indent="0"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一</a:t>
            </a:r>
            <a:endParaRPr kumimoji="0" lang="zh-CN" altLang="en-US"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endParaRPr>
          </a:p>
          <a:p>
            <a:pPr marL="0" marR="0" lvl="0" indent="0"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镇</a:t>
            </a:r>
            <a:endParaRPr kumimoji="0" lang="zh-CN" altLang="en-US"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endParaRPr>
          </a:p>
        </p:txBody>
      </p:sp>
      <p:sp>
        <p:nvSpPr>
          <p:cNvPr id="7" name="矩形 6"/>
          <p:cNvSpPr/>
          <p:nvPr>
            <p:custDataLst>
              <p:tags r:id="rId5"/>
            </p:custDataLst>
          </p:nvPr>
        </p:nvSpPr>
        <p:spPr>
          <a:xfrm>
            <a:off x="1723390" y="2704465"/>
            <a:ext cx="8376285" cy="920115"/>
          </a:xfrm>
          <a:prstGeom prst="rect">
            <a:avLst/>
          </a:prstGeom>
          <a:solidFill>
            <a:srgbClr val="D5C096"/>
          </a:solidFill>
          <a:ln>
            <a:solidFill>
              <a:schemeClr val="bg1">
                <a:lumMod val="85000"/>
              </a:schemeClr>
            </a:solidFill>
          </a:ln>
          <a:effectLst>
            <a:outerShdw blurRad="348407" dist="38100" dir="2700000" sx="100666" sy="100666" algn="tl" rotWithShape="0">
              <a:srgbClr val="4C8D24">
                <a:alpha val="19000"/>
              </a:srgbClr>
            </a:outerShdw>
          </a:effectLst>
          <a:extLst>
            <a:ext uri="{909E8E84-426E-40DD-AFC4-6F175D3DCCD1}">
              <a14:hiddenFill xmlns:a14="http://schemas.microsoft.com/office/drawing/2010/main">
                <a:solidFill>
                  <a:schemeClr val="accent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580">
              <a:solidFill>
                <a:schemeClr val="bg1"/>
              </a:solidFill>
              <a:latin typeface="等线" panose="02010600030101010101" charset="-122"/>
              <a:ea typeface="等线" panose="02010600030101010101" charset="-122"/>
            </a:endParaRPr>
          </a:p>
        </p:txBody>
      </p:sp>
      <p:sp>
        <p:nvSpPr>
          <p:cNvPr id="9" name="文本框 8"/>
          <p:cNvSpPr txBox="1"/>
          <p:nvPr>
            <p:custDataLst>
              <p:tags r:id="rId6"/>
            </p:custDataLst>
          </p:nvPr>
        </p:nvSpPr>
        <p:spPr>
          <a:xfrm>
            <a:off x="1722755" y="2556510"/>
            <a:ext cx="7682865" cy="1106805"/>
          </a:xfrm>
          <a:prstGeom prst="rect">
            <a:avLst/>
          </a:prstGeom>
          <a:noFill/>
        </p:spPr>
        <p:txBody>
          <a:bodyPr wrap="square" rtlCol="0">
            <a:spAutoFit/>
          </a:bodyPr>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200" b="1" i="0" u="none" strike="noStrike" kern="1200" cap="none" spc="0" normalizeH="0" baseline="0" noProof="0" dirty="0">
                <a:ln>
                  <a:noFill/>
                </a:ln>
                <a:solidFill>
                  <a:srgbClr val="7030A0"/>
                </a:solidFill>
                <a:effectLst/>
                <a:uLnTx/>
                <a:uFillTx/>
                <a:latin typeface="HYYakuHei 65W" panose="020B0604020202020204" pitchFamily="34" charset="-122"/>
                <a:ea typeface="HYYakuHei 65W" panose="020B0604020202020204" pitchFamily="34" charset="-122"/>
                <a:cs typeface="+mn-cs"/>
              </a:rPr>
              <a:t>紫贝乌河流域生态农业示范带</a:t>
            </a:r>
            <a:endParaRPr kumimoji="0" lang="zh-CN" altLang="en-US" sz="22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200" b="1" i="0" u="none" strike="noStrike" kern="1200" cap="none" spc="0" normalizeH="0" baseline="0" noProof="0" dirty="0">
                <a:ln>
                  <a:noFill/>
                </a:ln>
                <a:solidFill>
                  <a:schemeClr val="tx1"/>
                </a:solidFill>
                <a:effectLst/>
                <a:uLnTx/>
                <a:uFillTx/>
                <a:latin typeface="HYYakuHei 65W" panose="020B0604020202020204" pitchFamily="34" charset="-122"/>
                <a:ea typeface="HYYakuHei 65W" panose="020B0604020202020204" pitchFamily="34" charset="-122"/>
                <a:cs typeface="+mn-cs"/>
              </a:rPr>
              <a:t>乡村农旅康养融合发展环</a:t>
            </a:r>
            <a:endParaRPr kumimoji="0" lang="zh-CN" altLang="en-US" sz="2200" b="1" i="0" u="none" strike="noStrike" kern="1200" cap="none" spc="0" normalizeH="0" baseline="0" noProof="0" dirty="0">
              <a:ln>
                <a:noFill/>
              </a:ln>
              <a:solidFill>
                <a:schemeClr val="tx1"/>
              </a:solidFill>
              <a:effectLst/>
              <a:uLnTx/>
              <a:uFillTx/>
              <a:latin typeface="HYYakuHei 65W" panose="020B0604020202020204" pitchFamily="34" charset="-122"/>
              <a:ea typeface="HYYakuHei 65W" panose="020B0604020202020204" pitchFamily="34" charset="-122"/>
              <a:cs typeface="+mn-cs"/>
            </a:endParaRPr>
          </a:p>
        </p:txBody>
      </p:sp>
      <p:sp>
        <p:nvSpPr>
          <p:cNvPr id="22" name="文本框 21"/>
          <p:cNvSpPr txBox="1"/>
          <p:nvPr>
            <p:custDataLst>
              <p:tags r:id="rId7"/>
            </p:custDataLst>
          </p:nvPr>
        </p:nvSpPr>
        <p:spPr>
          <a:xfrm>
            <a:off x="5480050" y="3825875"/>
            <a:ext cx="711835" cy="1143635"/>
          </a:xfrm>
          <a:prstGeom prst="rect">
            <a:avLst/>
          </a:prstGeom>
          <a:noFill/>
        </p:spPr>
        <p:txBody>
          <a:bodyPr wrap="square" rtlCol="0">
            <a:noAutofit/>
          </a:bodyPr>
          <a:p>
            <a:pPr marL="0" marR="0" lvl="0" indent="0"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一</a:t>
            </a:r>
            <a:endParaRPr kumimoji="0" lang="zh-CN" altLang="en-US"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endParaRPr>
          </a:p>
          <a:p>
            <a:pPr marL="0" marR="0" lvl="0" indent="0"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廊</a:t>
            </a:r>
            <a:endParaRPr kumimoji="0" lang="zh-CN" altLang="en-US"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endParaRPr>
          </a:p>
        </p:txBody>
      </p:sp>
      <p:sp>
        <p:nvSpPr>
          <p:cNvPr id="23" name="矩形 22"/>
          <p:cNvSpPr/>
          <p:nvPr>
            <p:custDataLst>
              <p:tags r:id="rId8"/>
            </p:custDataLst>
          </p:nvPr>
        </p:nvSpPr>
        <p:spPr>
          <a:xfrm>
            <a:off x="499745" y="2704465"/>
            <a:ext cx="1223010" cy="920750"/>
          </a:xfrm>
          <a:prstGeom prst="rect">
            <a:avLst/>
          </a:prstGeom>
          <a:solidFill>
            <a:schemeClr val="accent4"/>
          </a:solidFill>
          <a:ln>
            <a:noFill/>
          </a:ln>
          <a:effectLst>
            <a:outerShdw blurRad="348407" dist="38100" dir="2700000" sx="100666" sy="100666" algn="tl" rotWithShape="0">
              <a:srgbClr val="4C8D24">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30000"/>
              </a:lnSpc>
              <a:spcBef>
                <a:spcPts val="0"/>
              </a:spcBef>
              <a:spcAft>
                <a:spcPts val="0"/>
              </a:spcAft>
              <a:buClrTx/>
              <a:buSzTx/>
              <a:buNone/>
              <a:defRPr/>
            </a:pPr>
            <a:r>
              <a:rPr lang="zh-CN" altLang="en-US" sz="2400" b="1" noProof="0" dirty="0">
                <a:ln>
                  <a:noFill/>
                </a:ln>
                <a:solidFill>
                  <a:schemeClr val="bg1"/>
                </a:solidFill>
                <a:effectLst/>
                <a:uLnTx/>
                <a:uFillTx/>
                <a:latin typeface="HYYakuHei 65W" panose="020B0604020202020204" pitchFamily="34" charset="-122"/>
                <a:ea typeface="HYYakuHei 65W" panose="020B0604020202020204" pitchFamily="34" charset="-122"/>
              </a:rPr>
              <a:t>一带</a:t>
            </a:r>
            <a:endParaRPr lang="zh-CN" altLang="en-US" sz="2400" b="1" noProof="0" dirty="0">
              <a:ln>
                <a:noFill/>
              </a:ln>
              <a:solidFill>
                <a:schemeClr val="bg1"/>
              </a:solidFill>
              <a:effectLst/>
              <a:uLnTx/>
              <a:uFillTx/>
              <a:latin typeface="HYYakuHei 65W" panose="020B0604020202020204" pitchFamily="34" charset="-122"/>
              <a:ea typeface="HYYakuHei 65W" panose="020B0604020202020204" pitchFamily="34" charset="-122"/>
            </a:endParaRPr>
          </a:p>
          <a:p>
            <a:pPr algn="ctr">
              <a:lnSpc>
                <a:spcPct val="130000"/>
              </a:lnSpc>
              <a:spcBef>
                <a:spcPts val="0"/>
              </a:spcBef>
              <a:spcAft>
                <a:spcPts val="0"/>
              </a:spcAft>
              <a:buClrTx/>
              <a:buSzTx/>
              <a:buNone/>
              <a:defRPr/>
            </a:pPr>
            <a:r>
              <a:rPr lang="zh-CN" altLang="en-US" sz="2400" b="1" noProof="0" dirty="0">
                <a:ln>
                  <a:noFill/>
                </a:ln>
                <a:solidFill>
                  <a:schemeClr val="bg1"/>
                </a:solidFill>
                <a:effectLst/>
                <a:uLnTx/>
                <a:uFillTx/>
                <a:latin typeface="HYYakuHei 65W" panose="020B0604020202020204" pitchFamily="34" charset="-122"/>
                <a:ea typeface="HYYakuHei 65W" panose="020B0604020202020204" pitchFamily="34" charset="-122"/>
              </a:rPr>
              <a:t>一环</a:t>
            </a:r>
            <a:endParaRPr lang="zh-CN" altLang="en-US" sz="2400" b="1" noProof="0" dirty="0">
              <a:ln>
                <a:noFill/>
              </a:ln>
              <a:solidFill>
                <a:schemeClr val="bg1"/>
              </a:solidFill>
              <a:effectLst/>
              <a:uLnTx/>
              <a:uFillTx/>
              <a:latin typeface="HYYakuHei 65W" panose="020B0604020202020204" pitchFamily="34" charset="-122"/>
              <a:ea typeface="HYYakuHei 65W" panose="020B0604020202020204" pitchFamily="34" charset="-122"/>
            </a:endParaRPr>
          </a:p>
        </p:txBody>
      </p:sp>
      <p:pic>
        <p:nvPicPr>
          <p:cNvPr id="24" name="图片 23" descr="D:/云金地/02楚雄市/02大河口乡镇规划/03过程数据/07公示稿/格局1.jpg格局1"/>
          <p:cNvPicPr>
            <a:picLocks noChangeAspect="1"/>
          </p:cNvPicPr>
          <p:nvPr/>
        </p:nvPicPr>
        <p:blipFill>
          <a:blip r:embed="rId9"/>
          <a:srcRect/>
          <a:stretch>
            <a:fillRect/>
          </a:stretch>
        </p:blipFill>
        <p:spPr>
          <a:xfrm>
            <a:off x="527050" y="5493385"/>
            <a:ext cx="9599295" cy="9599295"/>
          </a:xfrm>
          <a:prstGeom prst="rect">
            <a:avLst/>
          </a:prstGeom>
          <a:effectLst>
            <a:softEdge rad="63500"/>
          </a:effectLst>
        </p:spPr>
      </p:pic>
      <p:sp>
        <p:nvSpPr>
          <p:cNvPr id="39" name="文本框 38"/>
          <p:cNvSpPr txBox="1"/>
          <p:nvPr/>
        </p:nvSpPr>
        <p:spPr>
          <a:xfrm rot="180000">
            <a:off x="3520440" y="8658225"/>
            <a:ext cx="3370580" cy="398780"/>
          </a:xfrm>
          <a:prstGeom prst="rect">
            <a:avLst/>
          </a:prstGeom>
          <a:noFill/>
        </p:spPr>
        <p:txBody>
          <a:bodyPr wrap="square" rtlCol="0">
            <a:spAutoFit/>
          </a:bodyPr>
          <a:p>
            <a:pPr algn="ctr"/>
            <a:r>
              <a:rPr lang="zh-CN" altLang="en-US" sz="2000" b="1" noProof="0" dirty="0">
                <a:ln>
                  <a:noFill/>
                </a:ln>
                <a:solidFill>
                  <a:srgbClr val="00B050"/>
                </a:solidFill>
                <a:effectLst/>
                <a:uLnTx/>
                <a:uFillTx/>
                <a:latin typeface="HYYakuHei 65W" panose="020B0604020202020204" pitchFamily="34" charset="-122"/>
                <a:ea typeface="HYYakuHei 65W" panose="020B0604020202020204" pitchFamily="34" charset="-122"/>
                <a:sym typeface="+mn-ea"/>
              </a:rPr>
              <a:t>北部现代农业发展片区</a:t>
            </a:r>
            <a:endParaRPr lang="zh-CN" altLang="en-US" sz="2000" b="1" noProof="0" dirty="0">
              <a:ln>
                <a:noFill/>
              </a:ln>
              <a:solidFill>
                <a:srgbClr val="00B050"/>
              </a:solidFill>
              <a:effectLst/>
              <a:uLnTx/>
              <a:uFillTx/>
              <a:latin typeface="HYYakuHei 65W" panose="020B0604020202020204" pitchFamily="34" charset="-122"/>
              <a:ea typeface="HYYakuHei 65W" panose="020B0604020202020204" pitchFamily="34" charset="-122"/>
              <a:sym typeface="+mn-ea"/>
            </a:endParaRPr>
          </a:p>
        </p:txBody>
      </p:sp>
      <p:sp>
        <p:nvSpPr>
          <p:cNvPr id="41" name="文本框 40"/>
          <p:cNvSpPr txBox="1"/>
          <p:nvPr>
            <p:custDataLst>
              <p:tags r:id="rId10"/>
            </p:custDataLst>
          </p:nvPr>
        </p:nvSpPr>
        <p:spPr>
          <a:xfrm rot="420000">
            <a:off x="4431665" y="11819255"/>
            <a:ext cx="3040380" cy="368300"/>
          </a:xfrm>
          <a:prstGeom prst="rect">
            <a:avLst/>
          </a:prstGeom>
          <a:noFill/>
        </p:spPr>
        <p:txBody>
          <a:bodyPr wrap="square" rtlCol="0">
            <a:spAutoFit/>
          </a:bodyPr>
          <a:p>
            <a:pPr algn="ctr"/>
            <a:r>
              <a:rPr lang="zh-CN" altLang="en-US" b="1" noProof="0" dirty="0">
                <a:ln>
                  <a:noFill/>
                </a:ln>
                <a:solidFill>
                  <a:srgbClr val="002060"/>
                </a:solidFill>
                <a:effectLst/>
                <a:uLnTx/>
                <a:uFillTx/>
                <a:latin typeface="HYYakuHei 65W" panose="020B0604020202020204" pitchFamily="34" charset="-122"/>
                <a:ea typeface="HYYakuHei 65W" panose="020B0604020202020204" pitchFamily="34" charset="-122"/>
                <a:sym typeface="+mn-ea"/>
              </a:rPr>
              <a:t>南部粮烟种植示范区</a:t>
            </a:r>
            <a:endParaRPr lang="zh-CN" altLang="en-US" b="1" noProof="0" dirty="0">
              <a:ln>
                <a:noFill/>
              </a:ln>
              <a:solidFill>
                <a:srgbClr val="002060"/>
              </a:solidFill>
              <a:effectLst/>
              <a:uLnTx/>
              <a:uFillTx/>
              <a:latin typeface="HYYakuHei 65W" panose="020B0604020202020204" pitchFamily="34" charset="-122"/>
              <a:ea typeface="HYYakuHei 65W" panose="020B0604020202020204" pitchFamily="34" charset="-122"/>
              <a:sym typeface="+mn-ea"/>
            </a:endParaRPr>
          </a:p>
        </p:txBody>
      </p:sp>
      <p:sp>
        <p:nvSpPr>
          <p:cNvPr id="4" name="矩形 3"/>
          <p:cNvSpPr/>
          <p:nvPr>
            <p:custDataLst>
              <p:tags r:id="rId11"/>
            </p:custDataLst>
          </p:nvPr>
        </p:nvSpPr>
        <p:spPr>
          <a:xfrm>
            <a:off x="1722755" y="3809365"/>
            <a:ext cx="8376285" cy="1581785"/>
          </a:xfrm>
          <a:prstGeom prst="rect">
            <a:avLst/>
          </a:prstGeom>
          <a:solidFill>
            <a:srgbClr val="D5C096"/>
          </a:solidFill>
          <a:ln>
            <a:solidFill>
              <a:schemeClr val="bg1">
                <a:lumMod val="85000"/>
              </a:schemeClr>
            </a:solidFill>
          </a:ln>
          <a:effectLst>
            <a:outerShdw blurRad="348407" dist="38100" dir="2700000" sx="100666" sy="100666" algn="tl" rotWithShape="0">
              <a:srgbClr val="4C8D24">
                <a:alpha val="19000"/>
              </a:srgbClr>
            </a:outerShdw>
          </a:effectLst>
          <a:extLst>
            <a:ext uri="{909E8E84-426E-40DD-AFC4-6F175D3DCCD1}">
              <a14:hiddenFill xmlns:a14="http://schemas.microsoft.com/office/drawing/2010/main">
                <a:solidFill>
                  <a:schemeClr val="accent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580">
              <a:solidFill>
                <a:schemeClr val="bg1"/>
              </a:solidFill>
              <a:latin typeface="等线" panose="02010600030101010101" charset="-122"/>
              <a:ea typeface="等线" panose="02010600030101010101" charset="-122"/>
            </a:endParaRPr>
          </a:p>
        </p:txBody>
      </p:sp>
      <p:sp>
        <p:nvSpPr>
          <p:cNvPr id="11" name="文本框 10"/>
          <p:cNvSpPr txBox="1"/>
          <p:nvPr>
            <p:custDataLst>
              <p:tags r:id="rId12"/>
            </p:custDataLst>
          </p:nvPr>
        </p:nvSpPr>
        <p:spPr>
          <a:xfrm>
            <a:off x="2110740" y="3682365"/>
            <a:ext cx="7682865" cy="1753235"/>
          </a:xfrm>
          <a:prstGeom prst="rect">
            <a:avLst/>
          </a:prstGeom>
          <a:noFill/>
        </p:spPr>
        <p:txBody>
          <a:bodyPr wrap="square" rtlCol="0">
            <a:spAutoFit/>
          </a:bodyPr>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北部现代农业发展片区、南部粮烟种植示范区</a:t>
            </a:r>
            <a:endParaRPr kumimoji="0" lang="zh-CN" altLang="en-US"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lang="zh-CN" altLang="en-US" b="1" noProof="0" dirty="0">
                <a:ln>
                  <a:noFill/>
                </a:ln>
                <a:solidFill>
                  <a:schemeClr val="bg1"/>
                </a:solidFill>
                <a:effectLst/>
                <a:uLnTx/>
                <a:uFillTx/>
                <a:latin typeface="HYYakuHei 65W" panose="020B0604020202020204" pitchFamily="34" charset="-122"/>
                <a:ea typeface="HYYakuHei 65W" panose="020B0604020202020204" pitchFamily="34" charset="-122"/>
                <a:sym typeface="+mn-ea"/>
              </a:rPr>
              <a:t>中部建材中转区、肉牛养殖综合区</a:t>
            </a:r>
            <a:endParaRPr lang="zh-CN" altLang="en-US" b="1" noProof="0" dirty="0">
              <a:ln>
                <a:noFill/>
              </a:ln>
              <a:solidFill>
                <a:schemeClr val="bg1"/>
              </a:solidFill>
              <a:effectLst/>
              <a:uLnTx/>
              <a:uFillTx/>
              <a:latin typeface="HYYakuHei 65W" panose="020B0604020202020204" pitchFamily="34" charset="-122"/>
              <a:ea typeface="HYYakuHei 65W" panose="020B0604020202020204" pitchFamily="34" charset="-122"/>
              <a:sym typeface="+mn-ea"/>
            </a:endParaRPr>
          </a:p>
          <a:p>
            <a:pPr marL="0" marR="0" lvl="0" indent="0" algn="ctr" defTabSz="914400" rtl="0" eaLnBrk="1" fontAlgn="auto" latinLnBrk="0" hangingPunct="1">
              <a:lnSpc>
                <a:spcPct val="150000"/>
              </a:lnSpc>
              <a:spcBef>
                <a:spcPts val="0"/>
              </a:spcBef>
              <a:spcAft>
                <a:spcPts val="0"/>
              </a:spcAft>
              <a:buClrTx/>
              <a:buSzTx/>
              <a:buFontTx/>
              <a:buNone/>
              <a:defRPr/>
            </a:pPr>
            <a:r>
              <a:rPr lang="zh-CN" altLang="en-US" b="1">
                <a:solidFill>
                  <a:srgbClr val="FF0000"/>
                </a:solidFill>
                <a:sym typeface="+mn-ea"/>
              </a:rPr>
              <a:t>田园温泉康养基地、大松树肉牛养殖基地、</a:t>
            </a:r>
            <a:endParaRPr lang="zh-CN" altLang="en-US" b="1">
              <a:solidFill>
                <a:srgbClr val="FF0000"/>
              </a:solidFill>
              <a:sym typeface="+mn-ea"/>
            </a:endParaRPr>
          </a:p>
          <a:p>
            <a:pPr marL="0" marR="0" lvl="0" indent="0" algn="ctr" defTabSz="914400" rtl="0" eaLnBrk="1" fontAlgn="auto" latinLnBrk="0" hangingPunct="1">
              <a:lnSpc>
                <a:spcPct val="150000"/>
              </a:lnSpc>
              <a:spcBef>
                <a:spcPts val="0"/>
              </a:spcBef>
              <a:spcAft>
                <a:spcPts val="0"/>
              </a:spcAft>
              <a:buClrTx/>
              <a:buSzTx/>
              <a:buFontTx/>
              <a:buNone/>
              <a:defRPr/>
            </a:pPr>
            <a:r>
              <a:rPr lang="zh-CN" altLang="en-US" b="1">
                <a:solidFill>
                  <a:srgbClr val="FF0000"/>
                </a:solidFill>
                <a:sym typeface="+mn-ea"/>
              </a:rPr>
              <a:t>半山肉牛养殖基地、</a:t>
            </a:r>
            <a:r>
              <a:rPr lang="en-US" altLang="zh-CN" b="1">
                <a:solidFill>
                  <a:srgbClr val="FF0000"/>
                </a:solidFill>
                <a:sym typeface="+mn-ea"/>
              </a:rPr>
              <a:t>“</a:t>
            </a:r>
            <a:r>
              <a:rPr lang="zh-CN" altLang="en-US" b="1">
                <a:solidFill>
                  <a:srgbClr val="FF0000"/>
                </a:solidFill>
                <a:sym typeface="+mn-ea"/>
              </a:rPr>
              <a:t>窕秋红</a:t>
            </a:r>
            <a:r>
              <a:rPr lang="en-US" altLang="zh-CN" b="1">
                <a:solidFill>
                  <a:srgbClr val="FF0000"/>
                </a:solidFill>
                <a:sym typeface="+mn-ea"/>
              </a:rPr>
              <a:t>”</a:t>
            </a:r>
            <a:r>
              <a:rPr lang="zh-CN" altLang="en-US" b="1">
                <a:solidFill>
                  <a:srgbClr val="FF0000"/>
                </a:solidFill>
                <a:sym typeface="+mn-ea"/>
              </a:rPr>
              <a:t>辣椒种植基地</a:t>
            </a:r>
            <a:endParaRPr kumimoji="0" lang="zh-CN" altLang="en-US"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sym typeface="+mn-ea"/>
            </a:endParaRPr>
          </a:p>
        </p:txBody>
      </p:sp>
      <p:sp>
        <p:nvSpPr>
          <p:cNvPr id="12" name="矩形 11"/>
          <p:cNvSpPr/>
          <p:nvPr>
            <p:custDataLst>
              <p:tags r:id="rId13"/>
            </p:custDataLst>
          </p:nvPr>
        </p:nvSpPr>
        <p:spPr>
          <a:xfrm>
            <a:off x="499745" y="3783965"/>
            <a:ext cx="1223010" cy="1607185"/>
          </a:xfrm>
          <a:prstGeom prst="rect">
            <a:avLst/>
          </a:prstGeom>
          <a:solidFill>
            <a:srgbClr val="75BD42"/>
          </a:solidFill>
          <a:ln>
            <a:noFill/>
          </a:ln>
          <a:effectLst>
            <a:outerShdw blurRad="348407" dist="38100" dir="2700000" sx="100666" sy="100666" algn="tl" rotWithShape="0">
              <a:srgbClr val="4C8D24">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80000"/>
              </a:lnSpc>
              <a:spcBef>
                <a:spcPts val="0"/>
              </a:spcBef>
              <a:spcAft>
                <a:spcPts val="0"/>
              </a:spcAft>
              <a:buClrTx/>
              <a:buSzTx/>
              <a:buNone/>
              <a:defRPr/>
            </a:pPr>
            <a:r>
              <a:rPr lang="zh-CN" altLang="en-US" sz="2400" b="1" noProof="0" dirty="0">
                <a:ln>
                  <a:noFill/>
                </a:ln>
                <a:solidFill>
                  <a:schemeClr val="bg1"/>
                </a:solidFill>
                <a:effectLst/>
                <a:uLnTx/>
                <a:uFillTx/>
                <a:latin typeface="HYYakuHei 65W" panose="020B0604020202020204" pitchFamily="34" charset="-122"/>
                <a:ea typeface="HYYakuHei 65W" panose="020B0604020202020204" pitchFamily="34" charset="-122"/>
              </a:rPr>
              <a:t>三区</a:t>
            </a:r>
            <a:endParaRPr lang="zh-CN" altLang="en-US" sz="2400" b="1" noProof="0" dirty="0">
              <a:ln>
                <a:noFill/>
              </a:ln>
              <a:solidFill>
                <a:schemeClr val="bg1"/>
              </a:solidFill>
              <a:effectLst/>
              <a:uLnTx/>
              <a:uFillTx/>
              <a:latin typeface="HYYakuHei 65W" panose="020B0604020202020204" pitchFamily="34" charset="-122"/>
              <a:ea typeface="HYYakuHei 65W" panose="020B0604020202020204" pitchFamily="34" charset="-122"/>
            </a:endParaRPr>
          </a:p>
          <a:p>
            <a:pPr algn="ctr">
              <a:lnSpc>
                <a:spcPct val="180000"/>
              </a:lnSpc>
              <a:spcBef>
                <a:spcPts val="0"/>
              </a:spcBef>
              <a:spcAft>
                <a:spcPts val="0"/>
              </a:spcAft>
              <a:buClrTx/>
              <a:buSzTx/>
              <a:buNone/>
              <a:defRPr/>
            </a:pPr>
            <a:r>
              <a:rPr lang="zh-CN" altLang="en-US" sz="2400" b="1" noProof="0" dirty="0">
                <a:ln>
                  <a:noFill/>
                </a:ln>
                <a:solidFill>
                  <a:schemeClr val="bg1"/>
                </a:solidFill>
                <a:effectLst/>
                <a:uLnTx/>
                <a:uFillTx/>
                <a:latin typeface="HYYakuHei 65W" panose="020B0604020202020204" pitchFamily="34" charset="-122"/>
                <a:ea typeface="HYYakuHei 65W" panose="020B0604020202020204" pitchFamily="34" charset="-122"/>
              </a:rPr>
              <a:t>四基地</a:t>
            </a:r>
            <a:endParaRPr lang="zh-CN" altLang="en-US" sz="2400" b="1" noProof="0" dirty="0">
              <a:ln>
                <a:noFill/>
              </a:ln>
              <a:solidFill>
                <a:schemeClr val="bg1"/>
              </a:solidFill>
              <a:effectLst/>
              <a:uLnTx/>
              <a:uFillTx/>
              <a:latin typeface="HYYakuHei 65W" panose="020B0604020202020204" pitchFamily="34" charset="-122"/>
              <a:ea typeface="HYYakuHei 65W" panose="020B0604020202020204" pitchFamily="34" charset="-122"/>
            </a:endParaRPr>
          </a:p>
        </p:txBody>
      </p:sp>
      <p:sp>
        <p:nvSpPr>
          <p:cNvPr id="18" name="任意多边形 17"/>
          <p:cNvSpPr/>
          <p:nvPr/>
        </p:nvSpPr>
        <p:spPr>
          <a:xfrm>
            <a:off x="921385" y="8233410"/>
            <a:ext cx="8775700" cy="1651635"/>
          </a:xfrm>
          <a:custGeom>
            <a:avLst/>
            <a:gdLst>
              <a:gd name="connisteX0" fmla="*/ 0 w 8775700"/>
              <a:gd name="connsiteY0" fmla="*/ 0 h 1651675"/>
              <a:gd name="connisteX1" fmla="*/ 1270000 w 8775700"/>
              <a:gd name="connsiteY1" fmla="*/ 1117600 h 1651675"/>
              <a:gd name="connisteX2" fmla="*/ 2705100 w 8775700"/>
              <a:gd name="connsiteY2" fmla="*/ 1079500 h 1651675"/>
              <a:gd name="connisteX3" fmla="*/ 4038600 w 8775700"/>
              <a:gd name="connsiteY3" fmla="*/ 1651000 h 1651675"/>
              <a:gd name="connisteX4" fmla="*/ 5943600 w 8775700"/>
              <a:gd name="connsiteY4" fmla="*/ 1168400 h 1651675"/>
              <a:gd name="connisteX5" fmla="*/ 7861300 w 8775700"/>
              <a:gd name="connsiteY5" fmla="*/ 838200 h 1651675"/>
              <a:gd name="connisteX6" fmla="*/ 8775700 w 8775700"/>
              <a:gd name="connsiteY6" fmla="*/ 1231900 h 1651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8775700" h="1651675">
                <a:moveTo>
                  <a:pt x="0" y="0"/>
                </a:moveTo>
                <a:cubicBezTo>
                  <a:pt x="225425" y="224155"/>
                  <a:pt x="728980" y="901700"/>
                  <a:pt x="1270000" y="1117600"/>
                </a:cubicBezTo>
                <a:cubicBezTo>
                  <a:pt x="1811020" y="1333500"/>
                  <a:pt x="2151380" y="972820"/>
                  <a:pt x="2705100" y="1079500"/>
                </a:cubicBezTo>
                <a:cubicBezTo>
                  <a:pt x="3258820" y="1186180"/>
                  <a:pt x="3390900" y="1633220"/>
                  <a:pt x="4038600" y="1651000"/>
                </a:cubicBezTo>
                <a:cubicBezTo>
                  <a:pt x="4686300" y="1668780"/>
                  <a:pt x="5179060" y="1330960"/>
                  <a:pt x="5943600" y="1168400"/>
                </a:cubicBezTo>
                <a:cubicBezTo>
                  <a:pt x="6708140" y="1005840"/>
                  <a:pt x="7294880" y="825500"/>
                  <a:pt x="7861300" y="838200"/>
                </a:cubicBezTo>
                <a:cubicBezTo>
                  <a:pt x="8427720" y="850900"/>
                  <a:pt x="8630920" y="1146810"/>
                  <a:pt x="8775700" y="1231900"/>
                </a:cubicBezTo>
              </a:path>
            </a:pathLst>
          </a:custGeom>
          <a:noFill/>
          <a:ln w="295275" cap="sq" cmpd="sng">
            <a:solidFill>
              <a:schemeClr val="accent1">
                <a:shade val="50000"/>
              </a:schemeClr>
            </a:solidFill>
            <a:prstDash val="sysDot"/>
            <a:round/>
            <a:headEnd type="triangle" w="sm" len="sm"/>
            <a:tailEnd type="triangle" w="sm" len="sm"/>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椭圆 18"/>
          <p:cNvSpPr/>
          <p:nvPr/>
        </p:nvSpPr>
        <p:spPr>
          <a:xfrm rot="18720000">
            <a:off x="3146425" y="9286240"/>
            <a:ext cx="1707515" cy="3111500"/>
          </a:xfrm>
          <a:prstGeom prst="ellipse">
            <a:avLst/>
          </a:prstGeom>
          <a:noFill/>
          <a:ln w="41275">
            <a:solidFill>
              <a:schemeClr val="accent2"/>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椭圆 20"/>
          <p:cNvSpPr/>
          <p:nvPr/>
        </p:nvSpPr>
        <p:spPr>
          <a:xfrm>
            <a:off x="4157345" y="10109200"/>
            <a:ext cx="136525" cy="139065"/>
          </a:xfrm>
          <a:prstGeom prst="ellipse">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椭圆 24"/>
          <p:cNvSpPr/>
          <p:nvPr>
            <p:custDataLst>
              <p:tags r:id="rId14"/>
            </p:custDataLst>
          </p:nvPr>
        </p:nvSpPr>
        <p:spPr>
          <a:xfrm>
            <a:off x="4827905" y="10690225"/>
            <a:ext cx="136525" cy="139065"/>
          </a:xfrm>
          <a:prstGeom prst="ellipse">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椭圆 26"/>
          <p:cNvSpPr/>
          <p:nvPr>
            <p:custDataLst>
              <p:tags r:id="rId15"/>
            </p:custDataLst>
          </p:nvPr>
        </p:nvSpPr>
        <p:spPr>
          <a:xfrm>
            <a:off x="6169660" y="8570595"/>
            <a:ext cx="136525" cy="139065"/>
          </a:xfrm>
          <a:prstGeom prst="ellipse">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2628265" y="8841740"/>
            <a:ext cx="450215" cy="368300"/>
          </a:xfrm>
          <a:prstGeom prst="rect">
            <a:avLst/>
          </a:prstGeom>
          <a:noFill/>
        </p:spPr>
        <p:txBody>
          <a:bodyPr wrap="square" rtlCol="0">
            <a:spAutoFit/>
          </a:bodyPr>
          <a:p>
            <a:r>
              <a:rPr lang="zh-CN" altLang="en-US" b="1">
                <a:solidFill>
                  <a:srgbClr val="7030A0"/>
                </a:solidFill>
              </a:rPr>
              <a:t>紫</a:t>
            </a:r>
            <a:endParaRPr lang="zh-CN" altLang="en-US" b="1">
              <a:solidFill>
                <a:srgbClr val="7030A0"/>
              </a:solidFill>
            </a:endParaRPr>
          </a:p>
        </p:txBody>
      </p:sp>
      <p:sp>
        <p:nvSpPr>
          <p:cNvPr id="15" name="文本框 14"/>
          <p:cNvSpPr txBox="1"/>
          <p:nvPr>
            <p:custDataLst>
              <p:tags r:id="rId16"/>
            </p:custDataLst>
          </p:nvPr>
        </p:nvSpPr>
        <p:spPr>
          <a:xfrm>
            <a:off x="3192145" y="8776335"/>
            <a:ext cx="410845" cy="368300"/>
          </a:xfrm>
          <a:prstGeom prst="rect">
            <a:avLst/>
          </a:prstGeom>
          <a:noFill/>
        </p:spPr>
        <p:txBody>
          <a:bodyPr wrap="square" rtlCol="0">
            <a:spAutoFit/>
          </a:bodyPr>
          <a:p>
            <a:r>
              <a:rPr lang="zh-CN" altLang="en-US" b="1">
                <a:solidFill>
                  <a:srgbClr val="7030A0"/>
                </a:solidFill>
              </a:rPr>
              <a:t>贝</a:t>
            </a:r>
            <a:endParaRPr lang="zh-CN" altLang="en-US" b="1">
              <a:solidFill>
                <a:srgbClr val="7030A0"/>
              </a:solidFill>
            </a:endParaRPr>
          </a:p>
        </p:txBody>
      </p:sp>
      <p:sp>
        <p:nvSpPr>
          <p:cNvPr id="16" name="文本框 15"/>
          <p:cNvSpPr txBox="1"/>
          <p:nvPr>
            <p:custDataLst>
              <p:tags r:id="rId17"/>
            </p:custDataLst>
          </p:nvPr>
        </p:nvSpPr>
        <p:spPr>
          <a:xfrm>
            <a:off x="3949065" y="8956675"/>
            <a:ext cx="363220" cy="368300"/>
          </a:xfrm>
          <a:prstGeom prst="rect">
            <a:avLst/>
          </a:prstGeom>
          <a:noFill/>
        </p:spPr>
        <p:txBody>
          <a:bodyPr wrap="square" rtlCol="0">
            <a:spAutoFit/>
          </a:bodyPr>
          <a:p>
            <a:r>
              <a:rPr lang="zh-CN" altLang="en-US" b="1">
                <a:solidFill>
                  <a:srgbClr val="7030A0"/>
                </a:solidFill>
              </a:rPr>
              <a:t>乌</a:t>
            </a:r>
            <a:endParaRPr lang="zh-CN" altLang="en-US" b="1">
              <a:solidFill>
                <a:srgbClr val="7030A0"/>
              </a:solidFill>
            </a:endParaRPr>
          </a:p>
        </p:txBody>
      </p:sp>
      <p:sp>
        <p:nvSpPr>
          <p:cNvPr id="17" name="文本框 16"/>
          <p:cNvSpPr txBox="1"/>
          <p:nvPr>
            <p:custDataLst>
              <p:tags r:id="rId18"/>
            </p:custDataLst>
          </p:nvPr>
        </p:nvSpPr>
        <p:spPr>
          <a:xfrm>
            <a:off x="4499610" y="9194800"/>
            <a:ext cx="410845" cy="368300"/>
          </a:xfrm>
          <a:prstGeom prst="rect">
            <a:avLst/>
          </a:prstGeom>
          <a:noFill/>
        </p:spPr>
        <p:txBody>
          <a:bodyPr wrap="square" rtlCol="0">
            <a:spAutoFit/>
          </a:bodyPr>
          <a:p>
            <a:r>
              <a:rPr lang="zh-CN" altLang="en-US" b="1">
                <a:solidFill>
                  <a:srgbClr val="7030A0"/>
                </a:solidFill>
              </a:rPr>
              <a:t>河</a:t>
            </a:r>
            <a:endParaRPr lang="zh-CN" altLang="en-US" b="1">
              <a:solidFill>
                <a:srgbClr val="7030A0"/>
              </a:solidFill>
            </a:endParaRPr>
          </a:p>
        </p:txBody>
      </p:sp>
      <p:sp>
        <p:nvSpPr>
          <p:cNvPr id="26" name="文本框 25"/>
          <p:cNvSpPr txBox="1"/>
          <p:nvPr>
            <p:custDataLst>
              <p:tags r:id="rId19"/>
            </p:custDataLst>
          </p:nvPr>
        </p:nvSpPr>
        <p:spPr>
          <a:xfrm>
            <a:off x="4957445" y="9324975"/>
            <a:ext cx="419100" cy="368300"/>
          </a:xfrm>
          <a:prstGeom prst="rect">
            <a:avLst/>
          </a:prstGeom>
          <a:noFill/>
        </p:spPr>
        <p:txBody>
          <a:bodyPr wrap="square" rtlCol="0">
            <a:spAutoFit/>
          </a:bodyPr>
          <a:p>
            <a:r>
              <a:rPr lang="zh-CN" altLang="en-US" b="1">
                <a:solidFill>
                  <a:srgbClr val="7030A0"/>
                </a:solidFill>
              </a:rPr>
              <a:t>流</a:t>
            </a:r>
            <a:endParaRPr lang="zh-CN" altLang="en-US" b="1">
              <a:solidFill>
                <a:srgbClr val="7030A0"/>
              </a:solidFill>
            </a:endParaRPr>
          </a:p>
        </p:txBody>
      </p:sp>
      <p:sp>
        <p:nvSpPr>
          <p:cNvPr id="43" name="文本框 42"/>
          <p:cNvSpPr txBox="1"/>
          <p:nvPr>
            <p:custDataLst>
              <p:tags r:id="rId20"/>
            </p:custDataLst>
          </p:nvPr>
        </p:nvSpPr>
        <p:spPr>
          <a:xfrm>
            <a:off x="5349240" y="9260205"/>
            <a:ext cx="378460" cy="368300"/>
          </a:xfrm>
          <a:prstGeom prst="rect">
            <a:avLst/>
          </a:prstGeom>
          <a:noFill/>
        </p:spPr>
        <p:txBody>
          <a:bodyPr wrap="square" rtlCol="0">
            <a:spAutoFit/>
          </a:bodyPr>
          <a:p>
            <a:r>
              <a:rPr lang="zh-CN" altLang="en-US" b="1">
                <a:solidFill>
                  <a:srgbClr val="7030A0"/>
                </a:solidFill>
              </a:rPr>
              <a:t>域</a:t>
            </a:r>
            <a:endParaRPr lang="zh-CN" altLang="en-US" b="1">
              <a:solidFill>
                <a:srgbClr val="7030A0"/>
              </a:solidFill>
            </a:endParaRPr>
          </a:p>
        </p:txBody>
      </p:sp>
      <p:sp>
        <p:nvSpPr>
          <p:cNvPr id="44" name="文本框 43"/>
          <p:cNvSpPr txBox="1"/>
          <p:nvPr>
            <p:custDataLst>
              <p:tags r:id="rId21"/>
            </p:custDataLst>
          </p:nvPr>
        </p:nvSpPr>
        <p:spPr>
          <a:xfrm>
            <a:off x="5890260" y="9144635"/>
            <a:ext cx="448310" cy="368300"/>
          </a:xfrm>
          <a:prstGeom prst="rect">
            <a:avLst/>
          </a:prstGeom>
          <a:noFill/>
        </p:spPr>
        <p:txBody>
          <a:bodyPr wrap="square" rtlCol="0">
            <a:spAutoFit/>
          </a:bodyPr>
          <a:p>
            <a:r>
              <a:rPr lang="zh-CN" altLang="en-US" b="1">
                <a:solidFill>
                  <a:srgbClr val="7030A0"/>
                </a:solidFill>
              </a:rPr>
              <a:t>生</a:t>
            </a:r>
            <a:endParaRPr lang="zh-CN" altLang="en-US" b="1">
              <a:solidFill>
                <a:srgbClr val="7030A0"/>
              </a:solidFill>
            </a:endParaRPr>
          </a:p>
        </p:txBody>
      </p:sp>
      <p:sp>
        <p:nvSpPr>
          <p:cNvPr id="45" name="文本框 44"/>
          <p:cNvSpPr txBox="1"/>
          <p:nvPr>
            <p:custDataLst>
              <p:tags r:id="rId22"/>
            </p:custDataLst>
          </p:nvPr>
        </p:nvSpPr>
        <p:spPr>
          <a:xfrm>
            <a:off x="6363335" y="8956675"/>
            <a:ext cx="423545" cy="368300"/>
          </a:xfrm>
          <a:prstGeom prst="rect">
            <a:avLst/>
          </a:prstGeom>
          <a:noFill/>
        </p:spPr>
        <p:txBody>
          <a:bodyPr wrap="square" rtlCol="0">
            <a:spAutoFit/>
          </a:bodyPr>
          <a:p>
            <a:r>
              <a:rPr lang="zh-CN" altLang="en-US" b="1">
                <a:solidFill>
                  <a:srgbClr val="7030A0"/>
                </a:solidFill>
              </a:rPr>
              <a:t>态</a:t>
            </a:r>
            <a:endParaRPr lang="zh-CN" altLang="en-US" b="1">
              <a:solidFill>
                <a:srgbClr val="7030A0"/>
              </a:solidFill>
            </a:endParaRPr>
          </a:p>
        </p:txBody>
      </p:sp>
      <p:sp>
        <p:nvSpPr>
          <p:cNvPr id="46" name="文本框 45"/>
          <p:cNvSpPr txBox="1"/>
          <p:nvPr>
            <p:custDataLst>
              <p:tags r:id="rId23"/>
            </p:custDataLst>
          </p:nvPr>
        </p:nvSpPr>
        <p:spPr>
          <a:xfrm>
            <a:off x="7383145" y="8673465"/>
            <a:ext cx="443865" cy="368300"/>
          </a:xfrm>
          <a:prstGeom prst="rect">
            <a:avLst/>
          </a:prstGeom>
          <a:noFill/>
        </p:spPr>
        <p:txBody>
          <a:bodyPr wrap="square" rtlCol="0">
            <a:spAutoFit/>
          </a:bodyPr>
          <a:p>
            <a:r>
              <a:rPr lang="zh-CN" altLang="en-US" b="1">
                <a:solidFill>
                  <a:srgbClr val="7030A0"/>
                </a:solidFill>
              </a:rPr>
              <a:t>业</a:t>
            </a:r>
            <a:endParaRPr lang="zh-CN" altLang="en-US" b="1">
              <a:solidFill>
                <a:srgbClr val="7030A0"/>
              </a:solidFill>
            </a:endParaRPr>
          </a:p>
        </p:txBody>
      </p:sp>
      <p:sp>
        <p:nvSpPr>
          <p:cNvPr id="49" name="文本框 48"/>
          <p:cNvSpPr txBox="1"/>
          <p:nvPr>
            <p:custDataLst>
              <p:tags r:id="rId24"/>
            </p:custDataLst>
          </p:nvPr>
        </p:nvSpPr>
        <p:spPr>
          <a:xfrm>
            <a:off x="7002780" y="8797925"/>
            <a:ext cx="380365" cy="368300"/>
          </a:xfrm>
          <a:prstGeom prst="rect">
            <a:avLst/>
          </a:prstGeom>
          <a:noFill/>
        </p:spPr>
        <p:txBody>
          <a:bodyPr wrap="square" rtlCol="0">
            <a:spAutoFit/>
          </a:bodyPr>
          <a:p>
            <a:r>
              <a:rPr lang="zh-CN" altLang="en-US" b="1">
                <a:solidFill>
                  <a:srgbClr val="7030A0"/>
                </a:solidFill>
              </a:rPr>
              <a:t>农</a:t>
            </a:r>
            <a:endParaRPr lang="zh-CN" altLang="en-US" b="1">
              <a:solidFill>
                <a:srgbClr val="7030A0"/>
              </a:solidFill>
            </a:endParaRPr>
          </a:p>
        </p:txBody>
      </p:sp>
      <p:sp>
        <p:nvSpPr>
          <p:cNvPr id="50" name="文本框 49"/>
          <p:cNvSpPr txBox="1"/>
          <p:nvPr>
            <p:custDataLst>
              <p:tags r:id="rId25"/>
            </p:custDataLst>
          </p:nvPr>
        </p:nvSpPr>
        <p:spPr>
          <a:xfrm>
            <a:off x="5304790" y="8225790"/>
            <a:ext cx="1865630" cy="275590"/>
          </a:xfrm>
          <a:prstGeom prst="rect">
            <a:avLst/>
          </a:prstGeom>
          <a:noFill/>
        </p:spPr>
        <p:txBody>
          <a:bodyPr wrap="square" rtlCol="0">
            <a:spAutoFit/>
          </a:bodyPr>
          <a:p>
            <a:r>
              <a:rPr lang="zh-CN" altLang="en-US" sz="1200" b="1">
                <a:solidFill>
                  <a:srgbClr val="FF0000"/>
                </a:solidFill>
              </a:rPr>
              <a:t>窕秋红”辣椒种植基地</a:t>
            </a:r>
            <a:endParaRPr lang="zh-CN" altLang="en-US" sz="1200" b="1">
              <a:solidFill>
                <a:srgbClr val="FF0000"/>
              </a:solidFill>
            </a:endParaRPr>
          </a:p>
        </p:txBody>
      </p:sp>
      <p:sp>
        <p:nvSpPr>
          <p:cNvPr id="51" name="文本框 50"/>
          <p:cNvSpPr txBox="1"/>
          <p:nvPr>
            <p:custDataLst>
              <p:tags r:id="rId26"/>
            </p:custDataLst>
          </p:nvPr>
        </p:nvSpPr>
        <p:spPr>
          <a:xfrm>
            <a:off x="8351520" y="8570595"/>
            <a:ext cx="496570" cy="368300"/>
          </a:xfrm>
          <a:prstGeom prst="rect">
            <a:avLst/>
          </a:prstGeom>
          <a:noFill/>
        </p:spPr>
        <p:txBody>
          <a:bodyPr wrap="square" rtlCol="0">
            <a:spAutoFit/>
          </a:bodyPr>
          <a:p>
            <a:r>
              <a:rPr lang="zh-CN" altLang="en-US" b="1">
                <a:solidFill>
                  <a:srgbClr val="7030A0"/>
                </a:solidFill>
              </a:rPr>
              <a:t>范</a:t>
            </a:r>
            <a:endParaRPr lang="zh-CN" altLang="en-US" b="1">
              <a:solidFill>
                <a:srgbClr val="7030A0"/>
              </a:solidFill>
            </a:endParaRPr>
          </a:p>
        </p:txBody>
      </p:sp>
      <p:sp>
        <p:nvSpPr>
          <p:cNvPr id="52" name="文本框 51"/>
          <p:cNvSpPr txBox="1"/>
          <p:nvPr>
            <p:custDataLst>
              <p:tags r:id="rId27"/>
            </p:custDataLst>
          </p:nvPr>
        </p:nvSpPr>
        <p:spPr>
          <a:xfrm>
            <a:off x="7797165" y="8588375"/>
            <a:ext cx="370205" cy="368300"/>
          </a:xfrm>
          <a:prstGeom prst="rect">
            <a:avLst/>
          </a:prstGeom>
          <a:noFill/>
        </p:spPr>
        <p:txBody>
          <a:bodyPr wrap="square" rtlCol="0">
            <a:spAutoFit/>
          </a:bodyPr>
          <a:p>
            <a:r>
              <a:rPr lang="zh-CN" altLang="en-US" b="1">
                <a:solidFill>
                  <a:srgbClr val="7030A0"/>
                </a:solidFill>
              </a:rPr>
              <a:t>示</a:t>
            </a:r>
            <a:endParaRPr lang="zh-CN" altLang="en-US" b="1">
              <a:solidFill>
                <a:srgbClr val="7030A0"/>
              </a:solidFill>
            </a:endParaRPr>
          </a:p>
        </p:txBody>
      </p:sp>
      <p:sp>
        <p:nvSpPr>
          <p:cNvPr id="28" name="文本框 27"/>
          <p:cNvSpPr txBox="1"/>
          <p:nvPr>
            <p:custDataLst>
              <p:tags r:id="rId28"/>
            </p:custDataLst>
          </p:nvPr>
        </p:nvSpPr>
        <p:spPr>
          <a:xfrm>
            <a:off x="8994775" y="8697595"/>
            <a:ext cx="469265" cy="368300"/>
          </a:xfrm>
          <a:prstGeom prst="rect">
            <a:avLst/>
          </a:prstGeom>
          <a:noFill/>
        </p:spPr>
        <p:txBody>
          <a:bodyPr wrap="square" rtlCol="0">
            <a:spAutoFit/>
          </a:bodyPr>
          <a:p>
            <a:r>
              <a:rPr lang="zh-CN" altLang="en-US" b="1">
                <a:solidFill>
                  <a:srgbClr val="7030A0"/>
                </a:solidFill>
              </a:rPr>
              <a:t>带</a:t>
            </a:r>
            <a:endParaRPr lang="zh-CN" altLang="en-US" b="1">
              <a:solidFill>
                <a:srgbClr val="7030A0"/>
              </a:solidFill>
            </a:endParaRPr>
          </a:p>
        </p:txBody>
      </p:sp>
      <p:sp>
        <p:nvSpPr>
          <p:cNvPr id="30" name="文本框 29"/>
          <p:cNvSpPr txBox="1"/>
          <p:nvPr>
            <p:custDataLst>
              <p:tags r:id="rId29"/>
            </p:custDataLst>
          </p:nvPr>
        </p:nvSpPr>
        <p:spPr>
          <a:xfrm>
            <a:off x="3253105" y="9885045"/>
            <a:ext cx="1238885" cy="275590"/>
          </a:xfrm>
          <a:prstGeom prst="rect">
            <a:avLst/>
          </a:prstGeom>
          <a:noFill/>
        </p:spPr>
        <p:txBody>
          <a:bodyPr wrap="square" rtlCol="0">
            <a:spAutoFit/>
          </a:bodyPr>
          <a:p>
            <a:r>
              <a:rPr lang="zh-CN" altLang="en-US" sz="1200" b="1">
                <a:solidFill>
                  <a:srgbClr val="FF0000"/>
                </a:solidFill>
              </a:rPr>
              <a:t>肉牛养殖基地</a:t>
            </a:r>
            <a:endParaRPr lang="zh-CN" altLang="en-US" sz="1200" b="1">
              <a:solidFill>
                <a:srgbClr val="FF0000"/>
              </a:solidFill>
            </a:endParaRPr>
          </a:p>
        </p:txBody>
      </p:sp>
      <p:sp>
        <p:nvSpPr>
          <p:cNvPr id="31" name="文本框 30"/>
          <p:cNvSpPr txBox="1"/>
          <p:nvPr>
            <p:custDataLst>
              <p:tags r:id="rId30"/>
            </p:custDataLst>
          </p:nvPr>
        </p:nvSpPr>
        <p:spPr>
          <a:xfrm>
            <a:off x="4547870" y="10855960"/>
            <a:ext cx="1238885" cy="275590"/>
          </a:xfrm>
          <a:prstGeom prst="rect">
            <a:avLst/>
          </a:prstGeom>
          <a:noFill/>
        </p:spPr>
        <p:txBody>
          <a:bodyPr wrap="square" rtlCol="0">
            <a:spAutoFit/>
          </a:bodyPr>
          <a:p>
            <a:r>
              <a:rPr lang="zh-CN" altLang="en-US" sz="1200" b="1">
                <a:solidFill>
                  <a:srgbClr val="FF0000"/>
                </a:solidFill>
              </a:rPr>
              <a:t>肉牛养殖基地</a:t>
            </a:r>
            <a:endParaRPr lang="zh-CN" altLang="en-US" sz="1200" b="1">
              <a:solidFill>
                <a:srgbClr val="FF0000"/>
              </a:solidFill>
            </a:endParaRPr>
          </a:p>
        </p:txBody>
      </p:sp>
      <p:sp>
        <p:nvSpPr>
          <p:cNvPr id="33" name="椭圆 32"/>
          <p:cNvSpPr/>
          <p:nvPr>
            <p:custDataLst>
              <p:tags r:id="rId31"/>
            </p:custDataLst>
          </p:nvPr>
        </p:nvSpPr>
        <p:spPr>
          <a:xfrm>
            <a:off x="4338320" y="10272395"/>
            <a:ext cx="136525" cy="139065"/>
          </a:xfrm>
          <a:prstGeom prst="ellipse">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文本框 33"/>
          <p:cNvSpPr txBox="1"/>
          <p:nvPr>
            <p:custDataLst>
              <p:tags r:id="rId32"/>
            </p:custDataLst>
          </p:nvPr>
        </p:nvSpPr>
        <p:spPr>
          <a:xfrm>
            <a:off x="4474845" y="10046970"/>
            <a:ext cx="1519555" cy="275590"/>
          </a:xfrm>
          <a:prstGeom prst="rect">
            <a:avLst/>
          </a:prstGeom>
          <a:noFill/>
        </p:spPr>
        <p:txBody>
          <a:bodyPr wrap="square" rtlCol="0">
            <a:spAutoFit/>
          </a:bodyPr>
          <a:p>
            <a:r>
              <a:rPr lang="zh-CN" altLang="en-US" sz="1200" b="1">
                <a:solidFill>
                  <a:srgbClr val="FF0000"/>
                </a:solidFill>
              </a:rPr>
              <a:t>田园温泉康养基地</a:t>
            </a:r>
            <a:endParaRPr lang="zh-CN" altLang="en-US" sz="1200" b="1">
              <a:solidFill>
                <a:srgbClr val="FF0000"/>
              </a:solidFill>
            </a:endParaRPr>
          </a:p>
        </p:txBody>
      </p:sp>
      <p:sp>
        <p:nvSpPr>
          <p:cNvPr id="35" name="文本框 34"/>
          <p:cNvSpPr txBox="1"/>
          <p:nvPr>
            <p:custDataLst>
              <p:tags r:id="rId33"/>
            </p:custDataLst>
          </p:nvPr>
        </p:nvSpPr>
        <p:spPr>
          <a:xfrm rot="3240000">
            <a:off x="1992630" y="11123295"/>
            <a:ext cx="1900555" cy="275590"/>
          </a:xfrm>
          <a:prstGeom prst="rect">
            <a:avLst/>
          </a:prstGeom>
          <a:noFill/>
        </p:spPr>
        <p:txBody>
          <a:bodyPr wrap="square" rtlCol="0">
            <a:spAutoFit/>
          </a:bodyPr>
          <a:p>
            <a:r>
              <a:rPr lang="zh-CN" altLang="en-US" sz="1200" b="1">
                <a:solidFill>
                  <a:schemeClr val="accent2"/>
                </a:solidFill>
              </a:rPr>
              <a:t>乡村农旅康养融合发展环</a:t>
            </a:r>
            <a:endParaRPr lang="zh-CN" altLang="en-US" sz="1200" b="1">
              <a:solidFill>
                <a:schemeClr val="accent2"/>
              </a:solidFill>
            </a:endParaRPr>
          </a:p>
        </p:txBody>
      </p:sp>
      <p:sp>
        <p:nvSpPr>
          <p:cNvPr id="40" name="文本框 39"/>
          <p:cNvSpPr txBox="1"/>
          <p:nvPr>
            <p:custDataLst>
              <p:tags r:id="rId34"/>
            </p:custDataLst>
          </p:nvPr>
        </p:nvSpPr>
        <p:spPr>
          <a:xfrm rot="720000">
            <a:off x="2922905" y="10481945"/>
            <a:ext cx="4222115" cy="398780"/>
          </a:xfrm>
          <a:prstGeom prst="rect">
            <a:avLst/>
          </a:prstGeom>
          <a:noFill/>
        </p:spPr>
        <p:txBody>
          <a:bodyPr wrap="square" rtlCol="0">
            <a:spAutoFit/>
          </a:bodyPr>
          <a:p>
            <a:pPr algn="ctr"/>
            <a:r>
              <a:rPr lang="zh-CN" altLang="en-US" sz="2000" b="1" noProof="0" dirty="0">
                <a:ln>
                  <a:noFill/>
                </a:ln>
                <a:solidFill>
                  <a:schemeClr val="accent3">
                    <a:lumMod val="50000"/>
                  </a:schemeClr>
                </a:solidFill>
                <a:effectLst/>
                <a:uLnTx/>
                <a:uFillTx/>
                <a:latin typeface="HYYakuHei 65W" panose="020B0604020202020204" pitchFamily="34" charset="-122"/>
                <a:ea typeface="HYYakuHei 65W" panose="020B0604020202020204" pitchFamily="34" charset="-122"/>
                <a:sym typeface="+mn-ea"/>
              </a:rPr>
              <a:t>中部建材中转区、肉牛养殖综合区</a:t>
            </a:r>
            <a:endParaRPr lang="zh-CN" altLang="en-US" sz="2000" b="1" noProof="0" dirty="0">
              <a:ln>
                <a:noFill/>
              </a:ln>
              <a:solidFill>
                <a:schemeClr val="accent3">
                  <a:lumMod val="50000"/>
                </a:schemeClr>
              </a:solidFill>
              <a:effectLst/>
              <a:uLnTx/>
              <a:uFillTx/>
              <a:latin typeface="HYYakuHei 65W" panose="020B0604020202020204" pitchFamily="34" charset="-122"/>
              <a:ea typeface="HYYakuHei 65W" panose="020B0604020202020204" pitchFamily="34" charset="-122"/>
              <a:sym typeface="+mn-ea"/>
            </a:endParaRPr>
          </a:p>
        </p:txBody>
      </p:sp>
      <p:sp>
        <p:nvSpPr>
          <p:cNvPr id="38" name="文本框 37"/>
          <p:cNvSpPr txBox="1"/>
          <p:nvPr/>
        </p:nvSpPr>
        <p:spPr>
          <a:xfrm>
            <a:off x="8407400" y="14097635"/>
            <a:ext cx="1718945" cy="229870"/>
          </a:xfrm>
          <a:prstGeom prst="rect">
            <a:avLst/>
          </a:prstGeom>
          <a:solidFill>
            <a:schemeClr val="bg1"/>
          </a:solidFill>
        </p:spPr>
        <p:txBody>
          <a:bodyPr wrap="square" rtlCol="0">
            <a:spAutoFit/>
          </a:bodyPr>
          <a:p>
            <a:r>
              <a:rPr lang="zh-CN" altLang="en-US" sz="900"/>
              <a:t>紫贝乌河流域生态农业示范带</a:t>
            </a:r>
            <a:endParaRPr lang="zh-CN" altLang="en-US" sz="900"/>
          </a:p>
        </p:txBody>
      </p:sp>
      <p:sp>
        <p:nvSpPr>
          <p:cNvPr id="47" name="文本框 46"/>
          <p:cNvSpPr txBox="1"/>
          <p:nvPr>
            <p:custDataLst>
              <p:tags r:id="rId35"/>
            </p:custDataLst>
          </p:nvPr>
        </p:nvSpPr>
        <p:spPr>
          <a:xfrm>
            <a:off x="8380095" y="13675995"/>
            <a:ext cx="1746250" cy="229870"/>
          </a:xfrm>
          <a:prstGeom prst="rect">
            <a:avLst/>
          </a:prstGeom>
          <a:solidFill>
            <a:schemeClr val="bg1"/>
          </a:solidFill>
        </p:spPr>
        <p:txBody>
          <a:bodyPr wrap="square" rtlCol="0">
            <a:spAutoFit/>
          </a:bodyPr>
          <a:p>
            <a:pPr algn="ctr"/>
            <a:r>
              <a:rPr lang="zh-CN" altLang="en-US" sz="900"/>
              <a:t>产业发展基地</a:t>
            </a:r>
            <a:endParaRPr lang="zh-CN" altLang="en-US" sz="900"/>
          </a:p>
        </p:txBody>
      </p:sp>
      <p:sp>
        <p:nvSpPr>
          <p:cNvPr id="54" name="文本框 53"/>
          <p:cNvSpPr txBox="1"/>
          <p:nvPr>
            <p:custDataLst>
              <p:tags r:id="rId36"/>
            </p:custDataLst>
          </p:nvPr>
        </p:nvSpPr>
        <p:spPr>
          <a:xfrm>
            <a:off x="8407400" y="14327505"/>
            <a:ext cx="2018030" cy="229870"/>
          </a:xfrm>
          <a:prstGeom prst="rect">
            <a:avLst/>
          </a:prstGeom>
          <a:solidFill>
            <a:schemeClr val="bg1"/>
          </a:solidFill>
        </p:spPr>
        <p:txBody>
          <a:bodyPr wrap="square" rtlCol="0">
            <a:spAutoFit/>
          </a:bodyPr>
          <a:p>
            <a:pPr algn="ctr"/>
            <a:r>
              <a:rPr lang="zh-CN" altLang="en-US" sz="900">
                <a:solidFill>
                  <a:schemeClr val="tx1"/>
                </a:solidFill>
                <a:sym typeface="+mn-ea"/>
              </a:rPr>
              <a:t>中部建材中转区、肉牛养殖综合区</a:t>
            </a:r>
            <a:endParaRPr lang="zh-CN" altLang="en-US" sz="900">
              <a:solidFill>
                <a:schemeClr val="tx1"/>
              </a:solidFill>
              <a:sym typeface="+mn-ea"/>
            </a:endParaRPr>
          </a:p>
        </p:txBody>
      </p:sp>
      <p:sp>
        <p:nvSpPr>
          <p:cNvPr id="55" name="文本框 54"/>
          <p:cNvSpPr txBox="1"/>
          <p:nvPr>
            <p:custDataLst>
              <p:tags r:id="rId37"/>
            </p:custDataLst>
          </p:nvPr>
        </p:nvSpPr>
        <p:spPr>
          <a:xfrm>
            <a:off x="8407400" y="14557375"/>
            <a:ext cx="1718945" cy="229870"/>
          </a:xfrm>
          <a:prstGeom prst="rect">
            <a:avLst/>
          </a:prstGeom>
          <a:solidFill>
            <a:schemeClr val="bg1"/>
          </a:solidFill>
        </p:spPr>
        <p:txBody>
          <a:bodyPr wrap="square" rtlCol="0">
            <a:spAutoFit/>
          </a:bodyPr>
          <a:p>
            <a:pPr algn="ctr"/>
            <a:r>
              <a:rPr lang="zh-CN" altLang="en-US" sz="900">
                <a:solidFill>
                  <a:schemeClr val="tx1"/>
                </a:solidFill>
                <a:sym typeface="+mn-ea"/>
              </a:rPr>
              <a:t>北部高原特色农业发展片区</a:t>
            </a:r>
            <a:endParaRPr lang="zh-CN" altLang="en-US" sz="900">
              <a:solidFill>
                <a:schemeClr val="tx1"/>
              </a:solidFill>
              <a:sym typeface="+mn-ea"/>
            </a:endParaRPr>
          </a:p>
        </p:txBody>
      </p:sp>
      <p:sp>
        <p:nvSpPr>
          <p:cNvPr id="56" name="文本框 55"/>
          <p:cNvSpPr txBox="1"/>
          <p:nvPr>
            <p:custDataLst>
              <p:tags r:id="rId38"/>
            </p:custDataLst>
          </p:nvPr>
        </p:nvSpPr>
        <p:spPr>
          <a:xfrm>
            <a:off x="8407400" y="14787245"/>
            <a:ext cx="1718945" cy="229870"/>
          </a:xfrm>
          <a:prstGeom prst="rect">
            <a:avLst/>
          </a:prstGeom>
          <a:solidFill>
            <a:schemeClr val="bg1"/>
          </a:solidFill>
        </p:spPr>
        <p:txBody>
          <a:bodyPr wrap="square" rtlCol="0">
            <a:spAutoFit/>
          </a:bodyPr>
          <a:p>
            <a:pPr algn="ctr"/>
            <a:r>
              <a:rPr lang="zh-CN" altLang="en-US" sz="900">
                <a:solidFill>
                  <a:schemeClr val="tx1"/>
                </a:solidFill>
                <a:sym typeface="+mn-ea"/>
              </a:rPr>
              <a:t>南部粮烟种植示范区</a:t>
            </a:r>
            <a:endParaRPr lang="zh-CN" altLang="en-US" sz="900">
              <a:solidFill>
                <a:schemeClr val="tx1"/>
              </a:solidFill>
              <a:sym typeface="+mn-ea"/>
            </a:endParaRPr>
          </a:p>
        </p:txBody>
      </p:sp>
      <p:sp>
        <p:nvSpPr>
          <p:cNvPr id="57" name="文本框 56"/>
          <p:cNvSpPr txBox="1"/>
          <p:nvPr>
            <p:custDataLst>
              <p:tags r:id="rId39"/>
            </p:custDataLst>
          </p:nvPr>
        </p:nvSpPr>
        <p:spPr>
          <a:xfrm>
            <a:off x="7978140" y="14097635"/>
            <a:ext cx="374015" cy="229870"/>
          </a:xfrm>
          <a:prstGeom prst="rect">
            <a:avLst/>
          </a:prstGeom>
          <a:solidFill>
            <a:schemeClr val="bg1"/>
          </a:solidFill>
        </p:spPr>
        <p:txBody>
          <a:bodyPr wrap="square" rtlCol="0">
            <a:spAutoFit/>
          </a:bodyPr>
          <a:p>
            <a:endParaRPr lang="zh-CN" altLang="en-US" sz="900"/>
          </a:p>
        </p:txBody>
      </p:sp>
      <p:cxnSp>
        <p:nvCxnSpPr>
          <p:cNvPr id="36" name="直接连接符 35"/>
          <p:cNvCxnSpPr>
            <a:stCxn id="57" idx="1"/>
            <a:endCxn id="57" idx="3"/>
          </p:cNvCxnSpPr>
          <p:nvPr/>
        </p:nvCxnSpPr>
        <p:spPr>
          <a:xfrm>
            <a:off x="7978140" y="14212570"/>
            <a:ext cx="374015" cy="0"/>
          </a:xfrm>
          <a:prstGeom prst="line">
            <a:avLst/>
          </a:prstGeom>
          <a:ln>
            <a:prstDash val="sysDash"/>
          </a:ln>
        </p:spPr>
        <p:style>
          <a:lnRef idx="2">
            <a:schemeClr val="accent1"/>
          </a:lnRef>
          <a:fillRef idx="0">
            <a:srgbClr val="FFFFFF"/>
          </a:fillRef>
          <a:effectRef idx="0">
            <a:srgbClr val="FFFFFF"/>
          </a:effectRef>
          <a:fontRef idx="minor">
            <a:schemeClr val="tx1"/>
          </a:fontRef>
        </p:style>
      </p:cxnSp>
      <p:pic>
        <p:nvPicPr>
          <p:cNvPr id="58" name="图片 57" descr="D:/云金地/02楚雄市/02大河口乡镇规划/03过程数据/07公示稿/格局1.jpg格局1"/>
          <p:cNvPicPr>
            <a:picLocks noChangeAspect="1"/>
          </p:cNvPicPr>
          <p:nvPr>
            <p:custDataLst>
              <p:tags r:id="rId40"/>
            </p:custDataLst>
          </p:nvPr>
        </p:nvPicPr>
        <p:blipFill>
          <a:blip r:embed="rId41"/>
          <a:srcRect/>
          <a:stretch>
            <a:fillRect/>
          </a:stretch>
        </p:blipFill>
        <p:spPr>
          <a:xfrm>
            <a:off x="7792720" y="13317855"/>
            <a:ext cx="2333625" cy="447040"/>
          </a:xfrm>
          <a:prstGeom prst="rect">
            <a:avLst/>
          </a:prstGeom>
          <a:effectLst>
            <a:softEdge rad="63500"/>
          </a:effectLst>
        </p:spPr>
      </p:pic>
      <p:sp>
        <p:nvSpPr>
          <p:cNvPr id="59" name="文本框 58"/>
          <p:cNvSpPr txBox="1"/>
          <p:nvPr>
            <p:custDataLst>
              <p:tags r:id="rId42"/>
            </p:custDataLst>
          </p:nvPr>
        </p:nvSpPr>
        <p:spPr>
          <a:xfrm>
            <a:off x="7967980" y="13802995"/>
            <a:ext cx="374015" cy="229870"/>
          </a:xfrm>
          <a:prstGeom prst="rect">
            <a:avLst/>
          </a:prstGeom>
          <a:solidFill>
            <a:schemeClr val="bg1"/>
          </a:solidFill>
        </p:spPr>
        <p:txBody>
          <a:bodyPr wrap="square" rtlCol="0">
            <a:spAutoFit/>
          </a:bodyPr>
          <a:p>
            <a:pPr algn="ctr"/>
            <a:endParaRPr lang="zh-CN" altLang="en-US" sz="900">
              <a:solidFill>
                <a:schemeClr val="tx1"/>
              </a:solidFill>
              <a:sym typeface="+mn-ea"/>
            </a:endParaRPr>
          </a:p>
        </p:txBody>
      </p:sp>
      <p:cxnSp>
        <p:nvCxnSpPr>
          <p:cNvPr id="48" name="直接连接符 47"/>
          <p:cNvCxnSpPr/>
          <p:nvPr>
            <p:custDataLst>
              <p:tags r:id="rId43"/>
            </p:custDataLst>
          </p:nvPr>
        </p:nvCxnSpPr>
        <p:spPr>
          <a:xfrm flipV="1">
            <a:off x="7978140" y="13982700"/>
            <a:ext cx="365760" cy="635"/>
          </a:xfrm>
          <a:prstGeom prst="line">
            <a:avLst/>
          </a:prstGeom>
          <a:ln>
            <a:solidFill>
              <a:schemeClr val="accent2"/>
            </a:solidFill>
            <a:prstDash val="sysDash"/>
          </a:ln>
        </p:spPr>
        <p:style>
          <a:lnRef idx="2">
            <a:schemeClr val="accent1"/>
          </a:lnRef>
          <a:fillRef idx="0">
            <a:srgbClr val="FFFFFF"/>
          </a:fillRef>
          <a:effectRef idx="0">
            <a:srgbClr val="FFFFFF"/>
          </a:effectRef>
          <a:fontRef idx="minor">
            <a:schemeClr val="tx1"/>
          </a:fontRef>
        </p:style>
      </p:cxnSp>
      <p:sp>
        <p:nvSpPr>
          <p:cNvPr id="60" name="文本框 59"/>
          <p:cNvSpPr txBox="1"/>
          <p:nvPr>
            <p:custDataLst>
              <p:tags r:id="rId44"/>
            </p:custDataLst>
          </p:nvPr>
        </p:nvSpPr>
        <p:spPr>
          <a:xfrm>
            <a:off x="8469630" y="13867765"/>
            <a:ext cx="1545590" cy="229870"/>
          </a:xfrm>
          <a:prstGeom prst="rect">
            <a:avLst/>
          </a:prstGeom>
          <a:noFill/>
        </p:spPr>
        <p:txBody>
          <a:bodyPr wrap="square" rtlCol="0">
            <a:spAutoFit/>
          </a:bodyPr>
          <a:p>
            <a:pPr algn="ctr"/>
            <a:r>
              <a:rPr lang="zh-CN" altLang="en-US" sz="900">
                <a:solidFill>
                  <a:schemeClr val="tx1"/>
                </a:solidFill>
                <a:sym typeface="+mn-ea"/>
              </a:rPr>
              <a:t>乡村农旅康养融合发展环</a:t>
            </a:r>
            <a:endParaRPr lang="zh-CN" altLang="en-US" sz="900">
              <a:solidFill>
                <a:schemeClr val="tx1"/>
              </a:solidFill>
              <a:sym typeface="+mn-ea"/>
            </a:endParaRPr>
          </a:p>
        </p:txBody>
      </p:sp>
      <p:sp>
        <p:nvSpPr>
          <p:cNvPr id="61" name="文本框 60"/>
          <p:cNvSpPr txBox="1"/>
          <p:nvPr>
            <p:custDataLst>
              <p:tags r:id="rId45"/>
            </p:custDataLst>
          </p:nvPr>
        </p:nvSpPr>
        <p:spPr>
          <a:xfrm>
            <a:off x="7921625" y="13675995"/>
            <a:ext cx="458470" cy="229870"/>
          </a:xfrm>
          <a:prstGeom prst="rect">
            <a:avLst/>
          </a:prstGeom>
          <a:solidFill>
            <a:schemeClr val="bg1"/>
          </a:solidFill>
        </p:spPr>
        <p:txBody>
          <a:bodyPr wrap="square" rtlCol="0">
            <a:spAutoFit/>
          </a:bodyPr>
          <a:p>
            <a:pPr algn="ctr"/>
            <a:endParaRPr lang="zh-CN" altLang="en-US" sz="900">
              <a:solidFill>
                <a:schemeClr val="tx1"/>
              </a:solidFill>
              <a:sym typeface="+mn-ea"/>
            </a:endParaRPr>
          </a:p>
        </p:txBody>
      </p:sp>
      <p:sp>
        <p:nvSpPr>
          <p:cNvPr id="42" name="椭圆 41"/>
          <p:cNvSpPr/>
          <p:nvPr>
            <p:custDataLst>
              <p:tags r:id="rId46"/>
            </p:custDataLst>
          </p:nvPr>
        </p:nvSpPr>
        <p:spPr>
          <a:xfrm>
            <a:off x="8096885" y="13728700"/>
            <a:ext cx="136525" cy="139065"/>
          </a:xfrm>
          <a:prstGeom prst="ellipse">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风景8"/>
          <p:cNvPicPr>
            <a:picLocks noChangeAspect="1"/>
          </p:cNvPicPr>
          <p:nvPr/>
        </p:nvPicPr>
        <p:blipFill>
          <a:blip r:embed="rId1"/>
          <a:srcRect/>
          <a:stretch>
            <a:fillRect/>
          </a:stretch>
        </p:blipFill>
        <p:spPr>
          <a:xfrm>
            <a:off x="0" y="788670"/>
            <a:ext cx="10692130" cy="14331315"/>
          </a:xfrm>
          <a:prstGeom prst="rect">
            <a:avLst/>
          </a:prstGeom>
        </p:spPr>
      </p:pic>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2"/>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grpSp>
        <p:nvGrpSpPr>
          <p:cNvPr id="15" name="组合 14"/>
          <p:cNvGrpSpPr/>
          <p:nvPr/>
        </p:nvGrpSpPr>
        <p:grpSpPr>
          <a:xfrm>
            <a:off x="466852" y="2807468"/>
            <a:ext cx="1347216" cy="1106805"/>
            <a:chOff x="5416296" y="1087904"/>
            <a:chExt cx="1347216" cy="1106805"/>
          </a:xfrm>
        </p:grpSpPr>
        <p:sp>
          <p:nvSpPr>
            <p:cNvPr id="16" name="椭圆 15"/>
            <p:cNvSpPr/>
            <p:nvPr>
              <p:custDataLst>
                <p:tags r:id="rId3"/>
              </p:custDataLst>
            </p:nvPr>
          </p:nvSpPr>
          <p:spPr>
            <a:xfrm>
              <a:off x="5547360" y="1102328"/>
              <a:ext cx="1085088" cy="1085088"/>
            </a:xfrm>
            <a:prstGeom prst="ellipse">
              <a:avLst/>
            </a:prstGeom>
            <a:solidFill>
              <a:schemeClr val="bg1"/>
            </a:solidFill>
            <a:ln>
              <a:gradFill>
                <a:gsLst>
                  <a:gs pos="0">
                    <a:srgbClr val="79BA31"/>
                  </a:gs>
                  <a:gs pos="100000">
                    <a:srgbClr val="278B35"/>
                  </a:gs>
                </a:gsLst>
                <a:lin ang="5400000" scaled="1"/>
              </a:gradFill>
            </a:ln>
            <a:effectLst>
              <a:outerShdw blurRad="190500" dist="38100" dir="5400000" algn="t" rotWithShape="0">
                <a:srgbClr val="066106">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custDataLst>
                <p:tags r:id="rId4"/>
              </p:custDataLst>
            </p:nvPr>
          </p:nvSpPr>
          <p:spPr>
            <a:xfrm>
              <a:off x="5416296" y="1087904"/>
              <a:ext cx="1347216" cy="1106805"/>
            </a:xfrm>
            <a:prstGeom prst="rect">
              <a:avLst/>
            </a:prstGeom>
            <a:noFill/>
          </p:spPr>
          <p:txBody>
            <a:bodyPr wrap="square" rtlCol="0">
              <a:spAutoFit/>
            </a:bodyPr>
            <a:p>
              <a:pPr algn="ctr"/>
              <a:r>
                <a:rPr lang="en-US" altLang="zh-CN" sz="66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06</a:t>
              </a:r>
              <a:endParaRPr lang="en-US" altLang="zh-CN" sz="66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grpSp>
      <p:sp>
        <p:nvSpPr>
          <p:cNvPr id="23" name="文本框 22"/>
          <p:cNvSpPr txBox="1"/>
          <p:nvPr>
            <p:custDataLst>
              <p:tags r:id="rId5"/>
            </p:custDataLst>
          </p:nvPr>
        </p:nvSpPr>
        <p:spPr>
          <a:xfrm>
            <a:off x="1926590" y="3432810"/>
            <a:ext cx="7751445" cy="2548255"/>
          </a:xfrm>
          <a:prstGeom prst="rect">
            <a:avLst/>
          </a:prstGeom>
          <a:noFill/>
        </p:spPr>
        <p:txBody>
          <a:bodyPr wrap="square" rtlCol="0">
            <a:noAutofit/>
          </a:bodyPr>
          <a:lstStyle>
            <a:defPPr>
              <a:defRPr lang="zh-CN"/>
            </a:defPPr>
            <a:lvl1pPr algn="ctr">
              <a:defRPr sz="9600" b="1">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defRPr>
            </a:lvl1pPr>
          </a:lstStyle>
          <a:p>
            <a:pPr indent="0" algn="l" fontAlgn="auto">
              <a:lnSpc>
                <a:spcPct val="150000"/>
              </a:lnSpc>
            </a:pPr>
            <a:r>
              <a:rPr lang="en-US" altLang="zh-CN" sz="3600" dirty="0">
                <a:solidFill>
                  <a:schemeClr val="bg1"/>
                </a:solidFill>
                <a:effectLst/>
              </a:rPr>
              <a:t>6</a:t>
            </a:r>
            <a:r>
              <a:rPr lang="zh-CN" altLang="en-US" sz="3600" dirty="0">
                <a:solidFill>
                  <a:schemeClr val="bg1"/>
                </a:solidFill>
                <a:effectLst/>
              </a:rPr>
              <a:t>.</a:t>
            </a:r>
            <a:r>
              <a:rPr lang="en-US" altLang="zh-CN" sz="3600" dirty="0">
                <a:solidFill>
                  <a:schemeClr val="bg1"/>
                </a:solidFill>
                <a:effectLst/>
              </a:rPr>
              <a:t>1 </a:t>
            </a:r>
            <a:r>
              <a:rPr lang="zh-CN" altLang="en-US" sz="3600" dirty="0">
                <a:solidFill>
                  <a:schemeClr val="bg1"/>
                </a:solidFill>
                <a:effectLst/>
              </a:rPr>
              <a:t>构建便捷畅通的交通体系</a:t>
            </a:r>
            <a:endParaRPr lang="zh-CN" altLang="en-US" sz="3600" dirty="0">
              <a:solidFill>
                <a:schemeClr val="bg1"/>
              </a:solidFill>
              <a:effectLst/>
            </a:endParaRPr>
          </a:p>
          <a:p>
            <a:pPr indent="0" algn="l" fontAlgn="auto">
              <a:lnSpc>
                <a:spcPct val="150000"/>
              </a:lnSpc>
            </a:pPr>
            <a:r>
              <a:rPr lang="en-US" altLang="zh-CN" sz="3600" dirty="0">
                <a:solidFill>
                  <a:schemeClr val="bg1"/>
                </a:solidFill>
                <a:effectLst/>
              </a:rPr>
              <a:t>6.2 </a:t>
            </a:r>
            <a:r>
              <a:rPr lang="zh-CN" altLang="en-US" sz="3600" dirty="0">
                <a:solidFill>
                  <a:schemeClr val="bg1"/>
                </a:solidFill>
                <a:effectLst/>
              </a:rPr>
              <a:t>完善市政基础设施体系</a:t>
            </a:r>
            <a:endParaRPr lang="zh-CN" altLang="en-US" sz="3600" dirty="0">
              <a:solidFill>
                <a:schemeClr val="bg1"/>
              </a:solidFill>
              <a:effectLst/>
            </a:endParaRPr>
          </a:p>
          <a:p>
            <a:pPr indent="0" algn="l" fontAlgn="auto">
              <a:lnSpc>
                <a:spcPct val="150000"/>
              </a:lnSpc>
            </a:pPr>
            <a:r>
              <a:rPr lang="en-US" altLang="zh-CN" sz="3600" dirty="0">
                <a:solidFill>
                  <a:schemeClr val="bg1"/>
                </a:solidFill>
                <a:effectLst/>
              </a:rPr>
              <a:t>6.3 </a:t>
            </a:r>
            <a:r>
              <a:rPr lang="zh-CN" altLang="en-US" sz="3600" dirty="0">
                <a:solidFill>
                  <a:schemeClr val="bg1"/>
                </a:solidFill>
                <a:effectLst/>
              </a:rPr>
              <a:t>健全安全可靠的综合防灾体系</a:t>
            </a:r>
            <a:endParaRPr lang="zh-CN" altLang="en-US" sz="3600" dirty="0">
              <a:solidFill>
                <a:schemeClr val="bg1"/>
              </a:solidFill>
              <a:effectLst/>
            </a:endParaRPr>
          </a:p>
        </p:txBody>
      </p:sp>
      <p:cxnSp>
        <p:nvCxnSpPr>
          <p:cNvPr id="48" name="直接连接符 47"/>
          <p:cNvCxnSpPr/>
          <p:nvPr>
            <p:custDataLst>
              <p:tags r:id="rId6"/>
            </p:custDataLst>
          </p:nvPr>
        </p:nvCxnSpPr>
        <p:spPr>
          <a:xfrm flipV="1">
            <a:off x="2032000" y="6205220"/>
            <a:ext cx="3635375" cy="11430"/>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sp>
        <p:nvSpPr>
          <p:cNvPr id="21" name="文本框 20"/>
          <p:cNvSpPr txBox="1"/>
          <p:nvPr>
            <p:custDataLst>
              <p:tags r:id="rId7"/>
            </p:custDataLst>
          </p:nvPr>
        </p:nvSpPr>
        <p:spPr>
          <a:xfrm>
            <a:off x="1502410" y="2253615"/>
            <a:ext cx="4271645" cy="922020"/>
          </a:xfrm>
          <a:prstGeom prst="rect">
            <a:avLst/>
          </a:prstGeom>
          <a:noFill/>
        </p:spPr>
        <p:txBody>
          <a:bodyPr wrap="square" rtlCol="0">
            <a:spAutoFit/>
          </a:bodyPr>
          <a:lstStyle>
            <a:defPPr>
              <a:defRPr lang="zh-CN"/>
            </a:defPPr>
            <a:lvl1pPr algn="ctr">
              <a:defRPr sz="9600" b="1">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defRPr>
            </a:lvl1pPr>
          </a:lstStyle>
          <a:p>
            <a:r>
              <a:rPr lang="zh-CN" altLang="en-US" sz="5400" dirty="0">
                <a:solidFill>
                  <a:schemeClr val="bg1"/>
                </a:solidFill>
              </a:rPr>
              <a:t>支撑体系</a:t>
            </a:r>
            <a:endParaRPr lang="zh-CN" altLang="en-US" sz="5400" dirty="0">
              <a:solidFill>
                <a:schemeClr val="bg1"/>
              </a:solidFill>
            </a:endParaRPr>
          </a:p>
        </p:txBody>
      </p:sp>
      <p:cxnSp>
        <p:nvCxnSpPr>
          <p:cNvPr id="4" name="直接连接符 3"/>
          <p:cNvCxnSpPr/>
          <p:nvPr>
            <p:custDataLst>
              <p:tags r:id="rId8"/>
            </p:custDataLst>
          </p:nvPr>
        </p:nvCxnSpPr>
        <p:spPr>
          <a:xfrm flipV="1">
            <a:off x="2032000" y="3432810"/>
            <a:ext cx="3635375" cy="11430"/>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1"/>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custDataLst>
              <p:tags r:id="rId2"/>
            </p:custDataLst>
          </p:nvPr>
        </p:nvSpPr>
        <p:spPr>
          <a:xfrm>
            <a:off x="500380" y="984885"/>
            <a:ext cx="7121525" cy="811530"/>
          </a:xfrm>
          <a:prstGeom prst="rect">
            <a:avLst/>
          </a:prstGeom>
          <a:noFill/>
        </p:spPr>
        <p:txBody>
          <a:bodyPr wrap="square" rtlCol="0">
            <a:spAutoFit/>
          </a:bodyPr>
          <a:p>
            <a:pPr>
              <a:lnSpc>
                <a:spcPct val="130000"/>
              </a:lnSpc>
            </a:pPr>
            <a:r>
              <a:rPr lang="en-US" altLang="zh-CN" sz="3600" b="1" dirty="0">
                <a:solidFill>
                  <a:schemeClr val="accent5"/>
                </a:solidFill>
                <a:effectLst/>
                <a:latin typeface="MiSans Bold" panose="00000800000000000000" pitchFamily="2" charset="-122"/>
                <a:ea typeface="MiSans Bold" panose="00000800000000000000" pitchFamily="2" charset="-122"/>
              </a:rPr>
              <a:t>6.1 </a:t>
            </a:r>
            <a:r>
              <a:rPr lang="zh-CN" altLang="en-US" sz="3600" b="1" dirty="0">
                <a:solidFill>
                  <a:schemeClr val="accent5"/>
                </a:solidFill>
                <a:effectLst/>
                <a:latin typeface="MiSans Bold" panose="00000800000000000000" pitchFamily="2" charset="-122"/>
                <a:ea typeface="MiSans Bold" panose="00000800000000000000" pitchFamily="2" charset="-122"/>
              </a:rPr>
              <a:t>构建便捷畅通的交通体系</a:t>
            </a:r>
            <a:endParaRPr lang="zh-CN" altLang="en-US" sz="3600" b="1" dirty="0">
              <a:solidFill>
                <a:schemeClr val="accent5"/>
              </a:solidFill>
              <a:effectLst/>
              <a:latin typeface="MiSans Bold" panose="00000800000000000000" pitchFamily="2" charset="-122"/>
              <a:ea typeface="MiSans Bold" panose="00000800000000000000" pitchFamily="2" charset="-122"/>
            </a:endParaRPr>
          </a:p>
        </p:txBody>
      </p:sp>
      <p:sp>
        <p:nvSpPr>
          <p:cNvPr id="60" name="文本框 59"/>
          <p:cNvSpPr txBox="1"/>
          <p:nvPr>
            <p:custDataLst>
              <p:tags r:id="rId3"/>
            </p:custDataLst>
          </p:nvPr>
        </p:nvSpPr>
        <p:spPr>
          <a:xfrm>
            <a:off x="233045" y="1756410"/>
            <a:ext cx="10237470" cy="1198880"/>
          </a:xfrm>
          <a:prstGeom prst="rect">
            <a:avLst/>
          </a:prstGeom>
          <a:noFill/>
        </p:spPr>
        <p:txBody>
          <a:bodyPr wrap="square" rtlCol="0">
            <a:spAutoFit/>
          </a:bodyPr>
          <a:p>
            <a:pPr indent="609600" fontAlgn="auto">
              <a:lnSpc>
                <a:spcPct val="150000"/>
              </a:lnSpc>
              <a:extLst>
                <a:ext uri="{35155182-B16C-46BC-9424-99874614C6A1}">
                  <wpsdc:indentchars xmlns:wpsdc="http://www.wps.cn/officeDocument/2017/drawingmlCustomData" val="200" checksum="4158780845"/>
                </a:ext>
              </a:extLst>
            </a:pPr>
            <a:r>
              <a:rPr lang="zh-CN" sz="2400" b="1" dirty="0">
                <a:solidFill>
                  <a:schemeClr val="tx1"/>
                </a:solidFill>
                <a:latin typeface="仿宋" panose="02010609060101010101" charset="-122"/>
                <a:ea typeface="仿宋" panose="02010609060101010101" charset="-122"/>
                <a:cs typeface="仿宋" panose="02010609060101010101" charset="-122"/>
              </a:rPr>
              <a:t>落实县域重大交通设施和公路网络的建设，强化交通运输服务，融入区域协同发展，构成</a:t>
            </a:r>
            <a:r>
              <a:rPr lang="en-US" altLang="zh-CN" sz="2400" b="1" dirty="0">
                <a:solidFill>
                  <a:schemeClr val="tx1"/>
                </a:solidFill>
                <a:latin typeface="仿宋" panose="02010609060101010101" charset="-122"/>
                <a:ea typeface="仿宋" panose="02010609060101010101" charset="-122"/>
                <a:cs typeface="仿宋" panose="02010609060101010101" charset="-122"/>
              </a:rPr>
              <a:t>“</a:t>
            </a:r>
            <a:r>
              <a:rPr lang="zh-CN" altLang="en-US" sz="2400" b="1" dirty="0">
                <a:solidFill>
                  <a:schemeClr val="tx1"/>
                </a:solidFill>
                <a:latin typeface="仿宋" panose="02010609060101010101" charset="-122"/>
                <a:ea typeface="仿宋" panose="02010609060101010101" charset="-122"/>
                <a:cs typeface="仿宋" panose="02010609060101010101" charset="-122"/>
              </a:rPr>
              <a:t>两横一纵</a:t>
            </a:r>
            <a:r>
              <a:rPr lang="en-US" altLang="zh-CN" sz="2400" b="1" dirty="0">
                <a:solidFill>
                  <a:schemeClr val="tx1"/>
                </a:solidFill>
                <a:latin typeface="仿宋" panose="02010609060101010101" charset="-122"/>
                <a:ea typeface="仿宋" panose="02010609060101010101" charset="-122"/>
                <a:cs typeface="仿宋" panose="02010609060101010101" charset="-122"/>
              </a:rPr>
              <a:t>”</a:t>
            </a:r>
            <a:r>
              <a:rPr lang="zh-CN" altLang="en-US" sz="2400" b="1" dirty="0">
                <a:solidFill>
                  <a:schemeClr val="tx1"/>
                </a:solidFill>
                <a:latin typeface="仿宋" panose="02010609060101010101" charset="-122"/>
                <a:ea typeface="仿宋" panose="02010609060101010101" charset="-122"/>
                <a:cs typeface="仿宋" panose="02010609060101010101" charset="-122"/>
              </a:rPr>
              <a:t>的道路交通格局。</a:t>
            </a:r>
            <a:endParaRPr lang="zh-CN" altLang="en-US" sz="2400" b="1" dirty="0">
              <a:solidFill>
                <a:schemeClr val="tx1"/>
              </a:solidFill>
              <a:latin typeface="仿宋" panose="02010609060101010101" charset="-122"/>
              <a:ea typeface="仿宋" panose="02010609060101010101" charset="-122"/>
              <a:cs typeface="仿宋" panose="02010609060101010101" charset="-122"/>
            </a:endParaRPr>
          </a:p>
        </p:txBody>
      </p:sp>
      <p:sp>
        <p:nvSpPr>
          <p:cNvPr id="3" name="文本框 2"/>
          <p:cNvSpPr txBox="1"/>
          <p:nvPr/>
        </p:nvSpPr>
        <p:spPr>
          <a:xfrm>
            <a:off x="591820" y="2981325"/>
            <a:ext cx="9507855" cy="690245"/>
          </a:xfrm>
          <a:prstGeom prst="rect">
            <a:avLst/>
          </a:prstGeom>
          <a:solidFill>
            <a:schemeClr val="accent3"/>
          </a:solidFill>
        </p:spPr>
        <p:txBody>
          <a:bodyPr wrap="square" rtlCol="0">
            <a:noAutofit/>
          </a:bodyPr>
          <a:p>
            <a:pPr algn="ctr">
              <a:lnSpc>
                <a:spcPct val="130000"/>
              </a:lnSpc>
            </a:pPr>
            <a:r>
              <a:rPr lang="zh-CN" sz="2400" b="1" dirty="0">
                <a:latin typeface="仿宋" panose="02010609060101010101" charset="-122"/>
                <a:ea typeface="仿宋" panose="02010609060101010101" charset="-122"/>
                <a:cs typeface="仿宋" panose="02010609060101010101" charset="-122"/>
              </a:rPr>
              <a:t>两横：</a:t>
            </a:r>
            <a:r>
              <a:rPr lang="zh-CN" sz="2400" b="1" dirty="0">
                <a:latin typeface="仿宋" panose="02010609060101010101" charset="-122"/>
                <a:ea typeface="仿宋" panose="02010609060101010101" charset="-122"/>
                <a:cs typeface="仿宋" panose="02010609060101010101" charset="-122"/>
                <a:sym typeface="+mn-ea"/>
              </a:rPr>
              <a:t>昆楚大高速、大河口</a:t>
            </a:r>
            <a:r>
              <a:rPr lang="en-US" altLang="zh-CN" sz="2400" b="1" dirty="0">
                <a:latin typeface="仿宋" panose="02010609060101010101" charset="-122"/>
                <a:ea typeface="仿宋" panose="02010609060101010101" charset="-122"/>
                <a:cs typeface="仿宋" panose="02010609060101010101" charset="-122"/>
                <a:sym typeface="+mn-ea"/>
              </a:rPr>
              <a:t>—</a:t>
            </a:r>
            <a:r>
              <a:rPr lang="zh-CN" sz="2400" b="1" dirty="0">
                <a:latin typeface="仿宋" panose="02010609060101010101" charset="-122"/>
                <a:ea typeface="仿宋" panose="02010609060101010101" charset="-122"/>
                <a:cs typeface="仿宋" panose="02010609060101010101" charset="-122"/>
                <a:sym typeface="+mn-ea"/>
              </a:rPr>
              <a:t>祥云三级公路</a:t>
            </a:r>
            <a:endParaRPr lang="zh-CN" sz="2400" b="1" dirty="0">
              <a:latin typeface="仿宋" panose="02010609060101010101" charset="-122"/>
              <a:ea typeface="仿宋" panose="02010609060101010101" charset="-122"/>
              <a:cs typeface="仿宋" panose="02010609060101010101" charset="-122"/>
            </a:endParaRPr>
          </a:p>
        </p:txBody>
      </p:sp>
      <p:sp>
        <p:nvSpPr>
          <p:cNvPr id="14" name="文本框 13"/>
          <p:cNvSpPr txBox="1"/>
          <p:nvPr>
            <p:custDataLst>
              <p:tags r:id="rId4"/>
            </p:custDataLst>
          </p:nvPr>
        </p:nvSpPr>
        <p:spPr>
          <a:xfrm>
            <a:off x="591820" y="3825240"/>
            <a:ext cx="9507855" cy="808355"/>
          </a:xfrm>
          <a:prstGeom prst="rect">
            <a:avLst/>
          </a:prstGeom>
          <a:solidFill>
            <a:srgbClr val="92D050"/>
          </a:solidFill>
        </p:spPr>
        <p:txBody>
          <a:bodyPr wrap="square" rtlCol="0">
            <a:noAutofit/>
          </a:bodyPr>
          <a:p>
            <a:pPr algn="ctr">
              <a:lnSpc>
                <a:spcPct val="130000"/>
              </a:lnSpc>
              <a:buClrTx/>
              <a:buSzTx/>
              <a:buFontTx/>
            </a:pPr>
            <a:r>
              <a:rPr lang="zh-CN" sz="2400" b="1" dirty="0">
                <a:latin typeface="仿宋" panose="02010609060101010101" charset="-122"/>
                <a:ea typeface="仿宋" panose="02010609060101010101" charset="-122"/>
                <a:cs typeface="仿宋" panose="02010609060101010101" charset="-122"/>
              </a:rPr>
              <a:t>一纵：</a:t>
            </a:r>
            <a:r>
              <a:rPr lang="zh-CN" sz="2400" b="1" dirty="0">
                <a:latin typeface="仿宋" panose="02010609060101010101" charset="-122"/>
                <a:ea typeface="仿宋" panose="02010609060101010101" charset="-122"/>
                <a:cs typeface="仿宋" panose="02010609060101010101" charset="-122"/>
                <a:sym typeface="+mn-ea"/>
              </a:rPr>
              <a:t>大白者乐</a:t>
            </a:r>
            <a:r>
              <a:rPr lang="en-US" altLang="zh-CN" sz="2400" b="1" dirty="0">
                <a:latin typeface="仿宋" panose="02010609060101010101" charset="-122"/>
                <a:ea typeface="仿宋" panose="02010609060101010101" charset="-122"/>
                <a:cs typeface="仿宋" panose="02010609060101010101" charset="-122"/>
                <a:sym typeface="+mn-ea"/>
              </a:rPr>
              <a:t>—</a:t>
            </a:r>
            <a:r>
              <a:rPr lang="zh-CN" sz="2400" b="1" dirty="0">
                <a:latin typeface="仿宋" panose="02010609060101010101" charset="-122"/>
                <a:ea typeface="仿宋" panose="02010609060101010101" charset="-122"/>
                <a:cs typeface="仿宋" panose="02010609060101010101" charset="-122"/>
                <a:sym typeface="+mn-ea"/>
              </a:rPr>
              <a:t>祥云普棚</a:t>
            </a:r>
            <a:r>
              <a:rPr lang="en-US" altLang="zh-CN" sz="2400" b="1" dirty="0">
                <a:latin typeface="仿宋" panose="02010609060101010101" charset="-122"/>
                <a:ea typeface="仿宋" panose="02010609060101010101" charset="-122"/>
                <a:cs typeface="仿宋" panose="02010609060101010101" charset="-122"/>
                <a:sym typeface="+mn-ea"/>
              </a:rPr>
              <a:t>—</a:t>
            </a:r>
            <a:r>
              <a:rPr lang="zh-CN" sz="2400" b="1" dirty="0">
                <a:latin typeface="仿宋" panose="02010609060101010101" charset="-122"/>
                <a:ea typeface="仿宋" panose="02010609060101010101" charset="-122"/>
                <a:cs typeface="仿宋" panose="02010609060101010101" charset="-122"/>
                <a:sym typeface="+mn-ea"/>
              </a:rPr>
              <a:t>渔泡江旅游公路</a:t>
            </a:r>
            <a:endParaRPr lang="zh-CN" sz="2400" b="1" dirty="0">
              <a:latin typeface="仿宋" panose="02010609060101010101" charset="-122"/>
              <a:ea typeface="仿宋" panose="02010609060101010101" charset="-122"/>
              <a:cs typeface="仿宋" panose="02010609060101010101" charset="-122"/>
              <a:sym typeface="+mn-ea"/>
            </a:endParaRPr>
          </a:p>
        </p:txBody>
      </p:sp>
      <p:pic>
        <p:nvPicPr>
          <p:cNvPr id="15" name="图片 14" descr="交通"/>
          <p:cNvPicPr>
            <a:picLocks noChangeAspect="1"/>
          </p:cNvPicPr>
          <p:nvPr/>
        </p:nvPicPr>
        <p:blipFill>
          <a:blip r:embed="rId5"/>
          <a:stretch>
            <a:fillRect/>
          </a:stretch>
        </p:blipFill>
        <p:spPr>
          <a:xfrm>
            <a:off x="232410" y="4787265"/>
            <a:ext cx="10238105" cy="10238105"/>
          </a:xfrm>
          <a:prstGeom prst="rect">
            <a:avLst/>
          </a:prstGeom>
          <a:effectLst>
            <a:softEdge rad="1270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1"/>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custDataLst>
              <p:tags r:id="rId2"/>
            </p:custDataLst>
          </p:nvPr>
        </p:nvSpPr>
        <p:spPr>
          <a:xfrm>
            <a:off x="500380" y="984885"/>
            <a:ext cx="6023610" cy="811530"/>
          </a:xfrm>
          <a:prstGeom prst="rect">
            <a:avLst/>
          </a:prstGeom>
          <a:noFill/>
        </p:spPr>
        <p:txBody>
          <a:bodyPr wrap="square" rtlCol="0">
            <a:spAutoFit/>
          </a:bodyPr>
          <a:p>
            <a:pPr>
              <a:lnSpc>
                <a:spcPct val="130000"/>
              </a:lnSpc>
            </a:pPr>
            <a:r>
              <a:rPr lang="en-US" altLang="zh-CN" sz="3600" b="1" dirty="0">
                <a:solidFill>
                  <a:schemeClr val="accent5"/>
                </a:solidFill>
                <a:effectLst/>
                <a:latin typeface="MiSans Bold" panose="00000800000000000000" pitchFamily="2" charset="-122"/>
                <a:ea typeface="MiSans Bold" panose="00000800000000000000" pitchFamily="2" charset="-122"/>
              </a:rPr>
              <a:t>6.2 </a:t>
            </a:r>
            <a:r>
              <a:rPr lang="zh-CN" altLang="en-US" sz="3600" b="1" dirty="0">
                <a:solidFill>
                  <a:schemeClr val="accent5"/>
                </a:solidFill>
                <a:effectLst/>
                <a:latin typeface="MiSans Bold" panose="00000800000000000000" pitchFamily="2" charset="-122"/>
                <a:ea typeface="MiSans Bold" panose="00000800000000000000" pitchFamily="2" charset="-122"/>
              </a:rPr>
              <a:t>完善市政基础设施体系</a:t>
            </a:r>
            <a:endParaRPr lang="zh-CN" altLang="en-US" sz="3600" b="1" dirty="0">
              <a:solidFill>
                <a:schemeClr val="accent5"/>
              </a:solidFill>
              <a:effectLst/>
              <a:latin typeface="MiSans Bold" panose="00000800000000000000" pitchFamily="2" charset="-122"/>
              <a:ea typeface="MiSans Bold" panose="00000800000000000000" pitchFamily="2" charset="-122"/>
            </a:endParaRPr>
          </a:p>
        </p:txBody>
      </p:sp>
      <p:grpSp>
        <p:nvGrpSpPr>
          <p:cNvPr id="6" name="组合 5"/>
          <p:cNvGrpSpPr/>
          <p:nvPr>
            <p:custDataLst>
              <p:tags r:id="rId3"/>
            </p:custDataLst>
          </p:nvPr>
        </p:nvGrpSpPr>
        <p:grpSpPr>
          <a:xfrm>
            <a:off x="1767840" y="2149475"/>
            <a:ext cx="8093710" cy="1913255"/>
            <a:chOff x="839787" y="1844824"/>
            <a:chExt cx="10512426" cy="1881166"/>
          </a:xfrm>
        </p:grpSpPr>
        <p:pic>
          <p:nvPicPr>
            <p:cNvPr id="4" name="图片 3"/>
            <p:cNvPicPr>
              <a:picLocks noChangeAspect="1"/>
            </p:cNvPicPr>
            <p:nvPr>
              <p:custDataLst>
                <p:tags r:id="rId4"/>
              </p:custDataLst>
            </p:nvPr>
          </p:nvPicPr>
          <p:blipFill rotWithShape="1">
            <a:blip r:embed="rId5" cstate="screen">
              <a:extLst>
                <a:ext uri="{28A0092B-C50C-407E-A947-70E740481C1C}">
                  <a14:useLocalDpi xmlns:a14="http://schemas.microsoft.com/office/drawing/2010/main" val="0"/>
                </a:ext>
              </a:extLst>
            </a:blip>
            <a:srcRect/>
            <a:stretch>
              <a:fillRect/>
            </a:stretch>
          </p:blipFill>
          <p:spPr>
            <a:xfrm>
              <a:off x="839787" y="1844824"/>
              <a:ext cx="10512425" cy="1881166"/>
            </a:xfrm>
            <a:prstGeom prst="rect">
              <a:avLst/>
            </a:prstGeom>
          </p:spPr>
        </p:pic>
        <p:sp>
          <p:nvSpPr>
            <p:cNvPr id="7" name="矩形 6"/>
            <p:cNvSpPr/>
            <p:nvPr>
              <p:custDataLst>
                <p:tags r:id="rId6"/>
              </p:custDataLst>
            </p:nvPr>
          </p:nvSpPr>
          <p:spPr>
            <a:xfrm>
              <a:off x="839788" y="1844824"/>
              <a:ext cx="10512425" cy="1881166"/>
            </a:xfrm>
            <a:prstGeom prst="rect">
              <a:avLst/>
            </a:prstGeom>
            <a:gradFill>
              <a:gsLst>
                <a:gs pos="0">
                  <a:srgbClr val="35CB52">
                    <a:alpha val="66000"/>
                  </a:srgbClr>
                </a:gs>
                <a:gs pos="92000">
                  <a:srgbClr val="2F7934">
                    <a:alpha val="78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lstStyle/>
            <a:p>
              <a:pPr algn="ctr"/>
              <a:endParaRPr lang="zh-CN" altLang="en-US" sz="1580"/>
            </a:p>
          </p:txBody>
        </p:sp>
      </p:grpSp>
      <p:sp>
        <p:nvSpPr>
          <p:cNvPr id="18" name="矩形 17"/>
          <p:cNvSpPr/>
          <p:nvPr>
            <p:custDataLst>
              <p:tags r:id="rId7"/>
            </p:custDataLst>
          </p:nvPr>
        </p:nvSpPr>
        <p:spPr>
          <a:xfrm>
            <a:off x="2202700" y="2457252"/>
            <a:ext cx="7546617" cy="1291590"/>
          </a:xfrm>
          <a:prstGeom prst="rect">
            <a:avLst/>
          </a:prstGeom>
        </p:spPr>
        <p:txBody>
          <a:bodyPr wrap="square">
            <a:spAutoFit/>
          </a:bodyPr>
          <a:lstStyle/>
          <a:p>
            <a:pPr indent="0" algn="ctr" fontAlgn="auto">
              <a:lnSpc>
                <a:spcPct val="130000"/>
              </a:lnSpc>
            </a:pPr>
            <a:r>
              <a:rPr lang="zh-CN" altLang="en-US" sz="2000" dirty="0">
                <a:solidFill>
                  <a:schemeClr val="bg1"/>
                </a:solidFill>
                <a:ea typeface="思源黑体 CN Light" panose="020B0300000000000000" charset="-122"/>
              </a:rPr>
              <a:t>全面提高供水水质，构建城乡一体的供水系统。统筹水资源开发和保护，优化配置，提高水资源利用效率和效益，保障农村供水专项行动建设空间。</a:t>
            </a:r>
            <a:endParaRPr lang="zh-CN" altLang="en-US" sz="2000" dirty="0">
              <a:solidFill>
                <a:schemeClr val="bg1"/>
              </a:solidFill>
              <a:ea typeface="思源黑体 CN Light" panose="020B0300000000000000" charset="-122"/>
            </a:endParaRPr>
          </a:p>
        </p:txBody>
      </p:sp>
      <p:sp>
        <p:nvSpPr>
          <p:cNvPr id="21" name="矩形: 圆角 6"/>
          <p:cNvSpPr/>
          <p:nvPr>
            <p:custDataLst>
              <p:tags r:id="rId8"/>
            </p:custDataLst>
          </p:nvPr>
        </p:nvSpPr>
        <p:spPr>
          <a:xfrm>
            <a:off x="342265" y="2155825"/>
            <a:ext cx="1767840" cy="1906905"/>
          </a:xfrm>
          <a:prstGeom prst="roundRect">
            <a:avLst>
              <a:gd name="adj" fmla="val 5329"/>
            </a:avLst>
          </a:prstGeom>
          <a:solidFill>
            <a:schemeClr val="bg1"/>
          </a:solidFill>
          <a:ln w="6350">
            <a:solidFill>
              <a:srgbClr val="388E3F">
                <a:alpha val="45000"/>
              </a:srgbClr>
            </a:solidFill>
          </a:ln>
          <a:effectLst>
            <a:outerShdw blurRad="419100" dist="279400" dir="5400000" algn="t" rotWithShape="0">
              <a:srgbClr val="388E3F">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p>
            <a:pPr algn="ctr">
              <a:lnSpc>
                <a:spcPct val="0"/>
              </a:lnSpc>
            </a:pPr>
            <a:r>
              <a:rPr lang="zh-CN" altLang="en-US" sz="2400">
                <a:solidFill>
                  <a:schemeClr val="tx1"/>
                </a:solidFill>
              </a:rPr>
              <a:t>供水设施</a:t>
            </a:r>
            <a:r>
              <a:rPr lang="en-US" altLang="zh-CN" sz="1580"/>
              <a:t>1</a:t>
            </a:r>
            <a:endParaRPr lang="en-US" altLang="zh-CN" sz="1580"/>
          </a:p>
        </p:txBody>
      </p:sp>
      <p:grpSp>
        <p:nvGrpSpPr>
          <p:cNvPr id="22" name="组合 21"/>
          <p:cNvGrpSpPr/>
          <p:nvPr>
            <p:custDataLst>
              <p:tags r:id="rId9"/>
            </p:custDataLst>
          </p:nvPr>
        </p:nvGrpSpPr>
        <p:grpSpPr>
          <a:xfrm>
            <a:off x="1767840" y="4561840"/>
            <a:ext cx="8093710" cy="1913255"/>
            <a:chOff x="839787" y="1844824"/>
            <a:chExt cx="10512426" cy="1881166"/>
          </a:xfrm>
        </p:grpSpPr>
        <p:pic>
          <p:nvPicPr>
            <p:cNvPr id="38" name="图片 37"/>
            <p:cNvPicPr>
              <a:picLocks noChangeAspect="1"/>
            </p:cNvPicPr>
            <p:nvPr>
              <p:custDataLst>
                <p:tags r:id="rId10"/>
              </p:custDataLst>
            </p:nvPr>
          </p:nvPicPr>
          <p:blipFill rotWithShape="1">
            <a:blip r:embed="rId5" cstate="screen">
              <a:extLst>
                <a:ext uri="{28A0092B-C50C-407E-A947-70E740481C1C}">
                  <a14:useLocalDpi xmlns:a14="http://schemas.microsoft.com/office/drawing/2010/main" val="0"/>
                </a:ext>
              </a:extLst>
            </a:blip>
            <a:srcRect/>
            <a:stretch>
              <a:fillRect/>
            </a:stretch>
          </p:blipFill>
          <p:spPr>
            <a:xfrm>
              <a:off x="839787" y="1844824"/>
              <a:ext cx="10512425" cy="1881166"/>
            </a:xfrm>
            <a:prstGeom prst="rect">
              <a:avLst/>
            </a:prstGeom>
          </p:spPr>
        </p:pic>
        <p:sp>
          <p:nvSpPr>
            <p:cNvPr id="39" name="矩形 38"/>
            <p:cNvSpPr/>
            <p:nvPr>
              <p:custDataLst>
                <p:tags r:id="rId11"/>
              </p:custDataLst>
            </p:nvPr>
          </p:nvSpPr>
          <p:spPr>
            <a:xfrm>
              <a:off x="839788" y="1844824"/>
              <a:ext cx="10512425" cy="1881166"/>
            </a:xfrm>
            <a:prstGeom prst="rect">
              <a:avLst/>
            </a:prstGeom>
            <a:gradFill>
              <a:gsLst>
                <a:gs pos="0">
                  <a:srgbClr val="35CB52">
                    <a:alpha val="66000"/>
                  </a:srgbClr>
                </a:gs>
                <a:gs pos="92000">
                  <a:srgbClr val="2F7934">
                    <a:alpha val="78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p>
              <a:pPr algn="ctr"/>
              <a:endParaRPr lang="zh-CN" altLang="en-US" sz="1580"/>
            </a:p>
          </p:txBody>
        </p:sp>
      </p:grpSp>
      <p:sp>
        <p:nvSpPr>
          <p:cNvPr id="40" name="矩形 39"/>
          <p:cNvSpPr/>
          <p:nvPr>
            <p:custDataLst>
              <p:tags r:id="rId12"/>
            </p:custDataLst>
          </p:nvPr>
        </p:nvSpPr>
        <p:spPr>
          <a:xfrm>
            <a:off x="2202815" y="4861560"/>
            <a:ext cx="7546975" cy="1243965"/>
          </a:xfrm>
          <a:prstGeom prst="rect">
            <a:avLst/>
          </a:prstGeom>
        </p:spPr>
        <p:txBody>
          <a:bodyPr wrap="square">
            <a:noAutofit/>
          </a:bodyPr>
          <a:p>
            <a:pPr algn="ctr">
              <a:lnSpc>
                <a:spcPct val="130000"/>
              </a:lnSpc>
            </a:pPr>
            <a:r>
              <a:rPr lang="zh-CN" altLang="en-US" sz="2000" dirty="0">
                <a:solidFill>
                  <a:schemeClr val="bg1"/>
                </a:solidFill>
                <a:ea typeface="思源黑体 CN Light" panose="020B0300000000000000" charset="-122"/>
              </a:rPr>
              <a:t>完善雨污分流的排水工程系统。</a:t>
            </a:r>
            <a:endParaRPr lang="zh-CN" altLang="en-US" sz="2000" dirty="0">
              <a:solidFill>
                <a:schemeClr val="bg1"/>
              </a:solidFill>
              <a:ea typeface="思源黑体 CN Light" panose="020B0300000000000000" charset="-122"/>
            </a:endParaRPr>
          </a:p>
          <a:p>
            <a:pPr algn="ctr">
              <a:lnSpc>
                <a:spcPct val="130000"/>
              </a:lnSpc>
            </a:pPr>
            <a:r>
              <a:rPr lang="zh-CN" altLang="en-US" sz="2000" dirty="0">
                <a:solidFill>
                  <a:schemeClr val="bg1"/>
                </a:solidFill>
                <a:ea typeface="思源黑体 CN Light" panose="020B0300000000000000" charset="-122"/>
              </a:rPr>
              <a:t>对雨污排水管涵进行系统性改造提升，加强镇区排水河道、排涝渠、雨水调蓄区、雨水管网和泵站等工程建设。</a:t>
            </a:r>
            <a:endParaRPr lang="zh-CN" altLang="en-US" sz="2000" dirty="0">
              <a:solidFill>
                <a:schemeClr val="bg1"/>
              </a:solidFill>
              <a:ea typeface="思源黑体 CN Light" panose="020B0300000000000000" charset="-122"/>
            </a:endParaRPr>
          </a:p>
        </p:txBody>
      </p:sp>
      <p:sp>
        <p:nvSpPr>
          <p:cNvPr id="42" name="矩形: 圆角 6"/>
          <p:cNvSpPr/>
          <p:nvPr>
            <p:custDataLst>
              <p:tags r:id="rId13"/>
            </p:custDataLst>
          </p:nvPr>
        </p:nvSpPr>
        <p:spPr>
          <a:xfrm>
            <a:off x="342265" y="4568190"/>
            <a:ext cx="1767840" cy="1906905"/>
          </a:xfrm>
          <a:prstGeom prst="roundRect">
            <a:avLst>
              <a:gd name="adj" fmla="val 5329"/>
            </a:avLst>
          </a:prstGeom>
          <a:solidFill>
            <a:schemeClr val="bg1"/>
          </a:solidFill>
          <a:ln w="6350">
            <a:solidFill>
              <a:srgbClr val="388E3F">
                <a:alpha val="45000"/>
              </a:srgbClr>
            </a:solidFill>
          </a:ln>
          <a:effectLst>
            <a:outerShdw blurRad="419100" dist="279400" dir="5400000" algn="t" rotWithShape="0">
              <a:srgbClr val="388E3F">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p>
            <a:pPr algn="ctr">
              <a:lnSpc>
                <a:spcPct val="0"/>
              </a:lnSpc>
            </a:pPr>
            <a:r>
              <a:rPr lang="zh-CN" altLang="en-US" sz="2400">
                <a:solidFill>
                  <a:schemeClr val="tx1"/>
                </a:solidFill>
              </a:rPr>
              <a:t>排水设施</a:t>
            </a:r>
            <a:r>
              <a:rPr lang="en-US" altLang="zh-CN" sz="1580"/>
              <a:t>1</a:t>
            </a:r>
            <a:endParaRPr lang="en-US" altLang="zh-CN" sz="1580"/>
          </a:p>
        </p:txBody>
      </p:sp>
      <p:grpSp>
        <p:nvGrpSpPr>
          <p:cNvPr id="43" name="组合 42"/>
          <p:cNvGrpSpPr/>
          <p:nvPr>
            <p:custDataLst>
              <p:tags r:id="rId14"/>
            </p:custDataLst>
          </p:nvPr>
        </p:nvGrpSpPr>
        <p:grpSpPr>
          <a:xfrm>
            <a:off x="1767840" y="6885305"/>
            <a:ext cx="8093710" cy="1913255"/>
            <a:chOff x="839787" y="1844824"/>
            <a:chExt cx="10512426" cy="1881166"/>
          </a:xfrm>
        </p:grpSpPr>
        <p:pic>
          <p:nvPicPr>
            <p:cNvPr id="44" name="图片 43"/>
            <p:cNvPicPr>
              <a:picLocks noChangeAspect="1"/>
            </p:cNvPicPr>
            <p:nvPr>
              <p:custDataLst>
                <p:tags r:id="rId15"/>
              </p:custDataLst>
            </p:nvPr>
          </p:nvPicPr>
          <p:blipFill rotWithShape="1">
            <a:blip r:embed="rId5" cstate="screen">
              <a:extLst>
                <a:ext uri="{28A0092B-C50C-407E-A947-70E740481C1C}">
                  <a14:useLocalDpi xmlns:a14="http://schemas.microsoft.com/office/drawing/2010/main" val="0"/>
                </a:ext>
              </a:extLst>
            </a:blip>
            <a:srcRect/>
            <a:stretch>
              <a:fillRect/>
            </a:stretch>
          </p:blipFill>
          <p:spPr>
            <a:xfrm>
              <a:off x="839787" y="1844824"/>
              <a:ext cx="10512425" cy="1881166"/>
            </a:xfrm>
            <a:prstGeom prst="rect">
              <a:avLst/>
            </a:prstGeom>
          </p:spPr>
        </p:pic>
        <p:sp>
          <p:nvSpPr>
            <p:cNvPr id="45" name="矩形 44"/>
            <p:cNvSpPr/>
            <p:nvPr>
              <p:custDataLst>
                <p:tags r:id="rId16"/>
              </p:custDataLst>
            </p:nvPr>
          </p:nvSpPr>
          <p:spPr>
            <a:xfrm>
              <a:off x="839788" y="1844824"/>
              <a:ext cx="10512425" cy="1881166"/>
            </a:xfrm>
            <a:prstGeom prst="rect">
              <a:avLst/>
            </a:prstGeom>
            <a:gradFill>
              <a:gsLst>
                <a:gs pos="0">
                  <a:srgbClr val="35CB52">
                    <a:alpha val="66000"/>
                  </a:srgbClr>
                </a:gs>
                <a:gs pos="92000">
                  <a:srgbClr val="2F7934">
                    <a:alpha val="78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p>
              <a:pPr algn="ctr"/>
              <a:endParaRPr lang="zh-CN" altLang="en-US" sz="1580"/>
            </a:p>
          </p:txBody>
        </p:sp>
      </p:grpSp>
      <p:sp>
        <p:nvSpPr>
          <p:cNvPr id="46" name="矩形 45"/>
          <p:cNvSpPr/>
          <p:nvPr>
            <p:custDataLst>
              <p:tags r:id="rId17"/>
            </p:custDataLst>
          </p:nvPr>
        </p:nvSpPr>
        <p:spPr>
          <a:xfrm>
            <a:off x="2201430" y="7411522"/>
            <a:ext cx="7546617" cy="891540"/>
          </a:xfrm>
          <a:prstGeom prst="rect">
            <a:avLst/>
          </a:prstGeom>
        </p:spPr>
        <p:txBody>
          <a:bodyPr wrap="square">
            <a:spAutoFit/>
          </a:bodyPr>
          <a:p>
            <a:pPr algn="ctr">
              <a:lnSpc>
                <a:spcPct val="130000"/>
              </a:lnSpc>
            </a:pPr>
            <a:r>
              <a:rPr lang="zh-CN" altLang="en-US" sz="2000" dirty="0">
                <a:solidFill>
                  <a:schemeClr val="bg1"/>
                </a:solidFill>
                <a:ea typeface="思源黑体 CN Light" panose="020B0300000000000000" charset="-122"/>
              </a:rPr>
              <a:t>提高电网供电可靠性，基本实现各类供电区安全准则要求，推进大河口乡</a:t>
            </a:r>
            <a:r>
              <a:rPr lang="en-US" altLang="zh-CN" sz="2000" dirty="0">
                <a:solidFill>
                  <a:schemeClr val="bg1"/>
                </a:solidFill>
                <a:ea typeface="思源黑体 CN Light" panose="020B0300000000000000" charset="-122"/>
              </a:rPr>
              <a:t>35KV</a:t>
            </a:r>
            <a:r>
              <a:rPr lang="zh-CN" altLang="en-US" sz="2000" dirty="0">
                <a:solidFill>
                  <a:schemeClr val="bg1"/>
                </a:solidFill>
                <a:ea typeface="思源黑体 CN Light" panose="020B0300000000000000" charset="-122"/>
              </a:rPr>
              <a:t>变电站建设，缩短线路供电半径，提高供电可靠性。</a:t>
            </a:r>
            <a:endParaRPr lang="zh-CN" altLang="en-US" sz="2000" dirty="0">
              <a:solidFill>
                <a:schemeClr val="bg1"/>
              </a:solidFill>
              <a:ea typeface="思源黑体 CN Light" panose="020B0300000000000000" charset="-122"/>
            </a:endParaRPr>
          </a:p>
        </p:txBody>
      </p:sp>
      <p:sp>
        <p:nvSpPr>
          <p:cNvPr id="48" name="矩形: 圆角 6"/>
          <p:cNvSpPr/>
          <p:nvPr>
            <p:custDataLst>
              <p:tags r:id="rId18"/>
            </p:custDataLst>
          </p:nvPr>
        </p:nvSpPr>
        <p:spPr>
          <a:xfrm>
            <a:off x="342265" y="6894830"/>
            <a:ext cx="1767840" cy="1906905"/>
          </a:xfrm>
          <a:prstGeom prst="roundRect">
            <a:avLst>
              <a:gd name="adj" fmla="val 5329"/>
            </a:avLst>
          </a:prstGeom>
          <a:solidFill>
            <a:schemeClr val="bg1"/>
          </a:solidFill>
          <a:ln w="6350">
            <a:solidFill>
              <a:srgbClr val="388E3F">
                <a:alpha val="45000"/>
              </a:srgbClr>
            </a:solidFill>
          </a:ln>
          <a:effectLst>
            <a:outerShdw blurRad="419100" dist="279400" dir="5400000" algn="t" rotWithShape="0">
              <a:srgbClr val="388E3F">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p>
            <a:pPr algn="ctr">
              <a:lnSpc>
                <a:spcPct val="0"/>
              </a:lnSpc>
            </a:pPr>
            <a:r>
              <a:rPr lang="zh-CN" altLang="en-US" sz="2400">
                <a:solidFill>
                  <a:schemeClr val="tx1"/>
                </a:solidFill>
              </a:rPr>
              <a:t>电力能源</a:t>
            </a:r>
            <a:endParaRPr lang="en-US" altLang="zh-CN" sz="2400">
              <a:solidFill>
                <a:schemeClr val="tx1"/>
              </a:solidFill>
            </a:endParaRPr>
          </a:p>
        </p:txBody>
      </p:sp>
      <p:grpSp>
        <p:nvGrpSpPr>
          <p:cNvPr id="49" name="组合 48"/>
          <p:cNvGrpSpPr/>
          <p:nvPr>
            <p:custDataLst>
              <p:tags r:id="rId19"/>
            </p:custDataLst>
          </p:nvPr>
        </p:nvGrpSpPr>
        <p:grpSpPr>
          <a:xfrm>
            <a:off x="1767840" y="9215120"/>
            <a:ext cx="8093710" cy="1913255"/>
            <a:chOff x="839787" y="1844824"/>
            <a:chExt cx="10512426" cy="1881166"/>
          </a:xfrm>
        </p:grpSpPr>
        <p:pic>
          <p:nvPicPr>
            <p:cNvPr id="50" name="图片 49"/>
            <p:cNvPicPr>
              <a:picLocks noChangeAspect="1"/>
            </p:cNvPicPr>
            <p:nvPr>
              <p:custDataLst>
                <p:tags r:id="rId20"/>
              </p:custDataLst>
            </p:nvPr>
          </p:nvPicPr>
          <p:blipFill rotWithShape="1">
            <a:blip r:embed="rId5" cstate="screen">
              <a:extLst>
                <a:ext uri="{28A0092B-C50C-407E-A947-70E740481C1C}">
                  <a14:useLocalDpi xmlns:a14="http://schemas.microsoft.com/office/drawing/2010/main" val="0"/>
                </a:ext>
              </a:extLst>
            </a:blip>
            <a:srcRect/>
            <a:stretch>
              <a:fillRect/>
            </a:stretch>
          </p:blipFill>
          <p:spPr>
            <a:xfrm>
              <a:off x="839787" y="1844824"/>
              <a:ext cx="10512425" cy="1881166"/>
            </a:xfrm>
            <a:prstGeom prst="rect">
              <a:avLst/>
            </a:prstGeom>
          </p:spPr>
        </p:pic>
        <p:sp>
          <p:nvSpPr>
            <p:cNvPr id="51" name="矩形 50"/>
            <p:cNvSpPr/>
            <p:nvPr>
              <p:custDataLst>
                <p:tags r:id="rId21"/>
              </p:custDataLst>
            </p:nvPr>
          </p:nvSpPr>
          <p:spPr>
            <a:xfrm>
              <a:off x="839788" y="1844824"/>
              <a:ext cx="10512425" cy="1881166"/>
            </a:xfrm>
            <a:prstGeom prst="rect">
              <a:avLst/>
            </a:prstGeom>
            <a:gradFill>
              <a:gsLst>
                <a:gs pos="0">
                  <a:srgbClr val="35CB52">
                    <a:alpha val="66000"/>
                  </a:srgbClr>
                </a:gs>
                <a:gs pos="92000">
                  <a:srgbClr val="2F7934">
                    <a:alpha val="78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p>
              <a:pPr algn="ctr"/>
              <a:endParaRPr lang="zh-CN" altLang="en-US" sz="1580"/>
            </a:p>
          </p:txBody>
        </p:sp>
      </p:grpSp>
      <p:sp>
        <p:nvSpPr>
          <p:cNvPr id="52" name="矩形 51"/>
          <p:cNvSpPr/>
          <p:nvPr>
            <p:custDataLst>
              <p:tags r:id="rId22"/>
            </p:custDataLst>
          </p:nvPr>
        </p:nvSpPr>
        <p:spPr>
          <a:xfrm>
            <a:off x="2201430" y="9716572"/>
            <a:ext cx="7546617" cy="891540"/>
          </a:xfrm>
          <a:prstGeom prst="rect">
            <a:avLst/>
          </a:prstGeom>
        </p:spPr>
        <p:txBody>
          <a:bodyPr wrap="square">
            <a:spAutoFit/>
          </a:bodyPr>
          <a:p>
            <a:pPr algn="ctr">
              <a:lnSpc>
                <a:spcPct val="130000"/>
              </a:lnSpc>
            </a:pPr>
            <a:r>
              <a:rPr lang="zh-CN" altLang="en-US" sz="2000" dirty="0">
                <a:solidFill>
                  <a:schemeClr val="bg1"/>
                </a:solidFill>
                <a:ea typeface="思源黑体 CN Light" panose="020B0300000000000000" charset="-122"/>
              </a:rPr>
              <a:t>推进移动通信基础设施共建共享，促进网络资源共享、互联互通和融合发展，助力“互联网+”和“国家信息化发展战略”。</a:t>
            </a:r>
            <a:endParaRPr lang="zh-CN" altLang="en-US" sz="2000" dirty="0">
              <a:solidFill>
                <a:schemeClr val="bg1"/>
              </a:solidFill>
              <a:ea typeface="思源黑体 CN Light" panose="020B0300000000000000" charset="-122"/>
            </a:endParaRPr>
          </a:p>
        </p:txBody>
      </p:sp>
      <p:sp>
        <p:nvSpPr>
          <p:cNvPr id="54" name="矩形: 圆角 6"/>
          <p:cNvSpPr/>
          <p:nvPr>
            <p:custDataLst>
              <p:tags r:id="rId23"/>
            </p:custDataLst>
          </p:nvPr>
        </p:nvSpPr>
        <p:spPr>
          <a:xfrm>
            <a:off x="342265" y="9221470"/>
            <a:ext cx="1767840" cy="1906905"/>
          </a:xfrm>
          <a:prstGeom prst="roundRect">
            <a:avLst>
              <a:gd name="adj" fmla="val 5329"/>
            </a:avLst>
          </a:prstGeom>
          <a:solidFill>
            <a:schemeClr val="bg1"/>
          </a:solidFill>
          <a:ln w="6350">
            <a:solidFill>
              <a:srgbClr val="388E3F">
                <a:alpha val="45000"/>
              </a:srgbClr>
            </a:solidFill>
          </a:ln>
          <a:effectLst>
            <a:outerShdw blurRad="419100" dist="279400" dir="5400000" algn="t" rotWithShape="0">
              <a:srgbClr val="388E3F">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p>
            <a:pPr algn="ctr">
              <a:lnSpc>
                <a:spcPct val="0"/>
              </a:lnSpc>
            </a:pPr>
            <a:r>
              <a:rPr lang="zh-CN" altLang="en-US" sz="2400">
                <a:solidFill>
                  <a:schemeClr val="tx1"/>
                </a:solidFill>
              </a:rPr>
              <a:t>通信设施</a:t>
            </a:r>
            <a:r>
              <a:rPr lang="en-US" altLang="zh-CN" sz="2400"/>
              <a:t>1</a:t>
            </a:r>
            <a:endParaRPr lang="en-US" altLang="zh-CN" sz="2400"/>
          </a:p>
        </p:txBody>
      </p:sp>
      <p:grpSp>
        <p:nvGrpSpPr>
          <p:cNvPr id="55" name="组合 54"/>
          <p:cNvGrpSpPr/>
          <p:nvPr>
            <p:custDataLst>
              <p:tags r:id="rId24"/>
            </p:custDataLst>
          </p:nvPr>
        </p:nvGrpSpPr>
        <p:grpSpPr>
          <a:xfrm>
            <a:off x="1767840" y="11525885"/>
            <a:ext cx="8093710" cy="1913255"/>
            <a:chOff x="839787" y="1844824"/>
            <a:chExt cx="10512426" cy="1881166"/>
          </a:xfrm>
        </p:grpSpPr>
        <p:pic>
          <p:nvPicPr>
            <p:cNvPr id="56" name="图片 55"/>
            <p:cNvPicPr>
              <a:picLocks noChangeAspect="1"/>
            </p:cNvPicPr>
            <p:nvPr>
              <p:custDataLst>
                <p:tags r:id="rId25"/>
              </p:custDataLst>
            </p:nvPr>
          </p:nvPicPr>
          <p:blipFill rotWithShape="1">
            <a:blip r:embed="rId5" cstate="screen">
              <a:extLst>
                <a:ext uri="{28A0092B-C50C-407E-A947-70E740481C1C}">
                  <a14:useLocalDpi xmlns:a14="http://schemas.microsoft.com/office/drawing/2010/main" val="0"/>
                </a:ext>
              </a:extLst>
            </a:blip>
            <a:srcRect/>
            <a:stretch>
              <a:fillRect/>
            </a:stretch>
          </p:blipFill>
          <p:spPr>
            <a:xfrm>
              <a:off x="839787" y="1844824"/>
              <a:ext cx="10512425" cy="1881166"/>
            </a:xfrm>
            <a:prstGeom prst="rect">
              <a:avLst/>
            </a:prstGeom>
          </p:spPr>
        </p:pic>
        <p:sp>
          <p:nvSpPr>
            <p:cNvPr id="57" name="矩形 56"/>
            <p:cNvSpPr/>
            <p:nvPr>
              <p:custDataLst>
                <p:tags r:id="rId26"/>
              </p:custDataLst>
            </p:nvPr>
          </p:nvSpPr>
          <p:spPr>
            <a:xfrm>
              <a:off x="839788" y="1844824"/>
              <a:ext cx="10512425" cy="1881166"/>
            </a:xfrm>
            <a:prstGeom prst="rect">
              <a:avLst/>
            </a:prstGeom>
            <a:gradFill>
              <a:gsLst>
                <a:gs pos="0">
                  <a:srgbClr val="35CB52">
                    <a:alpha val="66000"/>
                  </a:srgbClr>
                </a:gs>
                <a:gs pos="92000">
                  <a:srgbClr val="2F7934">
                    <a:alpha val="78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p>
              <a:pPr algn="ctr"/>
              <a:endParaRPr lang="zh-CN" altLang="en-US" sz="1580"/>
            </a:p>
          </p:txBody>
        </p:sp>
      </p:grpSp>
      <p:sp>
        <p:nvSpPr>
          <p:cNvPr id="58" name="矩形 57"/>
          <p:cNvSpPr/>
          <p:nvPr>
            <p:custDataLst>
              <p:tags r:id="rId27"/>
            </p:custDataLst>
          </p:nvPr>
        </p:nvSpPr>
        <p:spPr>
          <a:xfrm>
            <a:off x="2203335" y="12040037"/>
            <a:ext cx="7546617" cy="891540"/>
          </a:xfrm>
          <a:prstGeom prst="rect">
            <a:avLst/>
          </a:prstGeom>
        </p:spPr>
        <p:txBody>
          <a:bodyPr wrap="square">
            <a:spAutoFit/>
          </a:bodyPr>
          <a:p>
            <a:pPr algn="ctr">
              <a:lnSpc>
                <a:spcPct val="130000"/>
              </a:lnSpc>
            </a:pPr>
            <a:r>
              <a:rPr lang="zh-CN" altLang="en-US" sz="2000" dirty="0">
                <a:solidFill>
                  <a:schemeClr val="bg1"/>
                </a:solidFill>
                <a:ea typeface="思源黑体 CN Light" panose="020B0300000000000000" charset="-122"/>
              </a:rPr>
              <a:t>推进垃圾分类，循环利用及</a:t>
            </a:r>
            <a:r>
              <a:rPr lang="zh-CN" altLang="en-US" sz="2000" dirty="0">
                <a:solidFill>
                  <a:schemeClr val="bg1"/>
                </a:solidFill>
                <a:ea typeface="思源黑体 CN Light" panose="020B0300000000000000" charset="-122"/>
                <a:sym typeface="+mn-ea"/>
              </a:rPr>
              <a:t>镇</a:t>
            </a:r>
            <a:r>
              <a:rPr lang="zh-CN" altLang="en-US" sz="2000" dirty="0">
                <a:solidFill>
                  <a:schemeClr val="bg1"/>
                </a:solidFill>
                <a:ea typeface="思源黑体 CN Light" panose="020B0300000000000000" charset="-122"/>
              </a:rPr>
              <a:t>村垃圾转运体系建设</a:t>
            </a:r>
            <a:endParaRPr lang="zh-CN" altLang="en-US" sz="2000" dirty="0">
              <a:solidFill>
                <a:schemeClr val="bg1"/>
              </a:solidFill>
              <a:ea typeface="思源黑体 CN Light" panose="020B0300000000000000" charset="-122"/>
            </a:endParaRPr>
          </a:p>
          <a:p>
            <a:pPr algn="ctr">
              <a:lnSpc>
                <a:spcPct val="130000"/>
              </a:lnSpc>
            </a:pPr>
            <a:r>
              <a:rPr lang="zh-CN" altLang="en-US" sz="2000" dirty="0">
                <a:solidFill>
                  <a:schemeClr val="bg1"/>
                </a:solidFill>
                <a:ea typeface="思源黑体 CN Light" panose="020B0300000000000000" charset="-122"/>
              </a:rPr>
              <a:t>实施农村公厕的提质改造工程</a:t>
            </a:r>
            <a:endParaRPr lang="zh-CN" altLang="en-US" sz="2000" dirty="0">
              <a:solidFill>
                <a:schemeClr val="bg1"/>
              </a:solidFill>
              <a:ea typeface="思源黑体 CN Light" panose="020B0300000000000000" charset="-122"/>
            </a:endParaRPr>
          </a:p>
        </p:txBody>
      </p:sp>
      <p:sp>
        <p:nvSpPr>
          <p:cNvPr id="61" name="矩形: 圆角 6"/>
          <p:cNvSpPr/>
          <p:nvPr>
            <p:custDataLst>
              <p:tags r:id="rId28"/>
            </p:custDataLst>
          </p:nvPr>
        </p:nvSpPr>
        <p:spPr>
          <a:xfrm>
            <a:off x="342265" y="11532235"/>
            <a:ext cx="1767840" cy="1906905"/>
          </a:xfrm>
          <a:prstGeom prst="roundRect">
            <a:avLst>
              <a:gd name="adj" fmla="val 5329"/>
            </a:avLst>
          </a:prstGeom>
          <a:solidFill>
            <a:schemeClr val="bg1"/>
          </a:solidFill>
          <a:ln w="6350">
            <a:solidFill>
              <a:srgbClr val="388E3F">
                <a:alpha val="45000"/>
              </a:srgbClr>
            </a:solidFill>
          </a:ln>
          <a:effectLst>
            <a:outerShdw blurRad="419100" dist="279400" dir="5400000" algn="t" rotWithShape="0">
              <a:srgbClr val="388E3F">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p>
            <a:pPr algn="ctr">
              <a:lnSpc>
                <a:spcPct val="0"/>
              </a:lnSpc>
            </a:pPr>
            <a:r>
              <a:rPr lang="zh-CN" altLang="en-US" sz="2400">
                <a:solidFill>
                  <a:schemeClr val="tx1"/>
                </a:solidFill>
              </a:rPr>
              <a:t>环卫工程</a:t>
            </a:r>
            <a:r>
              <a:rPr lang="en-US" altLang="zh-CN" sz="2400"/>
              <a:t>1</a:t>
            </a:r>
            <a:endParaRPr lang="en-US" altLang="zh-CN" sz="2400"/>
          </a:p>
        </p:txBody>
      </p:sp>
      <p:pic>
        <p:nvPicPr>
          <p:cNvPr id="2" name="图片 1" descr="水滴_#333333_128_21568651"/>
          <p:cNvPicPr>
            <a:picLocks noChangeAspect="1"/>
          </p:cNvPicPr>
          <p:nvPr>
            <p:custDataLst>
              <p:tags r:id="rId29"/>
            </p:custDataLst>
          </p:nvPr>
        </p:nvPicPr>
        <p:blipFill>
          <a:blip r:embed="rId30"/>
          <a:stretch>
            <a:fillRect/>
          </a:stretch>
        </p:blipFill>
        <p:spPr>
          <a:xfrm>
            <a:off x="819785" y="3074035"/>
            <a:ext cx="812800" cy="812800"/>
          </a:xfrm>
          <a:prstGeom prst="rect">
            <a:avLst/>
          </a:prstGeom>
        </p:spPr>
      </p:pic>
      <p:pic>
        <p:nvPicPr>
          <p:cNvPr id="3" name="图片 2" descr="排水_#333333_128_4522937"/>
          <p:cNvPicPr>
            <a:picLocks noChangeAspect="1"/>
          </p:cNvPicPr>
          <p:nvPr>
            <p:custDataLst>
              <p:tags r:id="rId31"/>
            </p:custDataLst>
          </p:nvPr>
        </p:nvPicPr>
        <p:blipFill>
          <a:blip r:embed="rId32"/>
          <a:stretch>
            <a:fillRect/>
          </a:stretch>
        </p:blipFill>
        <p:spPr>
          <a:xfrm>
            <a:off x="819785" y="5535930"/>
            <a:ext cx="812800" cy="812800"/>
          </a:xfrm>
          <a:prstGeom prst="rect">
            <a:avLst/>
          </a:prstGeom>
        </p:spPr>
      </p:pic>
      <p:pic>
        <p:nvPicPr>
          <p:cNvPr id="9" name="图片 8" descr="电能电力电线塔_#333333_128_20212421"/>
          <p:cNvPicPr>
            <a:picLocks noChangeAspect="1"/>
          </p:cNvPicPr>
          <p:nvPr>
            <p:custDataLst>
              <p:tags r:id="rId33"/>
            </p:custDataLst>
          </p:nvPr>
        </p:nvPicPr>
        <p:blipFill>
          <a:blip r:embed="rId34"/>
          <a:stretch>
            <a:fillRect/>
          </a:stretch>
        </p:blipFill>
        <p:spPr>
          <a:xfrm>
            <a:off x="732790" y="7832725"/>
            <a:ext cx="812800" cy="812800"/>
          </a:xfrm>
          <a:prstGeom prst="rect">
            <a:avLst/>
          </a:prstGeom>
        </p:spPr>
      </p:pic>
      <p:pic>
        <p:nvPicPr>
          <p:cNvPr id="11" name="图片 10" descr="信号接收塔_#333333_128_20179465"/>
          <p:cNvPicPr>
            <a:picLocks noChangeAspect="1"/>
          </p:cNvPicPr>
          <p:nvPr>
            <p:custDataLst>
              <p:tags r:id="rId35"/>
            </p:custDataLst>
          </p:nvPr>
        </p:nvPicPr>
        <p:blipFill>
          <a:blip r:embed="rId36"/>
          <a:stretch>
            <a:fillRect/>
          </a:stretch>
        </p:blipFill>
        <p:spPr>
          <a:xfrm>
            <a:off x="819785" y="10231120"/>
            <a:ext cx="812800" cy="812800"/>
          </a:xfrm>
          <a:prstGeom prst="rect">
            <a:avLst/>
          </a:prstGeom>
        </p:spPr>
      </p:pic>
      <p:pic>
        <p:nvPicPr>
          <p:cNvPr id="12" name="图片 11" descr="垃圾车_#333333_128_4520905"/>
          <p:cNvPicPr>
            <a:picLocks noChangeAspect="1"/>
          </p:cNvPicPr>
          <p:nvPr>
            <p:custDataLst>
              <p:tags r:id="rId37"/>
            </p:custDataLst>
          </p:nvPr>
        </p:nvPicPr>
        <p:blipFill>
          <a:blip r:embed="rId38"/>
          <a:stretch>
            <a:fillRect/>
          </a:stretch>
        </p:blipFill>
        <p:spPr>
          <a:xfrm>
            <a:off x="819785" y="12460605"/>
            <a:ext cx="812800" cy="8128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36"/>
          <p:cNvSpPr txBox="1"/>
          <p:nvPr>
            <p:custDataLst>
              <p:tags r:id="rId1"/>
            </p:custDataLst>
          </p:nvPr>
        </p:nvSpPr>
        <p:spPr>
          <a:xfrm>
            <a:off x="3088005" y="5759450"/>
            <a:ext cx="7096760" cy="862330"/>
          </a:xfrm>
          <a:prstGeom prst="rect">
            <a:avLst/>
          </a:prstGeom>
          <a:noFill/>
          <a:ln>
            <a:solidFill>
              <a:schemeClr val="accent4"/>
            </a:solidFill>
          </a:ln>
          <a:extLst>
            <a:ext uri="{909E8E84-426E-40DD-AFC4-6F175D3DCCD1}">
              <a14:hiddenFill xmlns:a14="http://schemas.microsoft.com/office/drawing/2010/main">
                <a:solidFill>
                  <a:schemeClr val="accent5">
                    <a:lumMod val="20000"/>
                    <a:lumOff val="80000"/>
                  </a:schemeClr>
                </a:solidFill>
              </a14:hiddenFill>
            </a:ext>
          </a:extLst>
        </p:spPr>
        <p:txBody>
          <a:bodyPr wrap="square" rtlCol="0">
            <a:noAutofit/>
          </a:bodyPr>
          <a:p>
            <a:pPr marL="0" marR="0" lvl="0" indent="0" algn="ctr" defTabSz="914400" rtl="0" eaLnBrk="1" fontAlgn="auto" latinLnBrk="0" hangingPunct="1">
              <a:lnSpc>
                <a:spcPct val="110000"/>
              </a:lnSpc>
              <a:spcBef>
                <a:spcPts val="0"/>
              </a:spcBef>
              <a:spcAft>
                <a:spcPts val="0"/>
              </a:spcAft>
              <a:buClrTx/>
              <a:buSzTx/>
              <a:buFontTx/>
              <a:buNone/>
              <a:defRPr/>
            </a:pPr>
            <a:endParaRPr kumimoji="0" lang="zh-CN" altLang="en-US" sz="1405" b="0" i="0" u="none" strike="noStrike" kern="1200" cap="none" spc="0" normalizeH="0" baseline="0" noProof="0" dirty="0">
              <a:ln>
                <a:noFill/>
              </a:ln>
              <a:solidFill>
                <a:srgbClr val="4C8D24"/>
              </a:solidFill>
              <a:effectLst/>
              <a:uLnTx/>
              <a:uFillTx/>
              <a:latin typeface="HYYakuHei 65W" panose="020B0604020202020204" pitchFamily="34" charset="-122"/>
              <a:ea typeface="HYYakuHei 65W" panose="020B0604020202020204" pitchFamily="34" charset="-122"/>
              <a:cs typeface="+mn-cs"/>
            </a:endParaRPr>
          </a:p>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1405" b="0" i="0" u="none" strike="noStrike" kern="1200" cap="none" spc="0" normalizeH="0" baseline="0" noProof="0" dirty="0">
                <a:ln>
                  <a:noFill/>
                </a:ln>
                <a:solidFill>
                  <a:srgbClr val="4C8D24"/>
                </a:solidFill>
                <a:effectLst/>
                <a:uLnTx/>
                <a:uFillTx/>
                <a:latin typeface="HYYakuHei 65W" panose="020B0604020202020204" pitchFamily="34" charset="-122"/>
                <a:ea typeface="HYYakuHei 65W" panose="020B0604020202020204" pitchFamily="34" charset="-122"/>
                <a:cs typeface="+mn-cs"/>
              </a:rPr>
              <a:t>以乡政府办公楼为应急救援指挥中心，村委会为临时救援指挥中心，乡卫生院为应急医疗救助中心，各行政村卫生室为临时医疗救助站，在派出所设置消防站。</a:t>
            </a:r>
            <a:endParaRPr kumimoji="0" lang="zh-CN" altLang="en-US" sz="1405" b="0" i="0" u="none" strike="noStrike" kern="1200" cap="none" spc="0" normalizeH="0" baseline="0" noProof="0" dirty="0">
              <a:ln>
                <a:noFill/>
              </a:ln>
              <a:solidFill>
                <a:srgbClr val="4C8D24"/>
              </a:solidFill>
              <a:effectLst/>
              <a:uLnTx/>
              <a:uFillTx/>
              <a:latin typeface="HYYakuHei 65W" panose="020B0604020202020204" pitchFamily="34" charset="-122"/>
              <a:ea typeface="HYYakuHei 65W" panose="020B0604020202020204" pitchFamily="34" charset="-122"/>
              <a:cs typeface="+mn-cs"/>
            </a:endParaRPr>
          </a:p>
        </p:txBody>
      </p:sp>
      <p:sp>
        <p:nvSpPr>
          <p:cNvPr id="36" name="矩形: 圆角 16"/>
          <p:cNvSpPr/>
          <p:nvPr>
            <p:custDataLst>
              <p:tags r:id="rId2"/>
            </p:custDataLst>
          </p:nvPr>
        </p:nvSpPr>
        <p:spPr>
          <a:xfrm>
            <a:off x="1078865" y="5759450"/>
            <a:ext cx="2009140" cy="86233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a:ln>
                  <a:noFill/>
                </a:ln>
                <a:solidFill>
                  <a:schemeClr val="tx1"/>
                </a:solidFill>
                <a:effectLst/>
                <a:uLnTx/>
                <a:uFillTx/>
                <a:latin typeface="Arial" panose="020B0604020202020204"/>
                <a:ea typeface="幼圆" panose="02010509060101010101" charset="-122"/>
                <a:cs typeface="幼圆" panose="02010509060101010101" charset="-122"/>
                <a:sym typeface="+mn-lt"/>
              </a:rPr>
              <a:t>综合防灾指挥救援中心建设</a:t>
            </a:r>
            <a:endParaRPr kumimoji="0" lang="zh-CN" altLang="en-US" sz="2000" b="0" i="0" u="none" strike="noStrike" kern="1200" cap="none" spc="0" normalizeH="0" baseline="0" noProof="0">
              <a:ln>
                <a:noFill/>
              </a:ln>
              <a:solidFill>
                <a:schemeClr val="tx1"/>
              </a:solidFill>
              <a:effectLst/>
              <a:uLnTx/>
              <a:uFillTx/>
              <a:latin typeface="Arial" panose="020B0604020202020204"/>
              <a:ea typeface="幼圆" panose="02010509060101010101" charset="-122"/>
              <a:cs typeface="幼圆" panose="02010509060101010101" charset="-122"/>
              <a:sym typeface="+mn-lt"/>
            </a:endParaRPr>
          </a:p>
        </p:txBody>
      </p:sp>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3"/>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custDataLst>
              <p:tags r:id="rId4"/>
            </p:custDataLst>
          </p:nvPr>
        </p:nvSpPr>
        <p:spPr>
          <a:xfrm>
            <a:off x="500380" y="984885"/>
            <a:ext cx="7319010" cy="811530"/>
          </a:xfrm>
          <a:prstGeom prst="rect">
            <a:avLst/>
          </a:prstGeom>
          <a:noFill/>
        </p:spPr>
        <p:txBody>
          <a:bodyPr wrap="square" rtlCol="0">
            <a:spAutoFit/>
          </a:bodyPr>
          <a:p>
            <a:pPr>
              <a:lnSpc>
                <a:spcPct val="130000"/>
              </a:lnSpc>
            </a:pPr>
            <a:r>
              <a:rPr lang="en-US" altLang="zh-CN" sz="3600" b="1" dirty="0">
                <a:solidFill>
                  <a:schemeClr val="accent5"/>
                </a:solidFill>
                <a:effectLst/>
                <a:latin typeface="MiSans Bold" panose="00000800000000000000" pitchFamily="2" charset="-122"/>
                <a:ea typeface="MiSans Bold" panose="00000800000000000000" pitchFamily="2" charset="-122"/>
              </a:rPr>
              <a:t>6.2 </a:t>
            </a:r>
            <a:r>
              <a:rPr lang="zh-CN" altLang="en-US" sz="3600" b="1" dirty="0">
                <a:solidFill>
                  <a:schemeClr val="accent5"/>
                </a:solidFill>
                <a:effectLst/>
                <a:latin typeface="MiSans Bold" panose="00000800000000000000" pitchFamily="2" charset="-122"/>
                <a:ea typeface="MiSans Bold" panose="00000800000000000000" pitchFamily="2" charset="-122"/>
              </a:rPr>
              <a:t>健全安全可靠综合的防灾体系</a:t>
            </a:r>
            <a:endParaRPr lang="zh-CN" altLang="en-US" sz="3600" b="1" dirty="0">
              <a:solidFill>
                <a:schemeClr val="accent5"/>
              </a:solidFill>
              <a:effectLst/>
              <a:latin typeface="MiSans Bold" panose="00000800000000000000" pitchFamily="2" charset="-122"/>
              <a:ea typeface="MiSans Bold" panose="00000800000000000000" pitchFamily="2" charset="-122"/>
            </a:endParaRPr>
          </a:p>
        </p:txBody>
      </p:sp>
      <p:pic>
        <p:nvPicPr>
          <p:cNvPr id="11" name="图片 10"/>
          <p:cNvPicPr>
            <a:picLocks noChangeAspect="1"/>
          </p:cNvPicPr>
          <p:nvPr>
            <p:custDataLst>
              <p:tags r:id="rId5"/>
            </p:custDataLst>
          </p:nvPr>
        </p:nvPicPr>
        <p:blipFill rotWithShape="1">
          <a:blip r:embed="rId6">
            <a:extLst>
              <a:ext uri="{BEBA8EAE-BF5A-486C-A8C5-ECC9F3942E4B}">
                <a14:imgProps xmlns:a14="http://schemas.microsoft.com/office/drawing/2010/main">
                  <a14:imgLayer r:embed="rId7">
                    <a14:imgEffect>
                      <a14:colorTemperature colorTemp="5300"/>
                    </a14:imgEffect>
                  </a14:imgLayer>
                </a14:imgProps>
              </a:ext>
            </a:extLst>
          </a:blip>
          <a:srcRect/>
          <a:stretch>
            <a:fillRect/>
          </a:stretch>
        </p:blipFill>
        <p:spPr>
          <a:xfrm>
            <a:off x="161925" y="1939925"/>
            <a:ext cx="10354310" cy="3383280"/>
          </a:xfrm>
          <a:prstGeom prst="rect">
            <a:avLst/>
          </a:prstGeom>
        </p:spPr>
      </p:pic>
      <p:sp>
        <p:nvSpPr>
          <p:cNvPr id="79" name="文本框 78"/>
          <p:cNvSpPr txBox="1"/>
          <p:nvPr>
            <p:custDataLst>
              <p:tags r:id="rId8"/>
            </p:custDataLst>
          </p:nvPr>
        </p:nvSpPr>
        <p:spPr>
          <a:xfrm>
            <a:off x="3088005" y="6911340"/>
            <a:ext cx="7096760" cy="862330"/>
          </a:xfrm>
          <a:prstGeom prst="rect">
            <a:avLst/>
          </a:prstGeom>
          <a:noFill/>
          <a:ln>
            <a:solidFill>
              <a:schemeClr val="accent4"/>
            </a:solidFill>
          </a:ln>
          <a:extLst>
            <a:ext uri="{909E8E84-426E-40DD-AFC4-6F175D3DCCD1}">
              <a14:hiddenFill xmlns:a14="http://schemas.microsoft.com/office/drawing/2010/main">
                <a:solidFill>
                  <a:schemeClr val="accent5">
                    <a:lumMod val="20000"/>
                    <a:lumOff val="80000"/>
                  </a:schemeClr>
                </a:solidFill>
              </a14:hiddenFill>
            </a:ext>
          </a:extLst>
        </p:spPr>
        <p:txBody>
          <a:bodyPr wrap="square" rtlCol="0">
            <a:noAutofit/>
          </a:bodyPr>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405" b="0" i="0" u="none" strike="noStrike" kern="1200" cap="none" spc="0" normalizeH="0" baseline="0" noProof="0" dirty="0">
              <a:ln>
                <a:noFill/>
              </a:ln>
              <a:solidFill>
                <a:srgbClr val="4C8D24"/>
              </a:solidFill>
              <a:effectLst/>
              <a:uLnTx/>
              <a:uFillTx/>
              <a:latin typeface="HYYakuHei 65W" panose="020B0604020202020204" pitchFamily="34" charset="-122"/>
              <a:ea typeface="HYYakuHei 65W" panose="020B0604020202020204" pitchFamily="3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05" b="0" i="0" u="none" strike="noStrike" kern="1200" cap="none" spc="0" normalizeH="0" baseline="0" noProof="0" dirty="0">
                <a:ln>
                  <a:noFill/>
                </a:ln>
                <a:solidFill>
                  <a:srgbClr val="4C8D24"/>
                </a:solidFill>
                <a:effectLst/>
                <a:uLnTx/>
                <a:uFillTx/>
                <a:latin typeface="HYYakuHei 65W" panose="020B0604020202020204" pitchFamily="34" charset="-122"/>
                <a:ea typeface="HYYakuHei 65W" panose="020B0604020202020204" pitchFamily="34" charset="-122"/>
                <a:cs typeface="+mn-cs"/>
              </a:rPr>
              <a:t>充分利用公园、广场、开敞绿地、学校运动场等，建立布局合理的避难场所体系。</a:t>
            </a:r>
            <a:endParaRPr kumimoji="0" lang="zh-CN" altLang="en-US" sz="1405" b="0" i="0" u="none" strike="noStrike" kern="1200" cap="none" spc="0" normalizeH="0" baseline="0" noProof="0" dirty="0">
              <a:ln>
                <a:noFill/>
              </a:ln>
              <a:solidFill>
                <a:srgbClr val="4C8D24"/>
              </a:solidFill>
              <a:effectLst/>
              <a:uLnTx/>
              <a:uFillTx/>
              <a:latin typeface="HYYakuHei 65W" panose="020B0604020202020204" pitchFamily="34" charset="-122"/>
              <a:ea typeface="HYYakuHei 65W" panose="020B0604020202020204" pitchFamily="34" charset="-122"/>
              <a:cs typeface="+mn-cs"/>
            </a:endParaRPr>
          </a:p>
        </p:txBody>
      </p:sp>
      <p:sp>
        <p:nvSpPr>
          <p:cNvPr id="80" name="矩形: 圆角 16"/>
          <p:cNvSpPr/>
          <p:nvPr>
            <p:custDataLst>
              <p:tags r:id="rId9"/>
            </p:custDataLst>
          </p:nvPr>
        </p:nvSpPr>
        <p:spPr>
          <a:xfrm>
            <a:off x="1078865" y="6911340"/>
            <a:ext cx="2009140" cy="86233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a:ln>
                  <a:noFill/>
                </a:ln>
                <a:solidFill>
                  <a:schemeClr val="tx1"/>
                </a:solidFill>
                <a:effectLst/>
                <a:uLnTx/>
                <a:uFillTx/>
                <a:latin typeface="Arial" panose="020B0604020202020204"/>
                <a:ea typeface="幼圆" panose="02010509060101010101" charset="-122"/>
                <a:cs typeface="幼圆" panose="02010509060101010101" charset="-122"/>
                <a:sym typeface="+mn-lt"/>
              </a:rPr>
              <a:t>避难救援</a:t>
            </a:r>
            <a:endParaRPr kumimoji="0" lang="zh-CN" altLang="en-US" sz="2000" b="0" i="0" u="none" strike="noStrike" kern="1200" cap="none" spc="0" normalizeH="0" baseline="0" noProof="0">
              <a:ln>
                <a:noFill/>
              </a:ln>
              <a:solidFill>
                <a:schemeClr val="tx1"/>
              </a:solidFill>
              <a:effectLst/>
              <a:uLnTx/>
              <a:uFillTx/>
              <a:latin typeface="Arial" panose="020B0604020202020204"/>
              <a:ea typeface="幼圆" panose="02010509060101010101" charset="-122"/>
              <a:cs typeface="幼圆" panose="02010509060101010101" charset="-122"/>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a:ln>
                  <a:noFill/>
                </a:ln>
                <a:solidFill>
                  <a:schemeClr val="tx1"/>
                </a:solidFill>
                <a:effectLst/>
                <a:uLnTx/>
                <a:uFillTx/>
                <a:latin typeface="Arial" panose="020B0604020202020204"/>
                <a:ea typeface="幼圆" panose="02010509060101010101" charset="-122"/>
                <a:cs typeface="幼圆" panose="02010509060101010101" charset="-122"/>
                <a:sym typeface="+mn-lt"/>
              </a:rPr>
              <a:t>场所建设</a:t>
            </a:r>
            <a:endParaRPr kumimoji="0" lang="zh-CN" altLang="en-US" sz="2000" b="0" i="0" u="none" strike="noStrike" kern="1200" cap="none" spc="0" normalizeH="0" baseline="0" noProof="0">
              <a:ln>
                <a:noFill/>
              </a:ln>
              <a:solidFill>
                <a:schemeClr val="tx1"/>
              </a:solidFill>
              <a:effectLst/>
              <a:uLnTx/>
              <a:uFillTx/>
              <a:latin typeface="Arial" panose="020B0604020202020204"/>
              <a:ea typeface="幼圆" panose="02010509060101010101" charset="-122"/>
              <a:cs typeface="幼圆" panose="02010509060101010101" charset="-122"/>
              <a:sym typeface="+mn-lt"/>
            </a:endParaRPr>
          </a:p>
        </p:txBody>
      </p:sp>
      <p:sp>
        <p:nvSpPr>
          <p:cNvPr id="84" name="文本框 83"/>
          <p:cNvSpPr txBox="1"/>
          <p:nvPr>
            <p:custDataLst>
              <p:tags r:id="rId10"/>
            </p:custDataLst>
          </p:nvPr>
        </p:nvSpPr>
        <p:spPr>
          <a:xfrm>
            <a:off x="3088005" y="8075930"/>
            <a:ext cx="7096760" cy="862330"/>
          </a:xfrm>
          <a:prstGeom prst="rect">
            <a:avLst/>
          </a:prstGeom>
          <a:noFill/>
          <a:ln>
            <a:solidFill>
              <a:schemeClr val="accent4"/>
            </a:solidFill>
          </a:ln>
          <a:extLst>
            <a:ext uri="{909E8E84-426E-40DD-AFC4-6F175D3DCCD1}">
              <a14:hiddenFill xmlns:a14="http://schemas.microsoft.com/office/drawing/2010/main">
                <a:solidFill>
                  <a:schemeClr val="accent5">
                    <a:lumMod val="20000"/>
                    <a:lumOff val="80000"/>
                  </a:schemeClr>
                </a:solidFill>
              </a14:hiddenFill>
            </a:ext>
          </a:extLst>
        </p:spPr>
        <p:txBody>
          <a:bodyPr wrap="square" rtlCol="0">
            <a:noAutofit/>
          </a:bodyPr>
          <a:p>
            <a:pPr marL="0" marR="0" lvl="0" indent="0" algn="ctr" defTabSz="914400" rtl="0" eaLnBrk="1" fontAlgn="auto" latinLnBrk="0" hangingPunct="1">
              <a:lnSpc>
                <a:spcPct val="160000"/>
              </a:lnSpc>
              <a:spcBef>
                <a:spcPts val="0"/>
              </a:spcBef>
              <a:spcAft>
                <a:spcPts val="0"/>
              </a:spcAft>
              <a:buClrTx/>
              <a:buSzTx/>
              <a:buFontTx/>
              <a:buNone/>
              <a:defRPr/>
            </a:pPr>
            <a:r>
              <a:rPr kumimoji="0" lang="zh-CN" altLang="en-US" sz="1405" b="0" i="0" u="none" strike="noStrike" kern="1200" cap="none" spc="0" normalizeH="0" baseline="0" noProof="0" dirty="0">
                <a:ln>
                  <a:noFill/>
                </a:ln>
                <a:solidFill>
                  <a:srgbClr val="4C8D24"/>
                </a:solidFill>
                <a:effectLst/>
                <a:uLnTx/>
                <a:uFillTx/>
                <a:latin typeface="HYYakuHei 65W" panose="020B0604020202020204" pitchFamily="34" charset="-122"/>
                <a:ea typeface="HYYakuHei 65W" panose="020B0604020202020204" pitchFamily="34" charset="-122"/>
                <a:cs typeface="+mn-cs"/>
              </a:rPr>
              <a:t>结合现状路网依据灾后有效宽度分救援主干道、疏散主干道及疏散次干道3个层次构建网络化的应急救援疏散通道系统。</a:t>
            </a:r>
            <a:endParaRPr kumimoji="0" lang="zh-CN" altLang="en-US" sz="1405" b="0" i="0" u="none" strike="noStrike" kern="1200" cap="none" spc="0" normalizeH="0" baseline="0" noProof="0" dirty="0">
              <a:ln>
                <a:noFill/>
              </a:ln>
              <a:solidFill>
                <a:srgbClr val="4C8D24"/>
              </a:solidFill>
              <a:effectLst/>
              <a:uLnTx/>
              <a:uFillTx/>
              <a:latin typeface="HYYakuHei 65W" panose="020B0604020202020204" pitchFamily="34" charset="-122"/>
              <a:ea typeface="HYYakuHei 65W" panose="020B0604020202020204" pitchFamily="34" charset="-122"/>
              <a:cs typeface="+mn-cs"/>
            </a:endParaRPr>
          </a:p>
        </p:txBody>
      </p:sp>
      <p:sp>
        <p:nvSpPr>
          <p:cNvPr id="85" name="矩形: 圆角 16"/>
          <p:cNvSpPr/>
          <p:nvPr>
            <p:custDataLst>
              <p:tags r:id="rId11"/>
            </p:custDataLst>
          </p:nvPr>
        </p:nvSpPr>
        <p:spPr>
          <a:xfrm>
            <a:off x="1078865" y="8075930"/>
            <a:ext cx="2009140" cy="86233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a:ln>
                  <a:noFill/>
                </a:ln>
                <a:solidFill>
                  <a:schemeClr val="tx1"/>
                </a:solidFill>
                <a:effectLst/>
                <a:uLnTx/>
                <a:uFillTx/>
                <a:latin typeface="Arial" panose="020B0604020202020204"/>
                <a:ea typeface="幼圆" panose="02010509060101010101" charset="-122"/>
                <a:cs typeface="幼圆" panose="02010509060101010101" charset="-122"/>
                <a:sym typeface="+mn-lt"/>
              </a:rPr>
              <a:t>应急救援疏散通道建设</a:t>
            </a:r>
            <a:endParaRPr kumimoji="0" lang="zh-CN" altLang="en-US" sz="2000" b="0" i="0" u="none" strike="noStrike" kern="1200" cap="none" spc="0" normalizeH="0" baseline="0" noProof="0">
              <a:ln>
                <a:noFill/>
              </a:ln>
              <a:solidFill>
                <a:schemeClr val="tx1"/>
              </a:solidFill>
              <a:effectLst/>
              <a:uLnTx/>
              <a:uFillTx/>
              <a:latin typeface="Arial" panose="020B0604020202020204"/>
              <a:ea typeface="幼圆" panose="02010509060101010101" charset="-122"/>
              <a:cs typeface="幼圆" panose="02010509060101010101" charset="-122"/>
              <a:sym typeface="+mn-lt"/>
            </a:endParaRPr>
          </a:p>
        </p:txBody>
      </p:sp>
      <p:sp>
        <p:nvSpPr>
          <p:cNvPr id="89" name="文本框 88"/>
          <p:cNvSpPr txBox="1"/>
          <p:nvPr>
            <p:custDataLst>
              <p:tags r:id="rId12"/>
            </p:custDataLst>
          </p:nvPr>
        </p:nvSpPr>
        <p:spPr>
          <a:xfrm>
            <a:off x="3088005" y="9302750"/>
            <a:ext cx="7096760" cy="862330"/>
          </a:xfrm>
          <a:prstGeom prst="rect">
            <a:avLst/>
          </a:prstGeom>
          <a:noFill/>
          <a:ln>
            <a:solidFill>
              <a:schemeClr val="accent4"/>
            </a:solidFill>
          </a:ln>
          <a:extLst>
            <a:ext uri="{909E8E84-426E-40DD-AFC4-6F175D3DCCD1}">
              <a14:hiddenFill xmlns:a14="http://schemas.microsoft.com/office/drawing/2010/main">
                <a:solidFill>
                  <a:schemeClr val="accent5">
                    <a:lumMod val="20000"/>
                    <a:lumOff val="80000"/>
                  </a:schemeClr>
                </a:solidFill>
              </a14:hiddenFill>
            </a:ext>
          </a:extLst>
        </p:spPr>
        <p:txBody>
          <a:bodyPr wrap="square" rtlCol="0">
            <a:noAutofit/>
          </a:bodyPr>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405" b="0" i="0" u="none" strike="noStrike" kern="1200" cap="none" spc="0" normalizeH="0" baseline="0" noProof="0" dirty="0">
                <a:ln>
                  <a:noFill/>
                </a:ln>
                <a:solidFill>
                  <a:srgbClr val="4C8D24"/>
                </a:solidFill>
                <a:effectLst/>
                <a:uLnTx/>
                <a:uFillTx/>
                <a:latin typeface="HYYakuHei 65W" panose="020B0604020202020204" pitchFamily="34" charset="-122"/>
                <a:ea typeface="HYYakuHei 65W" panose="020B0604020202020204" pitchFamily="34" charset="-122"/>
                <a:cs typeface="+mn-cs"/>
              </a:rPr>
              <a:t>抗震烈度为七度。城市生命线系统和重要基础设施提高一个设防等级。新建建设工程或项目严格按照国家和省相应规范标准避让活动断裂带。</a:t>
            </a:r>
            <a:endParaRPr kumimoji="0" lang="zh-CN" altLang="en-US" sz="1405" b="0" i="0" u="none" strike="noStrike" kern="1200" cap="none" spc="0" normalizeH="0" baseline="0" noProof="0" dirty="0">
              <a:ln>
                <a:noFill/>
              </a:ln>
              <a:solidFill>
                <a:srgbClr val="4C8D24"/>
              </a:solidFill>
              <a:effectLst/>
              <a:uLnTx/>
              <a:uFillTx/>
              <a:latin typeface="HYYakuHei 65W" panose="020B0604020202020204" pitchFamily="34" charset="-122"/>
              <a:ea typeface="HYYakuHei 65W" panose="020B0604020202020204" pitchFamily="34" charset="-122"/>
              <a:cs typeface="+mn-cs"/>
            </a:endParaRPr>
          </a:p>
        </p:txBody>
      </p:sp>
      <p:sp>
        <p:nvSpPr>
          <p:cNvPr id="90" name="矩形: 圆角 16"/>
          <p:cNvSpPr/>
          <p:nvPr>
            <p:custDataLst>
              <p:tags r:id="rId13"/>
            </p:custDataLst>
          </p:nvPr>
        </p:nvSpPr>
        <p:spPr>
          <a:xfrm>
            <a:off x="1078865" y="9302750"/>
            <a:ext cx="2009140" cy="86233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a:ln>
                  <a:noFill/>
                </a:ln>
                <a:solidFill>
                  <a:schemeClr val="tx1"/>
                </a:solidFill>
                <a:effectLst/>
                <a:uLnTx/>
                <a:uFillTx/>
                <a:latin typeface="Arial" panose="020B0604020202020204"/>
                <a:ea typeface="幼圆" panose="02010509060101010101" charset="-122"/>
                <a:cs typeface="幼圆" panose="02010509060101010101" charset="-122"/>
                <a:sym typeface="+mn-lt"/>
              </a:rPr>
              <a:t>提高防震</a:t>
            </a:r>
            <a:endParaRPr kumimoji="0" lang="zh-CN" altLang="en-US" sz="2000" b="0" i="0" u="none" strike="noStrike" kern="1200" cap="none" spc="0" normalizeH="0" baseline="0" noProof="0">
              <a:ln>
                <a:noFill/>
              </a:ln>
              <a:solidFill>
                <a:schemeClr val="tx1"/>
              </a:solidFill>
              <a:effectLst/>
              <a:uLnTx/>
              <a:uFillTx/>
              <a:latin typeface="Arial" panose="020B0604020202020204"/>
              <a:ea typeface="幼圆" panose="02010509060101010101" charset="-122"/>
              <a:cs typeface="幼圆" panose="02010509060101010101" charset="-122"/>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a:ln>
                  <a:noFill/>
                </a:ln>
                <a:solidFill>
                  <a:schemeClr val="tx1"/>
                </a:solidFill>
                <a:effectLst/>
                <a:uLnTx/>
                <a:uFillTx/>
                <a:latin typeface="Arial" panose="020B0604020202020204"/>
                <a:ea typeface="幼圆" panose="02010509060101010101" charset="-122"/>
                <a:cs typeface="幼圆" panose="02010509060101010101" charset="-122"/>
                <a:sym typeface="+mn-lt"/>
              </a:rPr>
              <a:t>抗震能力</a:t>
            </a:r>
            <a:endParaRPr kumimoji="0" lang="zh-CN" altLang="en-US" sz="2000" b="0" i="0" u="none" strike="noStrike" kern="1200" cap="none" spc="0" normalizeH="0" baseline="0" noProof="0">
              <a:ln>
                <a:noFill/>
              </a:ln>
              <a:solidFill>
                <a:schemeClr val="tx1"/>
              </a:solidFill>
              <a:effectLst/>
              <a:uLnTx/>
              <a:uFillTx/>
              <a:latin typeface="Arial" panose="020B0604020202020204"/>
              <a:ea typeface="幼圆" panose="02010509060101010101" charset="-122"/>
              <a:cs typeface="幼圆" panose="02010509060101010101" charset="-122"/>
              <a:sym typeface="+mn-lt"/>
            </a:endParaRPr>
          </a:p>
        </p:txBody>
      </p:sp>
      <p:sp>
        <p:nvSpPr>
          <p:cNvPr id="94" name="文本框 93"/>
          <p:cNvSpPr txBox="1"/>
          <p:nvPr>
            <p:custDataLst>
              <p:tags r:id="rId14"/>
            </p:custDataLst>
          </p:nvPr>
        </p:nvSpPr>
        <p:spPr>
          <a:xfrm>
            <a:off x="3088005" y="10492740"/>
            <a:ext cx="7096760" cy="862330"/>
          </a:xfrm>
          <a:prstGeom prst="rect">
            <a:avLst/>
          </a:prstGeom>
          <a:noFill/>
          <a:ln>
            <a:solidFill>
              <a:schemeClr val="accent4"/>
            </a:solidFill>
          </a:ln>
          <a:extLst>
            <a:ext uri="{909E8E84-426E-40DD-AFC4-6F175D3DCCD1}">
              <a14:hiddenFill xmlns:a14="http://schemas.microsoft.com/office/drawing/2010/main">
                <a:solidFill>
                  <a:schemeClr val="accent5">
                    <a:lumMod val="20000"/>
                    <a:lumOff val="80000"/>
                  </a:schemeClr>
                </a:solidFill>
              </a14:hiddenFill>
            </a:ext>
          </a:extLst>
        </p:spPr>
        <p:txBody>
          <a:bodyPr wrap="square" rtlCol="0">
            <a:noAutofit/>
          </a:bodyPr>
          <a:p>
            <a:pPr marL="0" marR="0" lvl="0" indent="0" algn="ctr" defTabSz="914400" rtl="0" eaLnBrk="1" fontAlgn="auto" latinLnBrk="0" hangingPunct="1">
              <a:lnSpc>
                <a:spcPct val="160000"/>
              </a:lnSpc>
              <a:spcBef>
                <a:spcPts val="0"/>
              </a:spcBef>
              <a:spcAft>
                <a:spcPts val="0"/>
              </a:spcAft>
              <a:buClrTx/>
              <a:buSzTx/>
              <a:buFontTx/>
              <a:buNone/>
              <a:defRPr/>
            </a:pPr>
            <a:r>
              <a:rPr kumimoji="0" lang="zh-CN" altLang="en-US" sz="1405" b="0" i="0" u="none" strike="noStrike" kern="1200" cap="none" spc="0" normalizeH="0" baseline="0" noProof="0" dirty="0">
                <a:ln>
                  <a:noFill/>
                </a:ln>
                <a:solidFill>
                  <a:srgbClr val="4C8D24"/>
                </a:solidFill>
                <a:effectLst/>
                <a:uLnTx/>
                <a:uFillTx/>
                <a:latin typeface="HYYakuHei 65W" panose="020B0604020202020204" pitchFamily="34" charset="-122"/>
                <a:ea typeface="HYYakuHei 65W" panose="020B0604020202020204" pitchFamily="34" charset="-122"/>
                <a:cs typeface="+mn-cs"/>
              </a:rPr>
              <a:t>地质灾害防治以预防为主，重点防治滑坡地质灾害，建立地质灾害治理和预防相结合的防灾体系，对现有的地质灾害危险区应加强防治工作。</a:t>
            </a:r>
            <a:endParaRPr kumimoji="0" lang="zh-CN" altLang="en-US" sz="1405" b="0" i="0" u="none" strike="noStrike" kern="1200" cap="none" spc="0" normalizeH="0" baseline="0" noProof="0" dirty="0">
              <a:ln>
                <a:noFill/>
              </a:ln>
              <a:solidFill>
                <a:srgbClr val="4C8D24"/>
              </a:solidFill>
              <a:effectLst/>
              <a:uLnTx/>
              <a:uFillTx/>
              <a:latin typeface="HYYakuHei 65W" panose="020B0604020202020204" pitchFamily="34" charset="-122"/>
              <a:ea typeface="HYYakuHei 65W" panose="020B0604020202020204" pitchFamily="34" charset="-122"/>
              <a:cs typeface="+mn-cs"/>
            </a:endParaRPr>
          </a:p>
        </p:txBody>
      </p:sp>
      <p:sp>
        <p:nvSpPr>
          <p:cNvPr id="95" name="矩形: 圆角 16"/>
          <p:cNvSpPr/>
          <p:nvPr>
            <p:custDataLst>
              <p:tags r:id="rId15"/>
            </p:custDataLst>
          </p:nvPr>
        </p:nvSpPr>
        <p:spPr>
          <a:xfrm>
            <a:off x="1078865" y="10492740"/>
            <a:ext cx="2009140" cy="86233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a:ln>
                  <a:noFill/>
                </a:ln>
                <a:solidFill>
                  <a:schemeClr val="tx1"/>
                </a:solidFill>
                <a:effectLst/>
                <a:uLnTx/>
                <a:uFillTx/>
                <a:latin typeface="Arial" panose="020B0604020202020204"/>
                <a:ea typeface="幼圆" panose="02010509060101010101" charset="-122"/>
                <a:cs typeface="幼圆" panose="02010509060101010101" charset="-122"/>
                <a:sym typeface="+mn-lt"/>
              </a:rPr>
              <a:t>加强地质灾害防治能力</a:t>
            </a:r>
            <a:endParaRPr kumimoji="0" lang="zh-CN" altLang="en-US" sz="2000" b="0" i="0" u="none" strike="noStrike" kern="1200" cap="none" spc="0" normalizeH="0" baseline="0" noProof="0">
              <a:ln>
                <a:noFill/>
              </a:ln>
              <a:solidFill>
                <a:schemeClr val="tx1"/>
              </a:solidFill>
              <a:effectLst/>
              <a:uLnTx/>
              <a:uFillTx/>
              <a:latin typeface="Arial" panose="020B0604020202020204"/>
              <a:ea typeface="幼圆" panose="02010509060101010101" charset="-122"/>
              <a:cs typeface="幼圆" panose="02010509060101010101" charset="-122"/>
              <a:sym typeface="+mn-lt"/>
            </a:endParaRPr>
          </a:p>
        </p:txBody>
      </p:sp>
      <p:sp>
        <p:nvSpPr>
          <p:cNvPr id="99" name="文本框 98"/>
          <p:cNvSpPr txBox="1"/>
          <p:nvPr>
            <p:custDataLst>
              <p:tags r:id="rId16"/>
            </p:custDataLst>
          </p:nvPr>
        </p:nvSpPr>
        <p:spPr>
          <a:xfrm>
            <a:off x="3088005" y="11618595"/>
            <a:ext cx="7096760" cy="862330"/>
          </a:xfrm>
          <a:prstGeom prst="rect">
            <a:avLst/>
          </a:prstGeom>
          <a:noFill/>
          <a:ln>
            <a:solidFill>
              <a:schemeClr val="accent4"/>
            </a:solidFill>
          </a:ln>
          <a:extLst>
            <a:ext uri="{909E8E84-426E-40DD-AFC4-6F175D3DCCD1}">
              <a14:hiddenFill xmlns:a14="http://schemas.microsoft.com/office/drawing/2010/main">
                <a:solidFill>
                  <a:schemeClr val="accent5">
                    <a:lumMod val="20000"/>
                    <a:lumOff val="80000"/>
                  </a:schemeClr>
                </a:solidFill>
              </a14:hiddenFill>
            </a:ext>
          </a:extLst>
        </p:spPr>
        <p:txBody>
          <a:bodyPr wrap="square" rtlCol="0">
            <a:noAutofit/>
          </a:bodyPr>
          <a:p>
            <a:pPr marL="0" marR="0" lvl="0" indent="0" algn="ctr" defTabSz="914400" rtl="0" eaLnBrk="1" fontAlgn="auto" latinLnBrk="0" hangingPunct="1">
              <a:lnSpc>
                <a:spcPct val="160000"/>
              </a:lnSpc>
              <a:spcBef>
                <a:spcPts val="0"/>
              </a:spcBef>
              <a:spcAft>
                <a:spcPts val="0"/>
              </a:spcAft>
              <a:buClrTx/>
              <a:buSzTx/>
              <a:buFontTx/>
              <a:buNone/>
              <a:defRPr/>
            </a:pPr>
            <a:r>
              <a:rPr kumimoji="0" lang="zh-CN" altLang="en-US" sz="1405" b="0" i="0" u="none" strike="noStrike" kern="1200" cap="none" spc="0" normalizeH="0" baseline="0" noProof="0" dirty="0">
                <a:ln>
                  <a:noFill/>
                </a:ln>
                <a:solidFill>
                  <a:srgbClr val="4C8D24"/>
                </a:solidFill>
                <a:effectLst/>
                <a:uLnTx/>
                <a:uFillTx/>
                <a:latin typeface="HYYakuHei 65W" panose="020B0604020202020204" pitchFamily="34" charset="-122"/>
                <a:ea typeface="HYYakuHei 65W" panose="020B0604020202020204" pitchFamily="34" charset="-122"/>
                <a:cs typeface="+mn-cs"/>
              </a:rPr>
              <a:t>河洪采用20年一遇防洪标准，山洪采用10年一遇的防洪标准，内涝防治标准采用10年一遇。</a:t>
            </a:r>
            <a:endParaRPr kumimoji="0" lang="zh-CN" altLang="en-US" sz="1405" b="0" i="0" u="none" strike="noStrike" kern="1200" cap="none" spc="0" normalizeH="0" baseline="0" noProof="0" dirty="0">
              <a:ln>
                <a:noFill/>
              </a:ln>
              <a:solidFill>
                <a:srgbClr val="4C8D24"/>
              </a:solidFill>
              <a:effectLst/>
              <a:uLnTx/>
              <a:uFillTx/>
              <a:latin typeface="HYYakuHei 65W" panose="020B0604020202020204" pitchFamily="34" charset="-122"/>
              <a:ea typeface="HYYakuHei 65W" panose="020B0604020202020204" pitchFamily="34" charset="-122"/>
              <a:cs typeface="+mn-cs"/>
            </a:endParaRPr>
          </a:p>
        </p:txBody>
      </p:sp>
      <p:sp>
        <p:nvSpPr>
          <p:cNvPr id="100" name="矩形: 圆角 16"/>
          <p:cNvSpPr/>
          <p:nvPr>
            <p:custDataLst>
              <p:tags r:id="rId17"/>
            </p:custDataLst>
          </p:nvPr>
        </p:nvSpPr>
        <p:spPr>
          <a:xfrm>
            <a:off x="1078865" y="11618595"/>
            <a:ext cx="2009140" cy="86233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a:ln>
                  <a:noFill/>
                </a:ln>
                <a:solidFill>
                  <a:schemeClr val="tx1"/>
                </a:solidFill>
                <a:effectLst/>
                <a:uLnTx/>
                <a:uFillTx/>
                <a:latin typeface="Arial" panose="020B0604020202020204"/>
                <a:ea typeface="幼圆" panose="02010509060101010101" charset="-122"/>
                <a:cs typeface="幼圆" panose="02010509060101010101" charset="-122"/>
                <a:sym typeface="+mn-lt"/>
              </a:rPr>
              <a:t>提高防洪</a:t>
            </a:r>
            <a:endParaRPr kumimoji="0" lang="zh-CN" altLang="en-US" sz="2000" b="0" i="0" u="none" strike="noStrike" kern="1200" cap="none" spc="0" normalizeH="0" baseline="0" noProof="0">
              <a:ln>
                <a:noFill/>
              </a:ln>
              <a:solidFill>
                <a:schemeClr val="tx1"/>
              </a:solidFill>
              <a:effectLst/>
              <a:uLnTx/>
              <a:uFillTx/>
              <a:latin typeface="Arial" panose="020B0604020202020204"/>
              <a:ea typeface="幼圆" panose="02010509060101010101" charset="-122"/>
              <a:cs typeface="幼圆" panose="02010509060101010101" charset="-122"/>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a:ln>
                  <a:noFill/>
                </a:ln>
                <a:solidFill>
                  <a:schemeClr val="tx1"/>
                </a:solidFill>
                <a:effectLst/>
                <a:uLnTx/>
                <a:uFillTx/>
                <a:latin typeface="Arial" panose="020B0604020202020204"/>
                <a:ea typeface="幼圆" panose="02010509060101010101" charset="-122"/>
                <a:cs typeface="幼圆" panose="02010509060101010101" charset="-122"/>
                <a:sym typeface="+mn-lt"/>
              </a:rPr>
              <a:t>排涝能力</a:t>
            </a:r>
            <a:endParaRPr kumimoji="0" lang="zh-CN" altLang="en-US" sz="2000" b="0" i="0" u="none" strike="noStrike" kern="1200" cap="none" spc="0" normalizeH="0" baseline="0" noProof="0">
              <a:ln>
                <a:noFill/>
              </a:ln>
              <a:solidFill>
                <a:schemeClr val="tx1"/>
              </a:solidFill>
              <a:effectLst/>
              <a:uLnTx/>
              <a:uFillTx/>
              <a:latin typeface="Arial" panose="020B0604020202020204"/>
              <a:ea typeface="幼圆" panose="02010509060101010101" charset="-122"/>
              <a:cs typeface="幼圆" panose="02010509060101010101" charset="-122"/>
              <a:sym typeface="+mn-lt"/>
            </a:endParaRPr>
          </a:p>
        </p:txBody>
      </p:sp>
      <p:sp>
        <p:nvSpPr>
          <p:cNvPr id="104" name="文本框 103"/>
          <p:cNvSpPr txBox="1"/>
          <p:nvPr>
            <p:custDataLst>
              <p:tags r:id="rId18"/>
            </p:custDataLst>
          </p:nvPr>
        </p:nvSpPr>
        <p:spPr>
          <a:xfrm>
            <a:off x="3088005" y="12794615"/>
            <a:ext cx="7096760" cy="862330"/>
          </a:xfrm>
          <a:prstGeom prst="rect">
            <a:avLst/>
          </a:prstGeom>
          <a:noFill/>
          <a:ln>
            <a:solidFill>
              <a:schemeClr val="accent4"/>
            </a:solidFill>
          </a:ln>
          <a:extLst>
            <a:ext uri="{909E8E84-426E-40DD-AFC4-6F175D3DCCD1}">
              <a14:hiddenFill xmlns:a14="http://schemas.microsoft.com/office/drawing/2010/main">
                <a:solidFill>
                  <a:schemeClr val="accent5">
                    <a:lumMod val="20000"/>
                    <a:lumOff val="80000"/>
                  </a:schemeClr>
                </a:solidFill>
              </a14:hiddenFill>
            </a:ext>
          </a:extLst>
        </p:spPr>
        <p:txBody>
          <a:bodyPr wrap="square" rtlCol="0">
            <a:noAutofit/>
          </a:bodyPr>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405" b="0" i="0" u="none" strike="noStrike" kern="1200" cap="none" spc="0" normalizeH="0" baseline="0" noProof="0" dirty="0">
                <a:ln>
                  <a:noFill/>
                </a:ln>
                <a:solidFill>
                  <a:srgbClr val="4C8D24"/>
                </a:solidFill>
                <a:effectLst/>
                <a:uLnTx/>
                <a:uFillTx/>
                <a:latin typeface="HYYakuHei 65W" panose="020B0604020202020204" pitchFamily="34" charset="-122"/>
                <a:ea typeface="HYYakuHei 65W" panose="020B0604020202020204" pitchFamily="34" charset="-122"/>
                <a:cs typeface="+mn-cs"/>
              </a:rPr>
              <a:t>在镇区结合派出所设置专职消防站；各基层村根据当地经济发展和消防安全的需要建立专职消防队或义务消防队，完善消防供水和消防通道的规划。</a:t>
            </a:r>
            <a:endParaRPr kumimoji="0" lang="zh-CN" altLang="en-US" sz="1405" b="0" i="0" u="none" strike="noStrike" kern="1200" cap="none" spc="0" normalizeH="0" baseline="0" noProof="0" dirty="0">
              <a:ln>
                <a:noFill/>
              </a:ln>
              <a:solidFill>
                <a:srgbClr val="4C8D24"/>
              </a:solidFill>
              <a:effectLst/>
              <a:uLnTx/>
              <a:uFillTx/>
              <a:latin typeface="HYYakuHei 65W" panose="020B0604020202020204" pitchFamily="34" charset="-122"/>
              <a:ea typeface="HYYakuHei 65W" panose="020B0604020202020204" pitchFamily="34" charset="-122"/>
              <a:cs typeface="+mn-cs"/>
            </a:endParaRPr>
          </a:p>
        </p:txBody>
      </p:sp>
      <p:sp>
        <p:nvSpPr>
          <p:cNvPr id="105" name="矩形: 圆角 16"/>
          <p:cNvSpPr/>
          <p:nvPr>
            <p:custDataLst>
              <p:tags r:id="rId19"/>
            </p:custDataLst>
          </p:nvPr>
        </p:nvSpPr>
        <p:spPr>
          <a:xfrm>
            <a:off x="1078865" y="12794615"/>
            <a:ext cx="2009140" cy="86233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a:ln>
                  <a:noFill/>
                </a:ln>
                <a:solidFill>
                  <a:schemeClr val="tx1"/>
                </a:solidFill>
                <a:effectLst/>
                <a:uLnTx/>
                <a:uFillTx/>
                <a:latin typeface="Arial" panose="020B0604020202020204"/>
                <a:ea typeface="幼圆" panose="02010509060101010101" charset="-122"/>
                <a:cs typeface="幼圆" panose="02010509060101010101" charset="-122"/>
                <a:sym typeface="+mn-lt"/>
              </a:rPr>
              <a:t>加强镇村消</a:t>
            </a:r>
            <a:endParaRPr kumimoji="0" lang="zh-CN" altLang="en-US" sz="2000" b="0" i="0" u="none" strike="noStrike" kern="1200" cap="none" spc="0" normalizeH="0" baseline="0" noProof="0">
              <a:ln>
                <a:noFill/>
              </a:ln>
              <a:solidFill>
                <a:schemeClr val="tx1"/>
              </a:solidFill>
              <a:effectLst/>
              <a:uLnTx/>
              <a:uFillTx/>
              <a:latin typeface="Arial" panose="020B0604020202020204"/>
              <a:ea typeface="幼圆" panose="02010509060101010101" charset="-122"/>
              <a:cs typeface="幼圆" panose="02010509060101010101" charset="-122"/>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a:ln>
                  <a:noFill/>
                </a:ln>
                <a:solidFill>
                  <a:schemeClr val="tx1"/>
                </a:solidFill>
                <a:effectLst/>
                <a:uLnTx/>
                <a:uFillTx/>
                <a:latin typeface="Arial" panose="020B0604020202020204"/>
                <a:ea typeface="幼圆" panose="02010509060101010101" charset="-122"/>
                <a:cs typeface="幼圆" panose="02010509060101010101" charset="-122"/>
                <a:sym typeface="+mn-lt"/>
              </a:rPr>
              <a:t>防安全布局 </a:t>
            </a:r>
            <a:endParaRPr kumimoji="0" lang="zh-CN" altLang="en-US" sz="2000" b="0" i="0" u="none" strike="noStrike" kern="1200" cap="none" spc="0" normalizeH="0" baseline="0" noProof="0">
              <a:ln>
                <a:noFill/>
              </a:ln>
              <a:solidFill>
                <a:schemeClr val="tx1"/>
              </a:solidFill>
              <a:effectLst/>
              <a:uLnTx/>
              <a:uFillTx/>
              <a:latin typeface="Arial" panose="020B0604020202020204"/>
              <a:ea typeface="幼圆" panose="02010509060101010101" charset="-122"/>
              <a:cs typeface="幼圆" panose="02010509060101010101" charset="-122"/>
              <a:sym typeface="+mn-lt"/>
            </a:endParaRPr>
          </a:p>
        </p:txBody>
      </p:sp>
      <p:pic>
        <p:nvPicPr>
          <p:cNvPr id="114" name="图片 113" descr="D:/云金地/02楚雄市/02大河口乡镇规划/03过程数据/07公示稿/收集照片/照片(1)/照片/a0f68ed1b96bdadcb0e6c580fc67d6c.jpga0f68ed1b96bdadcb0e6c580fc67d6c"/>
          <p:cNvPicPr>
            <a:picLocks noChangeAspect="1"/>
          </p:cNvPicPr>
          <p:nvPr>
            <p:custDataLst>
              <p:tags r:id="rId20"/>
            </p:custDataLst>
          </p:nvPr>
        </p:nvPicPr>
        <p:blipFill>
          <a:blip r:embed="rId21"/>
          <a:srcRect r="-7"/>
          <a:stretch>
            <a:fillRect/>
          </a:stretch>
        </p:blipFill>
        <p:spPr>
          <a:xfrm>
            <a:off x="5126722" y="2137399"/>
            <a:ext cx="4557285" cy="2999849"/>
          </a:xfrm>
          <a:custGeom>
            <a:avLst/>
            <a:gdLst>
              <a:gd name="connsiteX0" fmla="*/ 3801986 w 5196880"/>
              <a:gd name="connsiteY0" fmla="*/ 16 h 3420865"/>
              <a:gd name="connsiteX1" fmla="*/ 4794967 w 5196880"/>
              <a:gd name="connsiteY1" fmla="*/ 178014 h 3420865"/>
              <a:gd name="connsiteX2" fmla="*/ 4956892 w 5196880"/>
              <a:gd name="connsiteY2" fmla="*/ 1692489 h 3420865"/>
              <a:gd name="connsiteX3" fmla="*/ 5118817 w 5196880"/>
              <a:gd name="connsiteY3" fmla="*/ 2911689 h 3420865"/>
              <a:gd name="connsiteX4" fmla="*/ 3594817 w 5196880"/>
              <a:gd name="connsiteY4" fmla="*/ 3416514 h 3420865"/>
              <a:gd name="connsiteX5" fmla="*/ 2499442 w 5196880"/>
              <a:gd name="connsiteY5" fmla="*/ 2664039 h 3420865"/>
              <a:gd name="connsiteX6" fmla="*/ 146767 w 5196880"/>
              <a:gd name="connsiteY6" fmla="*/ 2530689 h 3420865"/>
              <a:gd name="connsiteX7" fmla="*/ 242017 w 5196880"/>
              <a:gd name="connsiteY7" fmla="*/ 1597239 h 3420865"/>
              <a:gd name="connsiteX8" fmla="*/ 222967 w 5196880"/>
              <a:gd name="connsiteY8" fmla="*/ 1092414 h 3420865"/>
              <a:gd name="connsiteX9" fmla="*/ 1404067 w 5196880"/>
              <a:gd name="connsiteY9" fmla="*/ 911439 h 3420865"/>
              <a:gd name="connsiteX10" fmla="*/ 2670892 w 5196880"/>
              <a:gd name="connsiteY10" fmla="*/ 111339 h 3420865"/>
              <a:gd name="connsiteX11" fmla="*/ 3801986 w 5196880"/>
              <a:gd name="connsiteY11" fmla="*/ 16 h 342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880" h="3420865">
                <a:moveTo>
                  <a:pt x="3801986" y="16"/>
                </a:moveTo>
                <a:cubicBezTo>
                  <a:pt x="4214736" y="-976"/>
                  <a:pt x="4604467" y="46252"/>
                  <a:pt x="4794967" y="178014"/>
                </a:cubicBezTo>
                <a:cubicBezTo>
                  <a:pt x="5175967" y="441539"/>
                  <a:pt x="4902917" y="1236877"/>
                  <a:pt x="4956892" y="1692489"/>
                </a:cubicBezTo>
                <a:cubicBezTo>
                  <a:pt x="5010867" y="2148101"/>
                  <a:pt x="5345829" y="2624352"/>
                  <a:pt x="5118817" y="2911689"/>
                </a:cubicBezTo>
                <a:cubicBezTo>
                  <a:pt x="4891805" y="3199026"/>
                  <a:pt x="4031379" y="3457789"/>
                  <a:pt x="3594817" y="3416514"/>
                </a:cubicBezTo>
                <a:cubicBezTo>
                  <a:pt x="3158255" y="3375239"/>
                  <a:pt x="3074117" y="2811677"/>
                  <a:pt x="2499442" y="2664039"/>
                </a:cubicBezTo>
                <a:cubicBezTo>
                  <a:pt x="1924767" y="2516402"/>
                  <a:pt x="523004" y="2708489"/>
                  <a:pt x="146767" y="2530689"/>
                </a:cubicBezTo>
                <a:cubicBezTo>
                  <a:pt x="-229470" y="2352889"/>
                  <a:pt x="235667" y="1840126"/>
                  <a:pt x="242017" y="1597239"/>
                </a:cubicBezTo>
                <a:cubicBezTo>
                  <a:pt x="248367" y="1354352"/>
                  <a:pt x="29292" y="1206714"/>
                  <a:pt x="222967" y="1092414"/>
                </a:cubicBezTo>
                <a:cubicBezTo>
                  <a:pt x="416642" y="978114"/>
                  <a:pt x="996080" y="1074951"/>
                  <a:pt x="1404067" y="911439"/>
                </a:cubicBezTo>
                <a:cubicBezTo>
                  <a:pt x="1812054" y="747927"/>
                  <a:pt x="2105742" y="233576"/>
                  <a:pt x="2670892" y="111339"/>
                </a:cubicBezTo>
                <a:cubicBezTo>
                  <a:pt x="2953467" y="50221"/>
                  <a:pt x="3389236" y="1008"/>
                  <a:pt x="3801986" y="16"/>
                </a:cubicBezTo>
                <a:close/>
              </a:path>
            </a:pathLst>
          </a:custGeom>
        </p:spPr>
      </p:pic>
      <p:pic>
        <p:nvPicPr>
          <p:cNvPr id="2" name="图片 1" descr="政府_#333333_128_21538168"/>
          <p:cNvPicPr>
            <a:picLocks noChangeAspect="1"/>
          </p:cNvPicPr>
          <p:nvPr/>
        </p:nvPicPr>
        <p:blipFill>
          <a:blip r:embed="rId22"/>
          <a:stretch>
            <a:fillRect/>
          </a:stretch>
        </p:blipFill>
        <p:spPr>
          <a:xfrm>
            <a:off x="161925" y="5759450"/>
            <a:ext cx="812800" cy="812800"/>
          </a:xfrm>
          <a:prstGeom prst="rect">
            <a:avLst/>
          </a:prstGeom>
        </p:spPr>
      </p:pic>
      <p:pic>
        <p:nvPicPr>
          <p:cNvPr id="3" name="图片 2" descr="弯曲道路_#333333_128_21537514"/>
          <p:cNvPicPr>
            <a:picLocks noChangeAspect="1"/>
          </p:cNvPicPr>
          <p:nvPr/>
        </p:nvPicPr>
        <p:blipFill>
          <a:blip r:embed="rId23"/>
          <a:stretch>
            <a:fillRect/>
          </a:stretch>
        </p:blipFill>
        <p:spPr>
          <a:xfrm>
            <a:off x="161925" y="8199120"/>
            <a:ext cx="812800" cy="812800"/>
          </a:xfrm>
          <a:prstGeom prst="rect">
            <a:avLst/>
          </a:prstGeom>
        </p:spPr>
      </p:pic>
      <p:pic>
        <p:nvPicPr>
          <p:cNvPr id="4" name="图片 3" descr="地震_#333333_128_21586114"/>
          <p:cNvPicPr>
            <a:picLocks noChangeAspect="1"/>
          </p:cNvPicPr>
          <p:nvPr/>
        </p:nvPicPr>
        <p:blipFill>
          <a:blip r:embed="rId24"/>
          <a:stretch>
            <a:fillRect/>
          </a:stretch>
        </p:blipFill>
        <p:spPr>
          <a:xfrm>
            <a:off x="161925" y="9311005"/>
            <a:ext cx="812800" cy="812800"/>
          </a:xfrm>
          <a:prstGeom prst="rect">
            <a:avLst/>
          </a:prstGeom>
        </p:spPr>
      </p:pic>
      <p:pic>
        <p:nvPicPr>
          <p:cNvPr id="6" name="图片 5" descr="小心滑坡_#333333_128_21600855"/>
          <p:cNvPicPr>
            <a:picLocks noChangeAspect="1"/>
          </p:cNvPicPr>
          <p:nvPr/>
        </p:nvPicPr>
        <p:blipFill>
          <a:blip r:embed="rId25"/>
          <a:stretch>
            <a:fillRect/>
          </a:stretch>
        </p:blipFill>
        <p:spPr>
          <a:xfrm>
            <a:off x="161925" y="10473690"/>
            <a:ext cx="812800" cy="812800"/>
          </a:xfrm>
          <a:prstGeom prst="rect">
            <a:avLst/>
          </a:prstGeom>
        </p:spPr>
      </p:pic>
      <p:pic>
        <p:nvPicPr>
          <p:cNvPr id="7" name="图片 6" descr="洪水_#333333_128_21548365"/>
          <p:cNvPicPr>
            <a:picLocks noChangeAspect="1"/>
          </p:cNvPicPr>
          <p:nvPr/>
        </p:nvPicPr>
        <p:blipFill>
          <a:blip r:embed="rId26"/>
          <a:stretch>
            <a:fillRect/>
          </a:stretch>
        </p:blipFill>
        <p:spPr>
          <a:xfrm>
            <a:off x="161925" y="11656695"/>
            <a:ext cx="812800" cy="812800"/>
          </a:xfrm>
          <a:prstGeom prst="rect">
            <a:avLst/>
          </a:prstGeom>
        </p:spPr>
      </p:pic>
      <p:pic>
        <p:nvPicPr>
          <p:cNvPr id="12" name="图片 11" descr="消防栓_#333333_128_21586261"/>
          <p:cNvPicPr>
            <a:picLocks noChangeAspect="1"/>
          </p:cNvPicPr>
          <p:nvPr/>
        </p:nvPicPr>
        <p:blipFill>
          <a:blip r:embed="rId27"/>
          <a:stretch>
            <a:fillRect/>
          </a:stretch>
        </p:blipFill>
        <p:spPr>
          <a:xfrm>
            <a:off x="161925" y="12786995"/>
            <a:ext cx="812800" cy="812800"/>
          </a:xfrm>
          <a:prstGeom prst="rect">
            <a:avLst/>
          </a:prstGeom>
        </p:spPr>
      </p:pic>
      <p:pic>
        <p:nvPicPr>
          <p:cNvPr id="13" name="图片 12" descr="公园_#333333_128_21563647"/>
          <p:cNvPicPr>
            <a:picLocks noChangeAspect="1"/>
          </p:cNvPicPr>
          <p:nvPr/>
        </p:nvPicPr>
        <p:blipFill>
          <a:blip r:embed="rId28"/>
          <a:stretch>
            <a:fillRect/>
          </a:stretch>
        </p:blipFill>
        <p:spPr>
          <a:xfrm>
            <a:off x="161925" y="6934835"/>
            <a:ext cx="812800" cy="812800"/>
          </a:xfrm>
          <a:prstGeom prst="rect">
            <a:avLst/>
          </a:prstGeom>
        </p:spPr>
      </p:pic>
      <p:sp>
        <p:nvSpPr>
          <p:cNvPr id="9" name="文本框 8"/>
          <p:cNvSpPr txBox="1"/>
          <p:nvPr>
            <p:custDataLst>
              <p:tags r:id="rId29"/>
            </p:custDataLst>
          </p:nvPr>
        </p:nvSpPr>
        <p:spPr>
          <a:xfrm>
            <a:off x="3088005" y="14013180"/>
            <a:ext cx="7096760" cy="862330"/>
          </a:xfrm>
          <a:prstGeom prst="rect">
            <a:avLst/>
          </a:prstGeom>
          <a:noFill/>
          <a:ln>
            <a:solidFill>
              <a:schemeClr val="accent4"/>
            </a:solidFill>
          </a:ln>
          <a:extLst>
            <a:ext uri="{909E8E84-426E-40DD-AFC4-6F175D3DCCD1}">
              <a14:hiddenFill xmlns:a14="http://schemas.microsoft.com/office/drawing/2010/main">
                <a:solidFill>
                  <a:schemeClr val="accent5">
                    <a:lumMod val="20000"/>
                    <a:lumOff val="80000"/>
                  </a:schemeClr>
                </a:solidFill>
              </a14:hiddenFill>
            </a:ext>
          </a:extLst>
        </p:spPr>
        <p:txBody>
          <a:bodyPr wrap="square" rtlCol="0">
            <a:noAutofit/>
          </a:bodyPr>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405" b="0" i="0" u="none" strike="noStrike" kern="1200" cap="none" spc="0" normalizeH="0" baseline="0" noProof="0" dirty="0">
                <a:ln>
                  <a:noFill/>
                </a:ln>
                <a:solidFill>
                  <a:srgbClr val="4C8D24"/>
                </a:solidFill>
                <a:effectLst/>
                <a:uLnTx/>
                <a:uFillTx/>
                <a:latin typeface="HYYakuHei 65W" panose="020B0604020202020204" pitchFamily="34" charset="-122"/>
                <a:ea typeface="HYYakuHei 65W" panose="020B0604020202020204" pitchFamily="34" charset="-122"/>
                <a:cs typeface="+mn-cs"/>
              </a:rPr>
              <a:t>充分利用城市规划区内的公共绿地、停车场、公园和地下行车道、过街通道建设人民防空工程，使其具备平时防灾抗震、战时防空抗毁的多重功能。</a:t>
            </a:r>
            <a:endParaRPr kumimoji="0" lang="zh-CN" altLang="en-US" sz="1405" b="0" i="0" u="none" strike="noStrike" kern="1200" cap="none" spc="0" normalizeH="0" baseline="0" noProof="0" dirty="0">
              <a:ln>
                <a:noFill/>
              </a:ln>
              <a:solidFill>
                <a:srgbClr val="4C8D24"/>
              </a:solidFill>
              <a:effectLst/>
              <a:uLnTx/>
              <a:uFillTx/>
              <a:latin typeface="HYYakuHei 65W" panose="020B0604020202020204" pitchFamily="34" charset="-122"/>
              <a:ea typeface="HYYakuHei 65W" panose="020B0604020202020204" pitchFamily="34" charset="-122"/>
              <a:cs typeface="+mn-cs"/>
            </a:endParaRPr>
          </a:p>
        </p:txBody>
      </p:sp>
      <p:sp>
        <p:nvSpPr>
          <p:cNvPr id="14" name="矩形: 圆角 16"/>
          <p:cNvSpPr/>
          <p:nvPr>
            <p:custDataLst>
              <p:tags r:id="rId30"/>
            </p:custDataLst>
          </p:nvPr>
        </p:nvSpPr>
        <p:spPr>
          <a:xfrm>
            <a:off x="1078865" y="14013180"/>
            <a:ext cx="2009140" cy="86233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a:ln>
                  <a:noFill/>
                </a:ln>
                <a:solidFill>
                  <a:schemeClr val="tx1"/>
                </a:solidFill>
                <a:effectLst/>
                <a:uLnTx/>
                <a:uFillTx/>
                <a:latin typeface="Arial" panose="020B0604020202020204"/>
                <a:ea typeface="幼圆" panose="02010509060101010101" charset="-122"/>
                <a:cs typeface="幼圆" panose="02010509060101010101" charset="-122"/>
                <a:sym typeface="+mn-lt"/>
              </a:rPr>
              <a:t>建立完善高效的人防体系 </a:t>
            </a:r>
            <a:endParaRPr kumimoji="0" lang="zh-CN" altLang="en-US" sz="2000" b="0" i="0" u="none" strike="noStrike" kern="1200" cap="none" spc="0" normalizeH="0" baseline="0" noProof="0">
              <a:ln>
                <a:noFill/>
              </a:ln>
              <a:solidFill>
                <a:schemeClr val="tx1"/>
              </a:solidFill>
              <a:effectLst/>
              <a:uLnTx/>
              <a:uFillTx/>
              <a:latin typeface="Arial" panose="020B0604020202020204"/>
              <a:ea typeface="幼圆" panose="02010509060101010101" charset="-122"/>
              <a:cs typeface="幼圆" panose="02010509060101010101" charset="-122"/>
              <a:sym typeface="+mn-lt"/>
            </a:endParaRPr>
          </a:p>
        </p:txBody>
      </p:sp>
      <p:pic>
        <p:nvPicPr>
          <p:cNvPr id="15" name="图片 14" descr="D:/云金地/02楚雄市/02大河口乡镇规划/03过程数据/07公示稿/其他图片/OIP-C1.jpgOIP-C1"/>
          <p:cNvPicPr>
            <a:picLocks noChangeAspect="1"/>
          </p:cNvPicPr>
          <p:nvPr>
            <p:custDataLst>
              <p:tags r:id="rId31"/>
            </p:custDataLst>
          </p:nvPr>
        </p:nvPicPr>
        <p:blipFill>
          <a:blip r:embed="rId32"/>
          <a:srcRect/>
          <a:stretch>
            <a:fillRect/>
          </a:stretch>
        </p:blipFill>
        <p:spPr>
          <a:xfrm>
            <a:off x="161925" y="14005560"/>
            <a:ext cx="812800" cy="8128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D:/云金地/02楚雄市/02大河口乡镇规划/03过程数据/07公示稿/封面图片/风景9.jpg风景9"/>
          <p:cNvPicPr>
            <a:picLocks noChangeAspect="1"/>
          </p:cNvPicPr>
          <p:nvPr/>
        </p:nvPicPr>
        <p:blipFill>
          <a:blip r:embed="rId1"/>
          <a:srcRect/>
          <a:stretch>
            <a:fillRect/>
          </a:stretch>
        </p:blipFill>
        <p:spPr>
          <a:xfrm>
            <a:off x="0" y="788670"/>
            <a:ext cx="10692130" cy="14331315"/>
          </a:xfrm>
          <a:prstGeom prst="rect">
            <a:avLst/>
          </a:prstGeom>
        </p:spPr>
      </p:pic>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2"/>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grpSp>
        <p:nvGrpSpPr>
          <p:cNvPr id="15" name="组合 14"/>
          <p:cNvGrpSpPr/>
          <p:nvPr/>
        </p:nvGrpSpPr>
        <p:grpSpPr>
          <a:xfrm>
            <a:off x="466852" y="2807468"/>
            <a:ext cx="1347216" cy="1106805"/>
            <a:chOff x="5416296" y="1087904"/>
            <a:chExt cx="1347216" cy="1106805"/>
          </a:xfrm>
        </p:grpSpPr>
        <p:sp>
          <p:nvSpPr>
            <p:cNvPr id="16" name="椭圆 15"/>
            <p:cNvSpPr/>
            <p:nvPr>
              <p:custDataLst>
                <p:tags r:id="rId3"/>
              </p:custDataLst>
            </p:nvPr>
          </p:nvSpPr>
          <p:spPr>
            <a:xfrm>
              <a:off x="5547360" y="1102328"/>
              <a:ext cx="1085088" cy="1085088"/>
            </a:xfrm>
            <a:prstGeom prst="ellipse">
              <a:avLst/>
            </a:prstGeom>
            <a:solidFill>
              <a:schemeClr val="bg1"/>
            </a:solidFill>
            <a:ln>
              <a:gradFill>
                <a:gsLst>
                  <a:gs pos="0">
                    <a:srgbClr val="79BA31"/>
                  </a:gs>
                  <a:gs pos="100000">
                    <a:srgbClr val="278B35"/>
                  </a:gs>
                </a:gsLst>
                <a:lin ang="5400000" scaled="1"/>
              </a:gradFill>
            </a:ln>
            <a:effectLst>
              <a:outerShdw blurRad="190500" dist="38100" dir="5400000" algn="t" rotWithShape="0">
                <a:srgbClr val="066106">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custDataLst>
                <p:tags r:id="rId4"/>
              </p:custDataLst>
            </p:nvPr>
          </p:nvSpPr>
          <p:spPr>
            <a:xfrm>
              <a:off x="5416296" y="1087904"/>
              <a:ext cx="1347216" cy="1106805"/>
            </a:xfrm>
            <a:prstGeom prst="rect">
              <a:avLst/>
            </a:prstGeom>
            <a:noFill/>
          </p:spPr>
          <p:txBody>
            <a:bodyPr wrap="square" rtlCol="0">
              <a:spAutoFit/>
            </a:bodyPr>
            <a:p>
              <a:pPr algn="ctr"/>
              <a:r>
                <a:rPr lang="en-US" altLang="zh-CN" sz="66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07</a:t>
              </a:r>
              <a:endParaRPr lang="en-US" altLang="zh-CN" sz="66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grpSp>
      <p:sp>
        <p:nvSpPr>
          <p:cNvPr id="23" name="文本框 22"/>
          <p:cNvSpPr txBox="1"/>
          <p:nvPr>
            <p:custDataLst>
              <p:tags r:id="rId5"/>
            </p:custDataLst>
          </p:nvPr>
        </p:nvSpPr>
        <p:spPr>
          <a:xfrm>
            <a:off x="1926590" y="3432810"/>
            <a:ext cx="7751445" cy="1903730"/>
          </a:xfrm>
          <a:prstGeom prst="rect">
            <a:avLst/>
          </a:prstGeom>
          <a:noFill/>
        </p:spPr>
        <p:txBody>
          <a:bodyPr wrap="square" rtlCol="0">
            <a:noAutofit/>
          </a:bodyPr>
          <a:lstStyle>
            <a:defPPr>
              <a:defRPr lang="zh-CN"/>
            </a:defPPr>
            <a:lvl1pPr algn="ctr">
              <a:defRPr sz="9600" b="1">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defRPr>
            </a:lvl1pPr>
          </a:lstStyle>
          <a:p>
            <a:pPr indent="0" algn="l" fontAlgn="auto">
              <a:lnSpc>
                <a:spcPct val="150000"/>
              </a:lnSpc>
            </a:pPr>
            <a:r>
              <a:rPr lang="en-US" altLang="zh-CN" sz="3600" dirty="0">
                <a:solidFill>
                  <a:schemeClr val="bg1"/>
                </a:solidFill>
                <a:effectLst/>
              </a:rPr>
              <a:t>7</a:t>
            </a:r>
            <a:r>
              <a:rPr lang="zh-CN" altLang="en-US" sz="3600" dirty="0">
                <a:solidFill>
                  <a:schemeClr val="bg1"/>
                </a:solidFill>
                <a:effectLst/>
              </a:rPr>
              <a:t>.</a:t>
            </a:r>
            <a:r>
              <a:rPr lang="en-US" altLang="zh-CN" sz="3600" dirty="0">
                <a:solidFill>
                  <a:schemeClr val="bg1"/>
                </a:solidFill>
                <a:effectLst/>
              </a:rPr>
              <a:t>1 </a:t>
            </a:r>
            <a:r>
              <a:rPr lang="zh-CN" altLang="en-US" sz="3600" dirty="0">
                <a:solidFill>
                  <a:schemeClr val="bg1"/>
                </a:solidFill>
                <a:effectLst/>
              </a:rPr>
              <a:t>山水林田湖草生态修复</a:t>
            </a:r>
            <a:endParaRPr lang="zh-CN" altLang="en-US" sz="3600" dirty="0">
              <a:solidFill>
                <a:schemeClr val="bg1"/>
              </a:solidFill>
              <a:effectLst/>
            </a:endParaRPr>
          </a:p>
          <a:p>
            <a:pPr indent="0" algn="l" fontAlgn="auto">
              <a:lnSpc>
                <a:spcPct val="150000"/>
              </a:lnSpc>
            </a:pPr>
            <a:r>
              <a:rPr lang="en-US" altLang="zh-CN" sz="3600" dirty="0">
                <a:solidFill>
                  <a:schemeClr val="bg1"/>
                </a:solidFill>
                <a:effectLst/>
              </a:rPr>
              <a:t>7.2 </a:t>
            </a:r>
            <a:r>
              <a:rPr lang="zh-CN" altLang="en-US" sz="3600" dirty="0">
                <a:solidFill>
                  <a:schemeClr val="bg1"/>
                </a:solidFill>
                <a:effectLst/>
              </a:rPr>
              <a:t>国土综合整治</a:t>
            </a:r>
            <a:endParaRPr lang="zh-CN" altLang="en-US" sz="3600" dirty="0">
              <a:solidFill>
                <a:schemeClr val="bg1"/>
              </a:solidFill>
              <a:effectLst/>
            </a:endParaRPr>
          </a:p>
        </p:txBody>
      </p:sp>
      <p:cxnSp>
        <p:nvCxnSpPr>
          <p:cNvPr id="48" name="直接连接符 47"/>
          <p:cNvCxnSpPr/>
          <p:nvPr>
            <p:custDataLst>
              <p:tags r:id="rId6"/>
            </p:custDataLst>
          </p:nvPr>
        </p:nvCxnSpPr>
        <p:spPr>
          <a:xfrm flipV="1">
            <a:off x="2032000" y="5336540"/>
            <a:ext cx="3635375" cy="11430"/>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sp>
        <p:nvSpPr>
          <p:cNvPr id="21" name="文本框 20"/>
          <p:cNvSpPr txBox="1"/>
          <p:nvPr>
            <p:custDataLst>
              <p:tags r:id="rId7"/>
            </p:custDataLst>
          </p:nvPr>
        </p:nvSpPr>
        <p:spPr>
          <a:xfrm>
            <a:off x="2032000" y="2359025"/>
            <a:ext cx="7112635" cy="829945"/>
          </a:xfrm>
          <a:prstGeom prst="rect">
            <a:avLst/>
          </a:prstGeom>
          <a:noFill/>
        </p:spPr>
        <p:txBody>
          <a:bodyPr wrap="square" rtlCol="0">
            <a:spAutoFit/>
          </a:bodyPr>
          <a:lstStyle>
            <a:defPPr>
              <a:defRPr lang="zh-CN"/>
            </a:defPPr>
            <a:lvl1pPr algn="ctr">
              <a:defRPr sz="9600" b="1">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defRPr>
            </a:lvl1pPr>
          </a:lstStyle>
          <a:p>
            <a:r>
              <a:rPr lang="zh-CN" altLang="en-US" sz="4800" dirty="0">
                <a:solidFill>
                  <a:schemeClr val="bg1"/>
                </a:solidFill>
              </a:rPr>
              <a:t>国土综合整治与生态修复</a:t>
            </a:r>
            <a:endParaRPr lang="zh-CN" altLang="en-US" sz="4800" dirty="0">
              <a:solidFill>
                <a:schemeClr val="bg1"/>
              </a:solidFill>
            </a:endParaRPr>
          </a:p>
        </p:txBody>
      </p:sp>
      <p:cxnSp>
        <p:nvCxnSpPr>
          <p:cNvPr id="4" name="直接连接符 3"/>
          <p:cNvCxnSpPr/>
          <p:nvPr>
            <p:custDataLst>
              <p:tags r:id="rId8"/>
            </p:custDataLst>
          </p:nvPr>
        </p:nvCxnSpPr>
        <p:spPr>
          <a:xfrm flipV="1">
            <a:off x="2032000" y="3432810"/>
            <a:ext cx="3635375" cy="11430"/>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1"/>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custDataLst>
              <p:tags r:id="rId2"/>
            </p:custDataLst>
          </p:nvPr>
        </p:nvSpPr>
        <p:spPr>
          <a:xfrm>
            <a:off x="500380" y="984885"/>
            <a:ext cx="6023610" cy="811530"/>
          </a:xfrm>
          <a:prstGeom prst="rect">
            <a:avLst/>
          </a:prstGeom>
          <a:noFill/>
        </p:spPr>
        <p:txBody>
          <a:bodyPr wrap="square" rtlCol="0">
            <a:spAutoFit/>
          </a:bodyPr>
          <a:p>
            <a:pPr>
              <a:lnSpc>
                <a:spcPct val="130000"/>
              </a:lnSpc>
            </a:pPr>
            <a:r>
              <a:rPr lang="en-US" altLang="zh-CN" sz="3600" b="1" dirty="0">
                <a:solidFill>
                  <a:schemeClr val="accent5"/>
                </a:solidFill>
                <a:effectLst/>
                <a:latin typeface="MiSans Bold" panose="00000800000000000000" pitchFamily="2" charset="-122"/>
                <a:ea typeface="MiSans Bold" panose="00000800000000000000" pitchFamily="2" charset="-122"/>
              </a:rPr>
              <a:t>7.1 </a:t>
            </a:r>
            <a:r>
              <a:rPr lang="zh-CN" altLang="en-US" sz="3600" b="1" dirty="0">
                <a:solidFill>
                  <a:schemeClr val="accent5"/>
                </a:solidFill>
                <a:effectLst/>
                <a:latin typeface="MiSans Bold" panose="00000800000000000000" pitchFamily="2" charset="-122"/>
                <a:ea typeface="MiSans Bold" panose="00000800000000000000" pitchFamily="2" charset="-122"/>
              </a:rPr>
              <a:t>山水林田湖草生态修复</a:t>
            </a:r>
            <a:endParaRPr lang="zh-CN" altLang="en-US" sz="3600" b="1" dirty="0">
              <a:solidFill>
                <a:schemeClr val="accent5"/>
              </a:solidFill>
              <a:effectLst/>
              <a:latin typeface="MiSans Bold" panose="00000800000000000000" pitchFamily="2" charset="-122"/>
              <a:ea typeface="MiSans Bold" panose="00000800000000000000" pitchFamily="2" charset="-122"/>
            </a:endParaRPr>
          </a:p>
        </p:txBody>
      </p:sp>
      <p:sp>
        <p:nvSpPr>
          <p:cNvPr id="49" name="矩形 48"/>
          <p:cNvSpPr/>
          <p:nvPr>
            <p:custDataLst>
              <p:tags r:id="rId3"/>
            </p:custDataLst>
          </p:nvPr>
        </p:nvSpPr>
        <p:spPr>
          <a:xfrm>
            <a:off x="1828800" y="2381250"/>
            <a:ext cx="8519795" cy="3054985"/>
          </a:xfrm>
          <a:prstGeom prst="rect">
            <a:avLst/>
          </a:prstGeom>
          <a:solidFill>
            <a:schemeClr val="accent4"/>
          </a:solidFill>
          <a:ln>
            <a:noFill/>
          </a:ln>
          <a:effectLst>
            <a:outerShdw blurRad="348407" dist="38100" dir="2700000" sx="100666" sy="100666"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580">
              <a:solidFill>
                <a:schemeClr val="bg1"/>
              </a:solidFill>
              <a:latin typeface="等线" panose="02010600030101010101" charset="-122"/>
              <a:ea typeface="等线" panose="02010600030101010101" charset="-122"/>
            </a:endParaRPr>
          </a:p>
        </p:txBody>
      </p:sp>
      <p:sp>
        <p:nvSpPr>
          <p:cNvPr id="50" name="文本框 49"/>
          <p:cNvSpPr txBox="1"/>
          <p:nvPr>
            <p:custDataLst>
              <p:tags r:id="rId4"/>
            </p:custDataLst>
          </p:nvPr>
        </p:nvSpPr>
        <p:spPr>
          <a:xfrm>
            <a:off x="4538980" y="3180715"/>
            <a:ext cx="5744210" cy="1476375"/>
          </a:xfrm>
          <a:prstGeom prst="rect">
            <a:avLst/>
          </a:prstGeom>
          <a:noFill/>
          <a:ln>
            <a:noFill/>
          </a:ln>
        </p:spPr>
        <p:txBody>
          <a:bodyPr wrap="square" rtlCol="0">
            <a:spAutoFit/>
          </a:bodyPr>
          <a:p>
            <a:pPr marL="0" marR="0" lvl="0" indent="0"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采取植被恢复、野生动物栖息地恢复等措施，实施防护林、封山育林、退化林地的修复治理工程，提高森林覆盖率，逐步恢复生态系统功能。</a:t>
            </a:r>
            <a:endParaRPr kumimoji="0" lang="zh-CN" altLang="en-US" sz="20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endParaRPr>
          </a:p>
        </p:txBody>
      </p:sp>
      <p:sp>
        <p:nvSpPr>
          <p:cNvPr id="51" name="文本框 50"/>
          <p:cNvSpPr txBox="1"/>
          <p:nvPr>
            <p:custDataLst>
              <p:tags r:id="rId5"/>
            </p:custDataLst>
          </p:nvPr>
        </p:nvSpPr>
        <p:spPr>
          <a:xfrm flipH="1">
            <a:off x="4538980" y="2601595"/>
            <a:ext cx="4603115" cy="521970"/>
          </a:xfrm>
          <a:prstGeom prst="rect">
            <a:avLst/>
          </a:prstGeom>
          <a:noFill/>
          <a:ln>
            <a:noFill/>
          </a:ln>
        </p:spPr>
        <p:txBody>
          <a:bodyPr wrap="square" rtlCol="0">
            <a:spAutoFit/>
          </a:bodyPr>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森林生态保护与修复工程</a:t>
            </a:r>
            <a:endParaRPr kumimoji="0" lang="zh-CN" altLang="en-US" sz="28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endParaRPr>
          </a:p>
        </p:txBody>
      </p:sp>
      <p:sp>
        <p:nvSpPr>
          <p:cNvPr id="52" name="椭圆 51"/>
          <p:cNvSpPr/>
          <p:nvPr>
            <p:custDataLst>
              <p:tags r:id="rId6"/>
            </p:custDataLst>
          </p:nvPr>
        </p:nvSpPr>
        <p:spPr>
          <a:xfrm>
            <a:off x="378219" y="1906382"/>
            <a:ext cx="4005647" cy="4005647"/>
          </a:xfrm>
          <a:prstGeom prst="ellipse">
            <a:avLst/>
          </a:prstGeom>
          <a:solidFill>
            <a:srgbClr val="4C8D24">
              <a:alpha val="636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580"/>
          </a:p>
        </p:txBody>
      </p:sp>
      <p:sp>
        <p:nvSpPr>
          <p:cNvPr id="53" name="椭圆 52"/>
          <p:cNvSpPr/>
          <p:nvPr>
            <p:custDataLst>
              <p:tags r:id="rId7"/>
            </p:custDataLst>
          </p:nvPr>
        </p:nvSpPr>
        <p:spPr>
          <a:xfrm>
            <a:off x="617639" y="2145802"/>
            <a:ext cx="3526807" cy="3526807"/>
          </a:xfrm>
          <a:prstGeom prst="ellipse">
            <a:avLst/>
          </a:prstGeom>
          <a:solidFill>
            <a:srgbClr val="4C8D24">
              <a:alpha val="636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580"/>
          </a:p>
        </p:txBody>
      </p:sp>
      <p:pic>
        <p:nvPicPr>
          <p:cNvPr id="54" name="图片 53" descr="D:/云金地/02楚雄市/02大河口乡镇规划/03过程数据/07公示稿/微信图片_20240105094848.jpg微信图片_20240105094848"/>
          <p:cNvPicPr>
            <a:picLocks noChangeAspect="1"/>
          </p:cNvPicPr>
          <p:nvPr>
            <p:custDataLst>
              <p:tags r:id="rId8"/>
            </p:custDataLst>
          </p:nvPr>
        </p:nvPicPr>
        <p:blipFill>
          <a:blip r:embed="rId9"/>
          <a:srcRect/>
          <a:stretch>
            <a:fillRect/>
          </a:stretch>
        </p:blipFill>
        <p:spPr>
          <a:xfrm>
            <a:off x="854038" y="2382201"/>
            <a:ext cx="3054011" cy="3054011"/>
          </a:xfrm>
          <a:custGeom>
            <a:avLst/>
            <a:gdLst>
              <a:gd name="connsiteX0" fmla="*/ 1741314 w 3482628"/>
              <a:gd name="connsiteY0" fmla="*/ 0 h 3482628"/>
              <a:gd name="connsiteX1" fmla="*/ 3482628 w 3482628"/>
              <a:gd name="connsiteY1" fmla="*/ 1741314 h 3482628"/>
              <a:gd name="connsiteX2" fmla="*/ 1741314 w 3482628"/>
              <a:gd name="connsiteY2" fmla="*/ 3482628 h 3482628"/>
              <a:gd name="connsiteX3" fmla="*/ 0 w 3482628"/>
              <a:gd name="connsiteY3" fmla="*/ 1741314 h 3482628"/>
              <a:gd name="connsiteX4" fmla="*/ 1741314 w 3482628"/>
              <a:gd name="connsiteY4" fmla="*/ 0 h 3482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2628" h="3482628">
                <a:moveTo>
                  <a:pt x="1741314" y="0"/>
                </a:moveTo>
                <a:cubicBezTo>
                  <a:pt x="2703015" y="0"/>
                  <a:pt x="3482628" y="779613"/>
                  <a:pt x="3482628" y="1741314"/>
                </a:cubicBezTo>
                <a:cubicBezTo>
                  <a:pt x="3482628" y="2703015"/>
                  <a:pt x="2703015" y="3482628"/>
                  <a:pt x="1741314" y="3482628"/>
                </a:cubicBezTo>
                <a:cubicBezTo>
                  <a:pt x="779613" y="3482628"/>
                  <a:pt x="0" y="2703015"/>
                  <a:pt x="0" y="1741314"/>
                </a:cubicBezTo>
                <a:cubicBezTo>
                  <a:pt x="0" y="779613"/>
                  <a:pt x="779613" y="0"/>
                  <a:pt x="1741314" y="0"/>
                </a:cubicBezTo>
                <a:close/>
              </a:path>
            </a:pathLst>
          </a:custGeom>
        </p:spPr>
      </p:pic>
      <p:sp>
        <p:nvSpPr>
          <p:cNvPr id="55" name="矩形 54"/>
          <p:cNvSpPr/>
          <p:nvPr>
            <p:custDataLst>
              <p:tags r:id="rId10"/>
            </p:custDataLst>
          </p:nvPr>
        </p:nvSpPr>
        <p:spPr>
          <a:xfrm>
            <a:off x="1828800" y="6799580"/>
            <a:ext cx="8519795" cy="3055620"/>
          </a:xfrm>
          <a:prstGeom prst="rect">
            <a:avLst/>
          </a:prstGeom>
          <a:solidFill>
            <a:srgbClr val="75BD42"/>
          </a:solidFill>
          <a:ln>
            <a:noFill/>
          </a:ln>
          <a:effectLst>
            <a:outerShdw blurRad="348407" dist="38100" dir="2700000" sx="100666" sy="100666"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580">
              <a:solidFill>
                <a:schemeClr val="bg1"/>
              </a:solidFill>
              <a:latin typeface="等线" panose="02010600030101010101" charset="-122"/>
              <a:ea typeface="等线" panose="02010600030101010101" charset="-122"/>
            </a:endParaRPr>
          </a:p>
        </p:txBody>
      </p:sp>
      <p:sp>
        <p:nvSpPr>
          <p:cNvPr id="56" name="文本框 55"/>
          <p:cNvSpPr txBox="1"/>
          <p:nvPr>
            <p:custDataLst>
              <p:tags r:id="rId11"/>
            </p:custDataLst>
          </p:nvPr>
        </p:nvSpPr>
        <p:spPr>
          <a:xfrm>
            <a:off x="4538980" y="7627620"/>
            <a:ext cx="5744210" cy="1476375"/>
          </a:xfrm>
          <a:prstGeom prst="rect">
            <a:avLst/>
          </a:prstGeom>
          <a:noFill/>
          <a:ln>
            <a:noFill/>
          </a:ln>
        </p:spPr>
        <p:txBody>
          <a:bodyPr wrap="square" rtlCol="0">
            <a:spAutoFit/>
          </a:bodyPr>
          <a:p>
            <a:pPr marL="0" marR="0" lvl="0" indent="0"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实施干香凹水库水源地保护工程，采取在水库周边建立生态屏障，种植适宜的水生植物，绿化造林等措施，减少污染，提升和改善水质。</a:t>
            </a:r>
            <a:endParaRPr kumimoji="0" lang="zh-CN" altLang="en-US" sz="20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endParaRPr>
          </a:p>
        </p:txBody>
      </p:sp>
      <p:sp>
        <p:nvSpPr>
          <p:cNvPr id="57" name="文本框 56"/>
          <p:cNvSpPr txBox="1"/>
          <p:nvPr>
            <p:custDataLst>
              <p:tags r:id="rId12"/>
            </p:custDataLst>
          </p:nvPr>
        </p:nvSpPr>
        <p:spPr>
          <a:xfrm flipH="1">
            <a:off x="4538980" y="7068185"/>
            <a:ext cx="2786380" cy="375920"/>
          </a:xfrm>
          <a:prstGeom prst="rect">
            <a:avLst/>
          </a:prstGeom>
          <a:noFill/>
          <a:ln>
            <a:noFill/>
          </a:ln>
        </p:spPr>
        <p:txBody>
          <a:bodyPr wrap="square" rtlCol="0">
            <a:noAutofit/>
          </a:bodyPr>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水源地保护工程</a:t>
            </a:r>
            <a:endParaRPr kumimoji="0" lang="zh-CN" altLang="en-US" sz="28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endParaRPr>
          </a:p>
        </p:txBody>
      </p:sp>
      <p:sp>
        <p:nvSpPr>
          <p:cNvPr id="58" name="椭圆 57"/>
          <p:cNvSpPr/>
          <p:nvPr>
            <p:custDataLst>
              <p:tags r:id="rId13"/>
            </p:custDataLst>
          </p:nvPr>
        </p:nvSpPr>
        <p:spPr>
          <a:xfrm>
            <a:off x="378219" y="6324077"/>
            <a:ext cx="4005647" cy="4005647"/>
          </a:xfrm>
          <a:prstGeom prst="ellipse">
            <a:avLst/>
          </a:prstGeom>
          <a:solidFill>
            <a:srgbClr val="4C8D24">
              <a:alpha val="636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580"/>
          </a:p>
        </p:txBody>
      </p:sp>
      <p:sp>
        <p:nvSpPr>
          <p:cNvPr id="59" name="椭圆 58"/>
          <p:cNvSpPr/>
          <p:nvPr>
            <p:custDataLst>
              <p:tags r:id="rId14"/>
            </p:custDataLst>
          </p:nvPr>
        </p:nvSpPr>
        <p:spPr>
          <a:xfrm>
            <a:off x="617639" y="6563497"/>
            <a:ext cx="3526807" cy="3526807"/>
          </a:xfrm>
          <a:prstGeom prst="ellipse">
            <a:avLst/>
          </a:prstGeom>
          <a:solidFill>
            <a:srgbClr val="4C8D24">
              <a:alpha val="636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580"/>
          </a:p>
        </p:txBody>
      </p:sp>
      <p:pic>
        <p:nvPicPr>
          <p:cNvPr id="60" name="图片 59" descr="D:/云金地/02楚雄市/02大河口乡镇规划/03过程数据/07公示稿/OIP-C.jpgOIP-C"/>
          <p:cNvPicPr>
            <a:picLocks noChangeAspect="1"/>
          </p:cNvPicPr>
          <p:nvPr>
            <p:custDataLst>
              <p:tags r:id="rId15"/>
            </p:custDataLst>
          </p:nvPr>
        </p:nvPicPr>
        <p:blipFill>
          <a:blip r:embed="rId16"/>
          <a:srcRect/>
          <a:stretch>
            <a:fillRect/>
          </a:stretch>
        </p:blipFill>
        <p:spPr>
          <a:xfrm>
            <a:off x="854038" y="6799896"/>
            <a:ext cx="3054011" cy="3054011"/>
          </a:xfrm>
          <a:custGeom>
            <a:avLst/>
            <a:gdLst>
              <a:gd name="connsiteX0" fmla="*/ 1741314 w 3482628"/>
              <a:gd name="connsiteY0" fmla="*/ 0 h 3482628"/>
              <a:gd name="connsiteX1" fmla="*/ 3482628 w 3482628"/>
              <a:gd name="connsiteY1" fmla="*/ 1741314 h 3482628"/>
              <a:gd name="connsiteX2" fmla="*/ 1741314 w 3482628"/>
              <a:gd name="connsiteY2" fmla="*/ 3482628 h 3482628"/>
              <a:gd name="connsiteX3" fmla="*/ 0 w 3482628"/>
              <a:gd name="connsiteY3" fmla="*/ 1741314 h 3482628"/>
              <a:gd name="connsiteX4" fmla="*/ 1741314 w 3482628"/>
              <a:gd name="connsiteY4" fmla="*/ 0 h 3482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2628" h="3482628">
                <a:moveTo>
                  <a:pt x="1741314" y="0"/>
                </a:moveTo>
                <a:cubicBezTo>
                  <a:pt x="2703015" y="0"/>
                  <a:pt x="3482628" y="779613"/>
                  <a:pt x="3482628" y="1741314"/>
                </a:cubicBezTo>
                <a:cubicBezTo>
                  <a:pt x="3482628" y="2703015"/>
                  <a:pt x="2703015" y="3482628"/>
                  <a:pt x="1741314" y="3482628"/>
                </a:cubicBezTo>
                <a:cubicBezTo>
                  <a:pt x="779613" y="3482628"/>
                  <a:pt x="0" y="2703015"/>
                  <a:pt x="0" y="1741314"/>
                </a:cubicBezTo>
                <a:cubicBezTo>
                  <a:pt x="0" y="779613"/>
                  <a:pt x="779613" y="0"/>
                  <a:pt x="1741314" y="0"/>
                </a:cubicBezTo>
                <a:close/>
              </a:path>
            </a:pathLst>
          </a:custGeom>
        </p:spPr>
      </p:pic>
      <p:sp>
        <p:nvSpPr>
          <p:cNvPr id="61" name="矩形 60"/>
          <p:cNvSpPr/>
          <p:nvPr>
            <p:custDataLst>
              <p:tags r:id="rId17"/>
            </p:custDataLst>
          </p:nvPr>
        </p:nvSpPr>
        <p:spPr>
          <a:xfrm>
            <a:off x="1828165" y="11217910"/>
            <a:ext cx="8520430" cy="3055620"/>
          </a:xfrm>
          <a:prstGeom prst="rect">
            <a:avLst/>
          </a:prstGeom>
          <a:solidFill>
            <a:srgbClr val="75BD42"/>
          </a:solidFill>
          <a:ln>
            <a:noFill/>
          </a:ln>
          <a:effectLst>
            <a:outerShdw blurRad="348407" dist="38100" dir="2700000" sx="100666" sy="100666"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580">
              <a:solidFill>
                <a:schemeClr val="bg1"/>
              </a:solidFill>
              <a:latin typeface="等线" panose="02010600030101010101" charset="-122"/>
              <a:ea typeface="等线" panose="02010600030101010101" charset="-122"/>
            </a:endParaRPr>
          </a:p>
        </p:txBody>
      </p:sp>
      <p:sp>
        <p:nvSpPr>
          <p:cNvPr id="62" name="文本框 61"/>
          <p:cNvSpPr txBox="1"/>
          <p:nvPr>
            <p:custDataLst>
              <p:tags r:id="rId18"/>
            </p:custDataLst>
          </p:nvPr>
        </p:nvSpPr>
        <p:spPr>
          <a:xfrm>
            <a:off x="4538980" y="12066270"/>
            <a:ext cx="5744210" cy="1938020"/>
          </a:xfrm>
          <a:prstGeom prst="rect">
            <a:avLst/>
          </a:prstGeom>
          <a:noFill/>
          <a:ln>
            <a:noFill/>
          </a:ln>
        </p:spPr>
        <p:txBody>
          <a:bodyPr wrap="square" rtlCol="0">
            <a:spAutoFit/>
          </a:bodyPr>
          <a:p>
            <a:pPr marL="0" marR="0" lvl="0" indent="0"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开展清淤疏浚工程、坡岸整治工程，结合景观绿化工程实施水土流失综合治理，减少泥沙进入河道，稳固河岸，防治水土流失，美化河岸景观，改善河流生态环境。</a:t>
            </a:r>
            <a:endParaRPr kumimoji="0" lang="zh-CN" altLang="en-US" sz="20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endParaRPr>
          </a:p>
        </p:txBody>
      </p:sp>
      <p:sp>
        <p:nvSpPr>
          <p:cNvPr id="63" name="文本框 62"/>
          <p:cNvSpPr txBox="1"/>
          <p:nvPr>
            <p:custDataLst>
              <p:tags r:id="rId19"/>
            </p:custDataLst>
          </p:nvPr>
        </p:nvSpPr>
        <p:spPr>
          <a:xfrm flipH="1">
            <a:off x="4538980" y="11536045"/>
            <a:ext cx="3497580" cy="521970"/>
          </a:xfrm>
          <a:prstGeom prst="rect">
            <a:avLst/>
          </a:prstGeom>
          <a:noFill/>
          <a:ln>
            <a:noFill/>
          </a:ln>
        </p:spPr>
        <p:txBody>
          <a:bodyPr wrap="square" rtlCol="0">
            <a:spAutoFit/>
          </a:bodyPr>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河道综合治理工程</a:t>
            </a:r>
            <a:endParaRPr kumimoji="0" lang="zh-CN" altLang="en-US" sz="28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endParaRPr>
          </a:p>
        </p:txBody>
      </p:sp>
      <p:sp>
        <p:nvSpPr>
          <p:cNvPr id="64" name="椭圆 63"/>
          <p:cNvSpPr/>
          <p:nvPr>
            <p:custDataLst>
              <p:tags r:id="rId20"/>
            </p:custDataLst>
          </p:nvPr>
        </p:nvSpPr>
        <p:spPr>
          <a:xfrm>
            <a:off x="378219" y="10741772"/>
            <a:ext cx="4005647" cy="4005647"/>
          </a:xfrm>
          <a:prstGeom prst="ellipse">
            <a:avLst/>
          </a:prstGeom>
          <a:solidFill>
            <a:srgbClr val="4C8D24">
              <a:alpha val="636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580"/>
          </a:p>
        </p:txBody>
      </p:sp>
      <p:sp>
        <p:nvSpPr>
          <p:cNvPr id="65" name="椭圆 64"/>
          <p:cNvSpPr/>
          <p:nvPr>
            <p:custDataLst>
              <p:tags r:id="rId21"/>
            </p:custDataLst>
          </p:nvPr>
        </p:nvSpPr>
        <p:spPr>
          <a:xfrm>
            <a:off x="617639" y="10981192"/>
            <a:ext cx="3526807" cy="3526807"/>
          </a:xfrm>
          <a:prstGeom prst="ellipse">
            <a:avLst/>
          </a:prstGeom>
          <a:solidFill>
            <a:srgbClr val="4C8D24">
              <a:alpha val="636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580"/>
          </a:p>
        </p:txBody>
      </p:sp>
      <p:pic>
        <p:nvPicPr>
          <p:cNvPr id="66" name="图片 65" descr="D:/云金地/02楚雄市/02大河口乡镇规划/03过程数据/07公示稿/OIP-C (1).jpgOIP-C (1)"/>
          <p:cNvPicPr>
            <a:picLocks noChangeAspect="1"/>
          </p:cNvPicPr>
          <p:nvPr>
            <p:custDataLst>
              <p:tags r:id="rId22"/>
            </p:custDataLst>
          </p:nvPr>
        </p:nvPicPr>
        <p:blipFill>
          <a:blip r:embed="rId23"/>
          <a:srcRect/>
          <a:stretch>
            <a:fillRect/>
          </a:stretch>
        </p:blipFill>
        <p:spPr>
          <a:xfrm>
            <a:off x="854038" y="11217591"/>
            <a:ext cx="3054011" cy="3054011"/>
          </a:xfrm>
          <a:custGeom>
            <a:avLst/>
            <a:gdLst>
              <a:gd name="connsiteX0" fmla="*/ 1741314 w 3482628"/>
              <a:gd name="connsiteY0" fmla="*/ 0 h 3482628"/>
              <a:gd name="connsiteX1" fmla="*/ 3482628 w 3482628"/>
              <a:gd name="connsiteY1" fmla="*/ 1741314 h 3482628"/>
              <a:gd name="connsiteX2" fmla="*/ 1741314 w 3482628"/>
              <a:gd name="connsiteY2" fmla="*/ 3482628 h 3482628"/>
              <a:gd name="connsiteX3" fmla="*/ 0 w 3482628"/>
              <a:gd name="connsiteY3" fmla="*/ 1741314 h 3482628"/>
              <a:gd name="connsiteX4" fmla="*/ 1741314 w 3482628"/>
              <a:gd name="connsiteY4" fmla="*/ 0 h 3482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2628" h="3482628">
                <a:moveTo>
                  <a:pt x="1741314" y="0"/>
                </a:moveTo>
                <a:cubicBezTo>
                  <a:pt x="2703015" y="0"/>
                  <a:pt x="3482628" y="779613"/>
                  <a:pt x="3482628" y="1741314"/>
                </a:cubicBezTo>
                <a:cubicBezTo>
                  <a:pt x="3482628" y="2703015"/>
                  <a:pt x="2703015" y="3482628"/>
                  <a:pt x="1741314" y="3482628"/>
                </a:cubicBezTo>
                <a:cubicBezTo>
                  <a:pt x="779613" y="3482628"/>
                  <a:pt x="0" y="2703015"/>
                  <a:pt x="0" y="1741314"/>
                </a:cubicBezTo>
                <a:cubicBezTo>
                  <a:pt x="0" y="779613"/>
                  <a:pt x="779613" y="0"/>
                  <a:pt x="1741314" y="0"/>
                </a:cubicBezTo>
                <a:close/>
              </a:path>
            </a:pathLst>
          </a:cu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1"/>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custDataLst>
              <p:tags r:id="rId2"/>
            </p:custDataLst>
          </p:nvPr>
        </p:nvSpPr>
        <p:spPr>
          <a:xfrm>
            <a:off x="500380" y="984885"/>
            <a:ext cx="6023610" cy="811530"/>
          </a:xfrm>
          <a:prstGeom prst="rect">
            <a:avLst/>
          </a:prstGeom>
          <a:noFill/>
        </p:spPr>
        <p:txBody>
          <a:bodyPr wrap="square" rtlCol="0">
            <a:spAutoFit/>
          </a:bodyPr>
          <a:p>
            <a:pPr>
              <a:lnSpc>
                <a:spcPct val="130000"/>
              </a:lnSpc>
            </a:pPr>
            <a:r>
              <a:rPr lang="en-US" altLang="zh-CN" sz="3600" b="1" dirty="0">
                <a:solidFill>
                  <a:schemeClr val="accent5"/>
                </a:solidFill>
                <a:effectLst/>
                <a:latin typeface="MiSans Bold" panose="00000800000000000000" pitchFamily="2" charset="-122"/>
                <a:ea typeface="MiSans Bold" panose="00000800000000000000" pitchFamily="2" charset="-122"/>
              </a:rPr>
              <a:t>7.2 </a:t>
            </a:r>
            <a:r>
              <a:rPr lang="zh-CN" altLang="en-US" sz="3600" b="1" dirty="0">
                <a:solidFill>
                  <a:schemeClr val="accent5"/>
                </a:solidFill>
                <a:effectLst/>
                <a:latin typeface="MiSans Bold" panose="00000800000000000000" pitchFamily="2" charset="-122"/>
                <a:ea typeface="MiSans Bold" panose="00000800000000000000" pitchFamily="2" charset="-122"/>
              </a:rPr>
              <a:t>国土综合整治</a:t>
            </a:r>
            <a:endParaRPr lang="zh-CN" altLang="en-US" sz="3600" b="1" dirty="0">
              <a:solidFill>
                <a:schemeClr val="accent5"/>
              </a:solidFill>
              <a:effectLst/>
              <a:latin typeface="MiSans Bold" panose="00000800000000000000" pitchFamily="2" charset="-122"/>
              <a:ea typeface="MiSans Bold" panose="00000800000000000000" pitchFamily="2" charset="-122"/>
            </a:endParaRPr>
          </a:p>
        </p:txBody>
      </p:sp>
      <p:grpSp>
        <p:nvGrpSpPr>
          <p:cNvPr id="96" name="组合 95"/>
          <p:cNvGrpSpPr/>
          <p:nvPr>
            <p:custDataLst>
              <p:tags r:id="rId3"/>
            </p:custDataLst>
          </p:nvPr>
        </p:nvGrpSpPr>
        <p:grpSpPr>
          <a:xfrm>
            <a:off x="500380" y="2299970"/>
            <a:ext cx="9536430" cy="5487953"/>
            <a:chOff x="839787" y="1988840"/>
            <a:chExt cx="6962325" cy="4280813"/>
          </a:xfrm>
        </p:grpSpPr>
        <p:grpSp>
          <p:nvGrpSpPr>
            <p:cNvPr id="97" name="组合 96"/>
            <p:cNvGrpSpPr/>
            <p:nvPr/>
          </p:nvGrpSpPr>
          <p:grpSpPr>
            <a:xfrm>
              <a:off x="839787" y="1988840"/>
              <a:ext cx="6962325" cy="1840130"/>
              <a:chOff x="839787" y="1628775"/>
              <a:chExt cx="7272437" cy="1840130"/>
            </a:xfrm>
          </p:grpSpPr>
          <p:sp>
            <p:nvSpPr>
              <p:cNvPr id="98" name="矩形: 圆角 2"/>
              <p:cNvSpPr/>
              <p:nvPr>
                <p:custDataLst>
                  <p:tags r:id="rId4"/>
                </p:custDataLst>
              </p:nvPr>
            </p:nvSpPr>
            <p:spPr>
              <a:xfrm>
                <a:off x="839787" y="1628775"/>
                <a:ext cx="4761611" cy="1837158"/>
              </a:xfrm>
              <a:prstGeom prst="roundRect">
                <a:avLst>
                  <a:gd name="adj" fmla="val 10217"/>
                </a:avLst>
              </a:prstGeom>
              <a:solidFill>
                <a:schemeClr val="bg1"/>
              </a:solidFill>
              <a:ln w="6350">
                <a:solidFill>
                  <a:srgbClr val="388E3F">
                    <a:alpha val="45000"/>
                  </a:srgbClr>
                </a:solidFill>
              </a:ln>
              <a:effectLst>
                <a:outerShdw blurRad="419100" dist="279400" dir="5400000" algn="t" rotWithShape="0">
                  <a:srgbClr val="388E3F">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p>
                <a:pPr algn="ctr"/>
                <a:endParaRPr lang="zh-CN" altLang="en-US" sz="1580"/>
              </a:p>
            </p:txBody>
          </p:sp>
          <p:sp>
            <p:nvSpPr>
              <p:cNvPr id="100" name="矩形: 圆角 4"/>
              <p:cNvSpPr/>
              <p:nvPr>
                <p:custDataLst>
                  <p:tags r:id="rId5"/>
                </p:custDataLst>
              </p:nvPr>
            </p:nvSpPr>
            <p:spPr>
              <a:xfrm>
                <a:off x="5600914" y="1628775"/>
                <a:ext cx="2511310" cy="1840130"/>
              </a:xfrm>
              <a:prstGeom prst="roundRect">
                <a:avLst>
                  <a:gd name="adj" fmla="val 10217"/>
                </a:avLst>
              </a:prstGeom>
              <a:blipFill dpi="0" rotWithShape="1">
                <a:blip r:embed="rId6">
                  <a:extLst>
                    <a:ext uri="{28A0092B-C50C-407E-A947-70E740481C1C}">
                      <a14:useLocalDpi xmlns:a14="http://schemas.microsoft.com/office/drawing/2010/main" val="0"/>
                    </a:ext>
                  </a:extLst>
                </a:blip>
                <a:srcRect/>
                <a:stretch>
                  <a:fillRect/>
                </a:stretch>
              </a:blipFill>
              <a:ln w="6350">
                <a:solidFill>
                  <a:srgbClr val="388E3F">
                    <a:alpha val="45000"/>
                  </a:srgbClr>
                </a:solidFill>
              </a:ln>
              <a:effectLst>
                <a:outerShdw blurRad="419100" dist="279400" dir="5400000" algn="t" rotWithShape="0">
                  <a:srgbClr val="388E3F">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p>
                <a:pPr algn="ctr"/>
                <a:endParaRPr lang="zh-CN" altLang="en-US" sz="1580"/>
              </a:p>
            </p:txBody>
          </p:sp>
        </p:grpSp>
        <p:grpSp>
          <p:nvGrpSpPr>
            <p:cNvPr id="101" name="组合 100"/>
            <p:cNvGrpSpPr/>
            <p:nvPr/>
          </p:nvGrpSpPr>
          <p:grpSpPr>
            <a:xfrm>
              <a:off x="839787" y="4226936"/>
              <a:ext cx="6887685" cy="2042717"/>
              <a:chOff x="839787" y="1850622"/>
              <a:chExt cx="7194472" cy="2042717"/>
            </a:xfrm>
          </p:grpSpPr>
          <p:sp>
            <p:nvSpPr>
              <p:cNvPr id="102" name="矩形: 圆角 7"/>
              <p:cNvSpPr/>
              <p:nvPr>
                <p:custDataLst>
                  <p:tags r:id="rId7"/>
                </p:custDataLst>
              </p:nvPr>
            </p:nvSpPr>
            <p:spPr>
              <a:xfrm>
                <a:off x="839787" y="1850622"/>
                <a:ext cx="2216403" cy="2042717"/>
              </a:xfrm>
              <a:prstGeom prst="roundRect">
                <a:avLst>
                  <a:gd name="adj" fmla="val 10217"/>
                </a:avLst>
              </a:prstGeom>
              <a:blipFill dpi="0" rotWithShape="1">
                <a:blip r:embed="rId8">
                  <a:extLst>
                    <a:ext uri="{28A0092B-C50C-407E-A947-70E740481C1C}">
                      <a14:useLocalDpi xmlns:a14="http://schemas.microsoft.com/office/drawing/2010/main" val="0"/>
                    </a:ext>
                  </a:extLst>
                </a:blip>
                <a:srcRect/>
                <a:stretch>
                  <a:fillRect/>
                </a:stretch>
              </a:blipFill>
              <a:ln w="6350">
                <a:solidFill>
                  <a:srgbClr val="388E3F">
                    <a:alpha val="45000"/>
                  </a:srgbClr>
                </a:solidFill>
              </a:ln>
              <a:effectLst>
                <a:outerShdw blurRad="419100" dist="279400" dir="5400000" algn="t" rotWithShape="0">
                  <a:srgbClr val="388E3F">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p>
                <a:pPr algn="ctr"/>
                <a:endParaRPr lang="zh-CN" altLang="en-US" sz="1580"/>
              </a:p>
            </p:txBody>
          </p:sp>
          <p:sp>
            <p:nvSpPr>
              <p:cNvPr id="104" name="矩形: 圆角 9"/>
              <p:cNvSpPr/>
              <p:nvPr>
                <p:custDataLst>
                  <p:tags r:id="rId9"/>
                </p:custDataLst>
              </p:nvPr>
            </p:nvSpPr>
            <p:spPr>
              <a:xfrm>
                <a:off x="3056190" y="1850622"/>
                <a:ext cx="4978069" cy="2038259"/>
              </a:xfrm>
              <a:prstGeom prst="roundRect">
                <a:avLst>
                  <a:gd name="adj" fmla="val 10217"/>
                </a:avLst>
              </a:prstGeom>
              <a:solidFill>
                <a:schemeClr val="bg1"/>
              </a:solidFill>
              <a:ln w="6350">
                <a:solidFill>
                  <a:srgbClr val="388E3F">
                    <a:alpha val="45000"/>
                  </a:srgbClr>
                </a:solidFill>
              </a:ln>
              <a:effectLst>
                <a:outerShdw blurRad="419100" dist="279400" dir="5400000" algn="t" rotWithShape="0">
                  <a:srgbClr val="388E3F">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p>
                <a:pPr algn="ctr"/>
                <a:endParaRPr lang="zh-CN" altLang="en-US" sz="1580"/>
              </a:p>
            </p:txBody>
          </p:sp>
        </p:grpSp>
        <p:sp>
          <p:nvSpPr>
            <p:cNvPr id="105" name="矩形: 圆角 20"/>
            <p:cNvSpPr/>
            <p:nvPr>
              <p:custDataLst>
                <p:tags r:id="rId10"/>
              </p:custDataLst>
            </p:nvPr>
          </p:nvSpPr>
          <p:spPr>
            <a:xfrm>
              <a:off x="973997" y="2057257"/>
              <a:ext cx="1872208" cy="552972"/>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p>
              <a:pPr algn="ctr"/>
              <a:r>
                <a:rPr lang="zh-CN" altLang="en-US" sz="2105" b="1" dirty="0">
                  <a:latin typeface="+mj-ea"/>
                  <a:ea typeface="+mj-ea"/>
                </a:rPr>
                <a:t>高标准农田建设</a:t>
              </a:r>
              <a:endParaRPr lang="zh-CN" altLang="en-US" sz="2105" b="1" dirty="0">
                <a:latin typeface="+mj-ea"/>
                <a:ea typeface="+mj-ea"/>
              </a:endParaRPr>
            </a:p>
          </p:txBody>
        </p:sp>
        <p:sp>
          <p:nvSpPr>
            <p:cNvPr id="106" name="矩形 105"/>
            <p:cNvSpPr/>
            <p:nvPr>
              <p:custDataLst>
                <p:tags r:id="rId11"/>
              </p:custDataLst>
            </p:nvPr>
          </p:nvSpPr>
          <p:spPr>
            <a:xfrm>
              <a:off x="973767" y="2609484"/>
              <a:ext cx="4312395" cy="1043648"/>
            </a:xfrm>
            <a:prstGeom prst="rect">
              <a:avLst/>
            </a:prstGeom>
          </p:spPr>
          <p:txBody>
            <a:bodyPr wrap="square">
              <a:spAutoFit/>
            </a:bodyPr>
            <a:p>
              <a:pPr indent="457200" fontAlgn="auto">
                <a:lnSpc>
                  <a:spcPct val="150000"/>
                </a:lnSpc>
                <a:extLst>
                  <a:ext uri="{35155182-B16C-46BC-9424-99874614C6A1}">
                    <wpsdc:indentchars xmlns:wpsdc="http://www.wps.cn/officeDocument/2017/drawingmlCustomData" val="200" checksum="59296752"/>
                  </a:ext>
                </a:extLst>
              </a:pPr>
              <a:r>
                <a:rPr lang="zh-CN" altLang="en-US" dirty="0">
                  <a:solidFill>
                    <a:schemeClr val="tx1"/>
                  </a:solidFill>
                  <a:latin typeface="+mn-ea"/>
                  <a:cs typeface="+mn-ea"/>
                </a:rPr>
                <a:t>落实上位规划高标准农田建设项目，统筹安排土地平整、灌溉与排水、田间道路、农田防护与生态环境建设的重点建设任务。</a:t>
              </a:r>
              <a:endParaRPr lang="zh-CN" altLang="en-US" dirty="0">
                <a:solidFill>
                  <a:schemeClr val="tx1"/>
                </a:solidFill>
                <a:latin typeface="+mn-ea"/>
                <a:cs typeface="+mn-ea"/>
              </a:endParaRPr>
            </a:p>
          </p:txBody>
        </p:sp>
        <p:sp>
          <p:nvSpPr>
            <p:cNvPr id="109" name="矩形: 圆角 24"/>
            <p:cNvSpPr/>
            <p:nvPr>
              <p:custDataLst>
                <p:tags r:id="rId12"/>
              </p:custDataLst>
            </p:nvPr>
          </p:nvSpPr>
          <p:spPr>
            <a:xfrm>
              <a:off x="5730134" y="4297243"/>
              <a:ext cx="1872208" cy="552972"/>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p>
              <a:pPr algn="ctr"/>
              <a:r>
                <a:rPr lang="zh-CN" altLang="en-US" sz="2105" b="1" dirty="0">
                  <a:latin typeface="+mj-ea"/>
                  <a:ea typeface="+mj-ea"/>
                </a:rPr>
                <a:t>耕地提质改造</a:t>
              </a:r>
              <a:endParaRPr lang="zh-CN" altLang="en-US" sz="2105" b="1" dirty="0">
                <a:latin typeface="+mj-ea"/>
                <a:ea typeface="+mj-ea"/>
              </a:endParaRPr>
            </a:p>
          </p:txBody>
        </p:sp>
        <p:sp>
          <p:nvSpPr>
            <p:cNvPr id="110" name="矩形 109"/>
            <p:cNvSpPr/>
            <p:nvPr>
              <p:custDataLst>
                <p:tags r:id="rId13"/>
              </p:custDataLst>
            </p:nvPr>
          </p:nvSpPr>
          <p:spPr>
            <a:xfrm>
              <a:off x="3077114" y="4782960"/>
              <a:ext cx="4587773" cy="1301712"/>
            </a:xfrm>
            <a:prstGeom prst="rect">
              <a:avLst/>
            </a:prstGeom>
          </p:spPr>
          <p:txBody>
            <a:bodyPr wrap="square">
              <a:spAutoFit/>
            </a:bodyPr>
            <a:p>
              <a:pPr indent="457200" fontAlgn="auto">
                <a:lnSpc>
                  <a:spcPct val="190000"/>
                </a:lnSpc>
                <a:extLst>
                  <a:ext uri="{35155182-B16C-46BC-9424-99874614C6A1}">
                    <wpsdc:indentchars xmlns:wpsdc="http://www.wps.cn/officeDocument/2017/drawingmlCustomData" val="200" checksum="59296752"/>
                  </a:ext>
                </a:extLst>
              </a:pPr>
              <a:r>
                <a:rPr lang="zh-CN" altLang="en-US" dirty="0">
                  <a:latin typeface="微软雅黑" panose="020B0503020204020204" charset="-122"/>
                  <a:ea typeface="微软雅黑" panose="020B0503020204020204" charset="-122"/>
                </a:rPr>
                <a:t>提高耕地集中连片程度，以提高耕地质量，增加耕地面积，改善农田生态为目标，实施土地平整、灌溉与排水、田间道路等工程。</a:t>
              </a:r>
              <a:endParaRPr lang="zh-CN" altLang="en-US" dirty="0">
                <a:latin typeface="微软雅黑" panose="020B0503020204020204" charset="-122"/>
                <a:ea typeface="微软雅黑" panose="020B0503020204020204" charset="-122"/>
              </a:endParaRPr>
            </a:p>
          </p:txBody>
        </p:sp>
      </p:grpSp>
      <p:grpSp>
        <p:nvGrpSpPr>
          <p:cNvPr id="123" name="组合 122"/>
          <p:cNvGrpSpPr/>
          <p:nvPr>
            <p:custDataLst>
              <p:tags r:id="rId14"/>
            </p:custDataLst>
          </p:nvPr>
        </p:nvGrpSpPr>
        <p:grpSpPr>
          <a:xfrm>
            <a:off x="499745" y="8227056"/>
            <a:ext cx="9537064" cy="5903321"/>
            <a:chOff x="839324" y="2048276"/>
            <a:chExt cx="6962787" cy="4604816"/>
          </a:xfrm>
        </p:grpSpPr>
        <p:grpSp>
          <p:nvGrpSpPr>
            <p:cNvPr id="124" name="组合 123"/>
            <p:cNvGrpSpPr/>
            <p:nvPr/>
          </p:nvGrpSpPr>
          <p:grpSpPr>
            <a:xfrm>
              <a:off x="839787" y="2048276"/>
              <a:ext cx="6962324" cy="1995166"/>
              <a:chOff x="839787" y="1688211"/>
              <a:chExt cx="7272436" cy="1995166"/>
            </a:xfrm>
          </p:grpSpPr>
          <p:sp>
            <p:nvSpPr>
              <p:cNvPr id="125" name="矩形: 圆角 2"/>
              <p:cNvSpPr/>
              <p:nvPr>
                <p:custDataLst>
                  <p:tags r:id="rId15"/>
                </p:custDataLst>
              </p:nvPr>
            </p:nvSpPr>
            <p:spPr>
              <a:xfrm>
                <a:off x="839787" y="1688211"/>
                <a:ext cx="4761611" cy="1995166"/>
              </a:xfrm>
              <a:prstGeom prst="roundRect">
                <a:avLst>
                  <a:gd name="adj" fmla="val 10217"/>
                </a:avLst>
              </a:prstGeom>
              <a:solidFill>
                <a:schemeClr val="bg1"/>
              </a:solidFill>
              <a:ln w="6350">
                <a:solidFill>
                  <a:srgbClr val="388E3F">
                    <a:alpha val="45000"/>
                  </a:srgbClr>
                </a:solidFill>
              </a:ln>
              <a:effectLst>
                <a:outerShdw blurRad="419100" dist="279400" dir="5400000" algn="t" rotWithShape="0">
                  <a:srgbClr val="388E3F">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p>
                <a:pPr algn="ctr"/>
                <a:endParaRPr lang="zh-CN" altLang="en-US" sz="1580"/>
              </a:p>
            </p:txBody>
          </p:sp>
          <p:sp>
            <p:nvSpPr>
              <p:cNvPr id="126" name="矩形: 圆角 4"/>
              <p:cNvSpPr/>
              <p:nvPr>
                <p:custDataLst>
                  <p:tags r:id="rId16"/>
                </p:custDataLst>
              </p:nvPr>
            </p:nvSpPr>
            <p:spPr>
              <a:xfrm>
                <a:off x="5600913" y="1688211"/>
                <a:ext cx="2511310" cy="1995166"/>
              </a:xfrm>
              <a:prstGeom prst="roundRect">
                <a:avLst>
                  <a:gd name="adj" fmla="val 10217"/>
                </a:avLst>
              </a:prstGeom>
              <a:blipFill dpi="0" rotWithShape="1">
                <a:blip r:embed="rId17">
                  <a:extLst>
                    <a:ext uri="{28A0092B-C50C-407E-A947-70E740481C1C}">
                      <a14:useLocalDpi xmlns:a14="http://schemas.microsoft.com/office/drawing/2010/main" val="0"/>
                    </a:ext>
                  </a:extLst>
                </a:blip>
                <a:srcRect/>
                <a:stretch>
                  <a:fillRect/>
                </a:stretch>
              </a:blipFill>
              <a:ln w="6350">
                <a:solidFill>
                  <a:srgbClr val="388E3F">
                    <a:alpha val="45000"/>
                  </a:srgbClr>
                </a:solidFill>
              </a:ln>
              <a:effectLst>
                <a:outerShdw blurRad="419100" dist="279400" dir="5400000" algn="t" rotWithShape="0">
                  <a:srgbClr val="388E3F">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p>
                <a:pPr algn="ctr"/>
                <a:endParaRPr lang="zh-CN" altLang="en-US" sz="1580"/>
              </a:p>
            </p:txBody>
          </p:sp>
        </p:grpSp>
        <p:grpSp>
          <p:nvGrpSpPr>
            <p:cNvPr id="127" name="组合 126"/>
            <p:cNvGrpSpPr/>
            <p:nvPr/>
          </p:nvGrpSpPr>
          <p:grpSpPr>
            <a:xfrm>
              <a:off x="839324" y="4333984"/>
              <a:ext cx="6962324" cy="2319108"/>
              <a:chOff x="839303" y="1957670"/>
              <a:chExt cx="7272436" cy="2319108"/>
            </a:xfrm>
          </p:grpSpPr>
          <p:sp>
            <p:nvSpPr>
              <p:cNvPr id="128" name="矩形: 圆角 7"/>
              <p:cNvSpPr/>
              <p:nvPr>
                <p:custDataLst>
                  <p:tags r:id="rId18"/>
                </p:custDataLst>
              </p:nvPr>
            </p:nvSpPr>
            <p:spPr>
              <a:xfrm>
                <a:off x="839303" y="1957670"/>
                <a:ext cx="2216403" cy="2287903"/>
              </a:xfrm>
              <a:prstGeom prst="roundRect">
                <a:avLst>
                  <a:gd name="adj" fmla="val 10217"/>
                </a:avLst>
              </a:prstGeom>
              <a:blipFill dpi="0" rotWithShape="1">
                <a:blip r:embed="rId19">
                  <a:extLst>
                    <a:ext uri="{28A0092B-C50C-407E-A947-70E740481C1C}">
                      <a14:useLocalDpi xmlns:a14="http://schemas.microsoft.com/office/drawing/2010/main" val="0"/>
                    </a:ext>
                  </a:extLst>
                </a:blip>
                <a:srcRect/>
                <a:stretch>
                  <a:fillRect/>
                </a:stretch>
              </a:blipFill>
              <a:ln w="6350">
                <a:solidFill>
                  <a:srgbClr val="388E3F">
                    <a:alpha val="45000"/>
                  </a:srgbClr>
                </a:solidFill>
              </a:ln>
              <a:effectLst>
                <a:outerShdw blurRad="419100" dist="279400" dir="5400000" algn="t" rotWithShape="0">
                  <a:srgbClr val="388E3F">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p>
                <a:pPr algn="ctr"/>
                <a:endParaRPr lang="zh-CN" altLang="en-US" sz="1580"/>
              </a:p>
            </p:txBody>
          </p:sp>
          <p:sp>
            <p:nvSpPr>
              <p:cNvPr id="129" name="矩形: 圆角 9"/>
              <p:cNvSpPr/>
              <p:nvPr>
                <p:custDataLst>
                  <p:tags r:id="rId20"/>
                </p:custDataLst>
              </p:nvPr>
            </p:nvSpPr>
            <p:spPr>
              <a:xfrm>
                <a:off x="3056190" y="1957670"/>
                <a:ext cx="5055549" cy="2319108"/>
              </a:xfrm>
              <a:prstGeom prst="roundRect">
                <a:avLst>
                  <a:gd name="adj" fmla="val 10217"/>
                </a:avLst>
              </a:prstGeom>
              <a:solidFill>
                <a:schemeClr val="bg1"/>
              </a:solidFill>
              <a:ln w="6350">
                <a:solidFill>
                  <a:srgbClr val="388E3F">
                    <a:alpha val="45000"/>
                  </a:srgbClr>
                </a:solidFill>
              </a:ln>
              <a:effectLst>
                <a:outerShdw blurRad="419100" dist="279400" dir="5400000" algn="t" rotWithShape="0">
                  <a:srgbClr val="388E3F">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p>
                <a:pPr algn="ctr"/>
                <a:endParaRPr lang="zh-CN" altLang="en-US" sz="1580"/>
              </a:p>
            </p:txBody>
          </p:sp>
        </p:grpSp>
        <p:sp>
          <p:nvSpPr>
            <p:cNvPr id="130" name="矩形: 圆角 20"/>
            <p:cNvSpPr/>
            <p:nvPr>
              <p:custDataLst>
                <p:tags r:id="rId21"/>
              </p:custDataLst>
            </p:nvPr>
          </p:nvSpPr>
          <p:spPr>
            <a:xfrm>
              <a:off x="973997" y="2181086"/>
              <a:ext cx="1872208" cy="552972"/>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p>
              <a:pPr algn="ctr"/>
              <a:r>
                <a:rPr lang="zh-CN" altLang="en-US" sz="2105" b="1" dirty="0">
                  <a:latin typeface="+mj-ea"/>
                  <a:ea typeface="+mj-ea"/>
                </a:rPr>
                <a:t>耕地后备资源开发</a:t>
              </a:r>
              <a:endParaRPr lang="zh-CN" altLang="en-US" sz="2105" b="1" dirty="0">
                <a:latin typeface="+mj-ea"/>
                <a:ea typeface="+mj-ea"/>
              </a:endParaRPr>
            </a:p>
          </p:txBody>
        </p:sp>
        <p:sp>
          <p:nvSpPr>
            <p:cNvPr id="131" name="矩形 130"/>
            <p:cNvSpPr/>
            <p:nvPr>
              <p:custDataLst>
                <p:tags r:id="rId22"/>
              </p:custDataLst>
            </p:nvPr>
          </p:nvSpPr>
          <p:spPr>
            <a:xfrm>
              <a:off x="973767" y="2734302"/>
              <a:ext cx="4312395" cy="1172433"/>
            </a:xfrm>
            <a:prstGeom prst="rect">
              <a:avLst/>
            </a:prstGeom>
          </p:spPr>
          <p:txBody>
            <a:bodyPr wrap="square">
              <a:spAutoFit/>
            </a:bodyPr>
            <a:p>
              <a:pPr indent="457200" fontAlgn="auto">
                <a:lnSpc>
                  <a:spcPct val="170000"/>
                </a:lnSpc>
                <a:extLst>
                  <a:ext uri="{35155182-B16C-46BC-9424-99874614C6A1}">
                    <wpsdc:indentchars xmlns:wpsdc="http://www.wps.cn/officeDocument/2017/drawingmlCustomData" val="200" checksum="59296752"/>
                  </a:ext>
                </a:extLst>
              </a:pPr>
              <a:r>
                <a:rPr lang="zh-CN" altLang="en-US" dirty="0">
                  <a:solidFill>
                    <a:schemeClr val="tx1"/>
                  </a:solidFill>
                  <a:latin typeface="+mn-ea"/>
                  <a:cs typeface="+mn-ea"/>
                </a:rPr>
                <a:t>落实上位规划耕地后备资源补充空间，通过统筹可恢复为耕地的其他农用地、可复垦的闲散建设用地，分类有序优先推进撂荒地利用等方式补充耕地资源。</a:t>
              </a:r>
              <a:endParaRPr lang="zh-CN" altLang="en-US" dirty="0">
                <a:solidFill>
                  <a:schemeClr val="tx1"/>
                </a:solidFill>
                <a:latin typeface="+mn-ea"/>
                <a:cs typeface="+mn-ea"/>
              </a:endParaRPr>
            </a:p>
          </p:txBody>
        </p:sp>
        <p:sp>
          <p:nvSpPr>
            <p:cNvPr id="132" name="矩形: 圆角 24"/>
            <p:cNvSpPr/>
            <p:nvPr>
              <p:custDataLst>
                <p:tags r:id="rId23"/>
              </p:custDataLst>
            </p:nvPr>
          </p:nvSpPr>
          <p:spPr>
            <a:xfrm>
              <a:off x="5855306" y="4440901"/>
              <a:ext cx="1872208" cy="552972"/>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186" tIns="40093" rIns="80186" bIns="40093" numCol="1" spcCol="0" rtlCol="0" fromWordArt="0" anchor="ctr" anchorCtr="0" forceAA="0" compatLnSpc="1">
              <a:noAutofit/>
            </a:bodyPr>
            <a:p>
              <a:pPr algn="ctr"/>
              <a:r>
                <a:rPr lang="zh-CN" altLang="en-US" sz="2105" b="1" dirty="0">
                  <a:latin typeface="+mj-ea"/>
                  <a:ea typeface="+mj-ea"/>
                </a:rPr>
                <a:t>建设用地整理</a:t>
              </a:r>
              <a:endParaRPr lang="zh-CN" altLang="en-US" sz="2105" b="1" dirty="0">
                <a:latin typeface="+mj-ea"/>
                <a:ea typeface="+mj-ea"/>
              </a:endParaRPr>
            </a:p>
          </p:txBody>
        </p:sp>
        <p:sp>
          <p:nvSpPr>
            <p:cNvPr id="133" name="矩形 132"/>
            <p:cNvSpPr/>
            <p:nvPr>
              <p:custDataLst>
                <p:tags r:id="rId24"/>
              </p:custDataLst>
            </p:nvPr>
          </p:nvSpPr>
          <p:spPr>
            <a:xfrm>
              <a:off x="3049298" y="4848848"/>
              <a:ext cx="4752350" cy="1625654"/>
            </a:xfrm>
            <a:prstGeom prst="rect">
              <a:avLst/>
            </a:prstGeom>
          </p:spPr>
          <p:txBody>
            <a:bodyPr wrap="square">
              <a:spAutoFit/>
            </a:bodyPr>
            <a:p>
              <a:pPr indent="457200" fontAlgn="auto">
                <a:lnSpc>
                  <a:spcPct val="180000"/>
                </a:lnSpc>
                <a:extLst>
                  <a:ext uri="{35155182-B16C-46BC-9424-99874614C6A1}">
                    <wpsdc:indentchars xmlns:wpsdc="http://www.wps.cn/officeDocument/2017/drawingmlCustomData" val="200" checksum="59296752"/>
                  </a:ext>
                </a:extLst>
              </a:pPr>
              <a:r>
                <a:rPr lang="zh-CN" altLang="en-US" dirty="0">
                  <a:latin typeface="+mn-ea"/>
                  <a:cs typeface="+mn-ea"/>
                </a:rPr>
                <a:t>将空间分散分布，空心化率高、人居环境较差的村组划定为整理腾退区，引导人口、用地重点向镇区及周边区域转移；整理挖掘镇区、闲置宅基地，废弃工矿等低效用地用于支持产业项目、市政设施项目的建设。</a:t>
              </a:r>
              <a:endParaRPr lang="zh-CN" altLang="en-US" dirty="0">
                <a:latin typeface="+mn-ea"/>
                <a:cs typeface="+mn-ea"/>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1"/>
            </p:custDataLst>
          </p:nvPr>
        </p:nvCxnSpPr>
        <p:spPr>
          <a:xfrm flipH="1">
            <a:off x="211455" y="79184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12" name="图片 11" descr="1"/>
          <p:cNvPicPr>
            <a:picLocks noChangeAspect="1"/>
          </p:cNvPicPr>
          <p:nvPr/>
        </p:nvPicPr>
        <p:blipFill>
          <a:blip r:embed="rId2">
            <a:alphaModFix amt="40000"/>
          </a:blip>
          <a:srcRect/>
          <a:stretch>
            <a:fillRect/>
          </a:stretch>
        </p:blipFill>
        <p:spPr>
          <a:xfrm>
            <a:off x="161925" y="911860"/>
            <a:ext cx="10643870" cy="8613140"/>
          </a:xfrm>
          <a:prstGeom prst="rect">
            <a:avLst/>
          </a:prstGeom>
        </p:spPr>
      </p:pic>
      <p:grpSp>
        <p:nvGrpSpPr>
          <p:cNvPr id="22" name="组合 21"/>
          <p:cNvGrpSpPr/>
          <p:nvPr/>
        </p:nvGrpSpPr>
        <p:grpSpPr>
          <a:xfrm>
            <a:off x="0" y="0"/>
            <a:ext cx="10671175" cy="6619240"/>
            <a:chOff x="-15" y="-16"/>
            <a:chExt cx="16805" cy="10424"/>
          </a:xfrm>
        </p:grpSpPr>
        <p:pic>
          <p:nvPicPr>
            <p:cNvPr id="11" name="图片 10" descr="templates\picture_hover\&amp;pky230_sjzg_VCG211358683873&amp;"/>
            <p:cNvPicPr>
              <a:picLocks noChangeAspect="1"/>
            </p:cNvPicPr>
            <p:nvPr>
              <p:custDataLst>
                <p:tags r:id="rId3"/>
              </p:custDataLst>
            </p:nvPr>
          </p:nvPicPr>
          <p:blipFill>
            <a:blip r:embed="rId4">
              <a:alphaModFix amt="20000"/>
            </a:blip>
            <a:stretch>
              <a:fillRect/>
            </a:stretch>
          </p:blipFill>
          <p:spPr>
            <a:xfrm>
              <a:off x="12330" y="-16"/>
              <a:ext cx="4460" cy="4460"/>
            </a:xfrm>
            <a:prstGeom prst="rect">
              <a:avLst/>
            </a:prstGeom>
          </p:spPr>
        </p:pic>
        <p:pic>
          <p:nvPicPr>
            <p:cNvPr id="49" name="图片 48" descr="templates\picture_hover\&amp;pky230_sjzg_VCG211358683873&amp;"/>
            <p:cNvPicPr>
              <a:picLocks noChangeAspect="1"/>
            </p:cNvPicPr>
            <p:nvPr>
              <p:custDataLst>
                <p:tags r:id="rId5"/>
              </p:custDataLst>
            </p:nvPr>
          </p:nvPicPr>
          <p:blipFill>
            <a:blip r:embed="rId6">
              <a:alphaModFix amt="20000"/>
            </a:blip>
            <a:srcRect/>
            <a:stretch>
              <a:fillRect/>
            </a:stretch>
          </p:blipFill>
          <p:spPr>
            <a:xfrm>
              <a:off x="4654" y="-16"/>
              <a:ext cx="9497" cy="10425"/>
            </a:xfrm>
            <a:custGeom>
              <a:avLst/>
              <a:gdLst>
                <a:gd name="connsiteX0" fmla="*/ 0 w 8274038"/>
                <a:gd name="connsiteY0" fmla="*/ 0 h 9082944"/>
                <a:gd name="connsiteX1" fmla="*/ 8274038 w 8274038"/>
                <a:gd name="connsiteY1" fmla="*/ 0 h 9082944"/>
                <a:gd name="connsiteX2" fmla="*/ 8274038 w 8274038"/>
                <a:gd name="connsiteY2" fmla="*/ 9082944 h 9082944"/>
                <a:gd name="connsiteX3" fmla="*/ 0 w 8274038"/>
                <a:gd name="connsiteY3" fmla="*/ 9082944 h 9082944"/>
                <a:gd name="connsiteX4" fmla="*/ 0 w 8274038"/>
                <a:gd name="connsiteY4" fmla="*/ 6122997 h 9082944"/>
                <a:gd name="connsiteX5" fmla="*/ 2038137 w 8274038"/>
                <a:gd name="connsiteY5" fmla="*/ 6122997 h 9082944"/>
                <a:gd name="connsiteX6" fmla="*/ 2038137 w 8274038"/>
                <a:gd name="connsiteY6" fmla="*/ 2319624 h 9082944"/>
                <a:gd name="connsiteX7" fmla="*/ 0 w 8274038"/>
                <a:gd name="connsiteY7" fmla="*/ 2319624 h 908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74038" h="9082944">
                  <a:moveTo>
                    <a:pt x="0" y="0"/>
                  </a:moveTo>
                  <a:lnTo>
                    <a:pt x="8274038" y="0"/>
                  </a:lnTo>
                  <a:lnTo>
                    <a:pt x="8274038" y="9082944"/>
                  </a:lnTo>
                  <a:lnTo>
                    <a:pt x="0" y="9082944"/>
                  </a:lnTo>
                  <a:lnTo>
                    <a:pt x="0" y="6122997"/>
                  </a:lnTo>
                  <a:lnTo>
                    <a:pt x="2038137" y="6122997"/>
                  </a:lnTo>
                  <a:lnTo>
                    <a:pt x="2038137" y="2319624"/>
                  </a:lnTo>
                  <a:lnTo>
                    <a:pt x="0" y="2319624"/>
                  </a:lnTo>
                  <a:close/>
                </a:path>
              </a:pathLst>
            </a:custGeom>
          </p:spPr>
        </p:pic>
        <p:pic>
          <p:nvPicPr>
            <p:cNvPr id="13" name="图片 12" descr="templates\picture_hover\&amp;pky230_sjzg_VCG211358683873&amp;"/>
            <p:cNvPicPr>
              <a:picLocks noChangeAspect="1"/>
            </p:cNvPicPr>
            <p:nvPr>
              <p:custDataLst>
                <p:tags r:id="rId7"/>
              </p:custDataLst>
            </p:nvPr>
          </p:nvPicPr>
          <p:blipFill rotWithShape="1">
            <a:blip r:embed="rId4">
              <a:alphaModFix amt="20000"/>
            </a:blip>
            <a:srcRect r="40110"/>
            <a:stretch>
              <a:fillRect/>
            </a:stretch>
          </p:blipFill>
          <p:spPr>
            <a:xfrm rot="5400000">
              <a:off x="880" y="-903"/>
              <a:ext cx="2671" cy="4460"/>
            </a:xfrm>
            <a:prstGeom prst="rect">
              <a:avLst/>
            </a:prstGeom>
          </p:spPr>
        </p:pic>
      </p:grpSp>
      <p:grpSp>
        <p:nvGrpSpPr>
          <p:cNvPr id="7" name="组合 6"/>
          <p:cNvGrpSpPr/>
          <p:nvPr/>
        </p:nvGrpSpPr>
        <p:grpSpPr>
          <a:xfrm>
            <a:off x="3843133" y="912137"/>
            <a:ext cx="2262609" cy="1569660"/>
            <a:chOff x="5114228" y="87907"/>
            <a:chExt cx="2262609" cy="1569660"/>
          </a:xfrm>
        </p:grpSpPr>
        <p:sp>
          <p:nvSpPr>
            <p:cNvPr id="9" name="文本框 8"/>
            <p:cNvSpPr txBox="1"/>
            <p:nvPr>
              <p:custDataLst>
                <p:tags r:id="rId8"/>
              </p:custDataLst>
            </p:nvPr>
          </p:nvSpPr>
          <p:spPr>
            <a:xfrm>
              <a:off x="5114228" y="87907"/>
              <a:ext cx="1417375" cy="1569660"/>
            </a:xfrm>
            <a:prstGeom prst="rect">
              <a:avLst/>
            </a:prstGeom>
            <a:noFill/>
          </p:spPr>
          <p:txBody>
            <a:bodyPr wrap="none" rtlCol="0">
              <a:spAutoFit/>
            </a:bodyPr>
            <a:p>
              <a:pPr algn="ctr"/>
              <a:r>
                <a:rPr lang="zh-CN" altLang="en-US" sz="9600" dirty="0">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rPr>
                <a:t>目</a:t>
              </a:r>
              <a:endParaRPr lang="zh-CN" altLang="en-US" sz="9600" dirty="0">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endParaRPr>
            </a:p>
          </p:txBody>
        </p:sp>
        <p:sp>
          <p:nvSpPr>
            <p:cNvPr id="25" name="文本框 24"/>
            <p:cNvSpPr txBox="1"/>
            <p:nvPr>
              <p:custDataLst>
                <p:tags r:id="rId9"/>
              </p:custDataLst>
            </p:nvPr>
          </p:nvSpPr>
          <p:spPr>
            <a:xfrm>
              <a:off x="5669957" y="334128"/>
              <a:ext cx="1706880" cy="1322070"/>
            </a:xfrm>
            <a:prstGeom prst="rect">
              <a:avLst/>
            </a:prstGeom>
            <a:noFill/>
          </p:spPr>
          <p:txBody>
            <a:bodyPr wrap="none" rtlCol="0">
              <a:spAutoFit/>
            </a:bodyPr>
            <a:p>
              <a:pPr algn="ctr"/>
              <a:r>
                <a:rPr lang="en-US" altLang="zh-CN" sz="8000" dirty="0">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rPr>
                <a:t> </a:t>
              </a:r>
              <a:r>
                <a:rPr lang="zh-CN" altLang="en-US" sz="8000" dirty="0">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rPr>
                <a:t>录</a:t>
              </a:r>
              <a:endParaRPr lang="zh-CN" altLang="en-US" sz="8000" dirty="0">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endParaRPr>
            </a:p>
          </p:txBody>
        </p:sp>
      </p:grpSp>
      <p:grpSp>
        <p:nvGrpSpPr>
          <p:cNvPr id="26" name="组合 25"/>
          <p:cNvGrpSpPr/>
          <p:nvPr/>
        </p:nvGrpSpPr>
        <p:grpSpPr>
          <a:xfrm>
            <a:off x="548726" y="2642870"/>
            <a:ext cx="9566114" cy="2279545"/>
            <a:chOff x="1521944" y="1528445"/>
            <a:chExt cx="9566114" cy="2279545"/>
          </a:xfrm>
        </p:grpSpPr>
        <p:grpSp>
          <p:nvGrpSpPr>
            <p:cNvPr id="47" name="组合 46"/>
            <p:cNvGrpSpPr/>
            <p:nvPr/>
          </p:nvGrpSpPr>
          <p:grpSpPr>
            <a:xfrm>
              <a:off x="1521944" y="1528445"/>
              <a:ext cx="4646285" cy="2279545"/>
              <a:chOff x="1075378" y="1528445"/>
              <a:chExt cx="4646285" cy="2279545"/>
            </a:xfrm>
          </p:grpSpPr>
          <p:grpSp>
            <p:nvGrpSpPr>
              <p:cNvPr id="27" name="组合 26"/>
              <p:cNvGrpSpPr/>
              <p:nvPr/>
            </p:nvGrpSpPr>
            <p:grpSpPr>
              <a:xfrm>
                <a:off x="1075378" y="1528445"/>
                <a:ext cx="4617720" cy="960120"/>
                <a:chOff x="1051560" y="1798320"/>
                <a:chExt cx="4617720" cy="960120"/>
              </a:xfrm>
            </p:grpSpPr>
            <p:sp>
              <p:nvSpPr>
                <p:cNvPr id="28" name="缺角矩形 27"/>
                <p:cNvSpPr/>
                <p:nvPr/>
              </p:nvSpPr>
              <p:spPr>
                <a:xfrm>
                  <a:off x="1051560" y="1798320"/>
                  <a:ext cx="4617720" cy="960120"/>
                </a:xfrm>
                <a:prstGeom prst="plaque">
                  <a:avLst/>
                </a:prstGeom>
                <a:noFill/>
                <a:ln>
                  <a:gradFill flip="none" rotWithShape="1">
                    <a:gsLst>
                      <a:gs pos="0">
                        <a:srgbClr val="79BA31"/>
                      </a:gs>
                      <a:gs pos="100000">
                        <a:srgbClr val="278B35"/>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nvSpPr>
              <p:spPr>
                <a:xfrm>
                  <a:off x="1253617" y="1927443"/>
                  <a:ext cx="1347216" cy="829945"/>
                </a:xfrm>
                <a:prstGeom prst="rect">
                  <a:avLst/>
                </a:prstGeom>
                <a:noFill/>
              </p:spPr>
              <p:txBody>
                <a:bodyPr wrap="square" rtlCol="0">
                  <a:spAutoFit/>
                </a:bodyPr>
                <a:p>
                  <a:r>
                    <a:rPr lang="en-US" altLang="zh-CN" sz="48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01</a:t>
                  </a:r>
                  <a:endParaRPr lang="en-US" altLang="zh-CN" sz="48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sp>
              <p:nvSpPr>
                <p:cNvPr id="30" name="文本框 29"/>
                <p:cNvSpPr txBox="1"/>
                <p:nvPr/>
              </p:nvSpPr>
              <p:spPr>
                <a:xfrm>
                  <a:off x="2058649" y="2081331"/>
                  <a:ext cx="3610631" cy="521970"/>
                </a:xfrm>
                <a:prstGeom prst="rect">
                  <a:avLst/>
                </a:prstGeom>
                <a:noFill/>
              </p:spPr>
              <p:txBody>
                <a:bodyPr wrap="square" rtlCol="0">
                  <a:spAutoFit/>
                </a:bodyPr>
                <a:p>
                  <a:pPr algn="l"/>
                  <a:r>
                    <a:rPr lang="en-US" altLang="zh-CN" sz="28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   </a:t>
                  </a:r>
                  <a:r>
                    <a:rPr lang="zh-CN" altLang="en-US" sz="28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 </a:t>
                  </a:r>
                  <a:r>
                    <a:rPr lang="zh-CN" altLang="en-US" sz="2800" b="1"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规划总则</a:t>
                  </a:r>
                  <a:endParaRPr lang="zh-CN" altLang="en-US" sz="2800" b="1"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cxnSp>
              <p:nvCxnSpPr>
                <p:cNvPr id="31" name="直接连接符 30"/>
                <p:cNvCxnSpPr/>
                <p:nvPr/>
              </p:nvCxnSpPr>
              <p:spPr>
                <a:xfrm>
                  <a:off x="1997689" y="2074232"/>
                  <a:ext cx="0" cy="415498"/>
                </a:xfrm>
                <a:prstGeom prst="line">
                  <a:avLst/>
                </a:prstGeom>
                <a:ln w="22225">
                  <a:solidFill>
                    <a:srgbClr val="79BA31"/>
                  </a:solidFill>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a:off x="1103943" y="2847870"/>
                <a:ext cx="4617720" cy="960120"/>
                <a:chOff x="1051560" y="1798320"/>
                <a:chExt cx="4617720" cy="960120"/>
              </a:xfrm>
            </p:grpSpPr>
            <p:sp>
              <p:nvSpPr>
                <p:cNvPr id="33" name="缺角矩形 32"/>
                <p:cNvSpPr/>
                <p:nvPr/>
              </p:nvSpPr>
              <p:spPr>
                <a:xfrm>
                  <a:off x="1051560" y="1798320"/>
                  <a:ext cx="4617720" cy="960120"/>
                </a:xfrm>
                <a:prstGeom prst="plaque">
                  <a:avLst/>
                </a:prstGeom>
                <a:noFill/>
                <a:ln>
                  <a:gradFill flip="none" rotWithShape="1">
                    <a:gsLst>
                      <a:gs pos="0">
                        <a:srgbClr val="79BA31"/>
                      </a:gs>
                      <a:gs pos="100000">
                        <a:srgbClr val="278B35"/>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文本框 33"/>
                <p:cNvSpPr txBox="1"/>
                <p:nvPr/>
              </p:nvSpPr>
              <p:spPr>
                <a:xfrm>
                  <a:off x="1253617" y="1927443"/>
                  <a:ext cx="1347216" cy="829945"/>
                </a:xfrm>
                <a:prstGeom prst="rect">
                  <a:avLst/>
                </a:prstGeom>
                <a:noFill/>
              </p:spPr>
              <p:txBody>
                <a:bodyPr wrap="square" rtlCol="0">
                  <a:spAutoFit/>
                </a:bodyPr>
                <a:p>
                  <a:r>
                    <a:rPr lang="en-US" altLang="zh-CN" sz="48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03</a:t>
                  </a:r>
                  <a:endParaRPr lang="en-US" altLang="zh-CN" sz="48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sp>
              <p:nvSpPr>
                <p:cNvPr id="35" name="文本框 34"/>
                <p:cNvSpPr txBox="1"/>
                <p:nvPr/>
              </p:nvSpPr>
              <p:spPr>
                <a:xfrm>
                  <a:off x="2058649" y="2081331"/>
                  <a:ext cx="3610631" cy="521970"/>
                </a:xfrm>
                <a:prstGeom prst="rect">
                  <a:avLst/>
                </a:prstGeom>
                <a:noFill/>
              </p:spPr>
              <p:txBody>
                <a:bodyPr wrap="square" rtlCol="0">
                  <a:spAutoFit/>
                </a:bodyPr>
                <a:p>
                  <a:r>
                    <a:rPr lang="zh-CN" altLang="en-US" sz="28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 </a:t>
                  </a:r>
                  <a:r>
                    <a:rPr lang="zh-CN" altLang="en-US" sz="2800" b="1"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强化空间底线管控</a:t>
                  </a:r>
                  <a:r>
                    <a:rPr lang="en-US" altLang="zh-CN" sz="2800" b="1"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 </a:t>
                  </a:r>
                  <a:r>
                    <a:rPr lang="en-US" altLang="zh-CN" sz="28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 </a:t>
                  </a:r>
                  <a:endParaRPr lang="en-US" altLang="zh-CN" sz="28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cxnSp>
              <p:nvCxnSpPr>
                <p:cNvPr id="36" name="直接连接符 35"/>
                <p:cNvCxnSpPr/>
                <p:nvPr/>
              </p:nvCxnSpPr>
              <p:spPr>
                <a:xfrm>
                  <a:off x="1997689" y="2074232"/>
                  <a:ext cx="0" cy="415498"/>
                </a:xfrm>
                <a:prstGeom prst="line">
                  <a:avLst/>
                </a:prstGeom>
                <a:ln w="22225">
                  <a:solidFill>
                    <a:srgbClr val="79BA31"/>
                  </a:solidFill>
                </a:ln>
              </p:spPr>
              <p:style>
                <a:lnRef idx="1">
                  <a:schemeClr val="accent1"/>
                </a:lnRef>
                <a:fillRef idx="0">
                  <a:schemeClr val="accent1"/>
                </a:fillRef>
                <a:effectRef idx="0">
                  <a:schemeClr val="accent1"/>
                </a:effectRef>
                <a:fontRef idx="minor">
                  <a:schemeClr val="tx1"/>
                </a:fontRef>
              </p:style>
            </p:cxnSp>
          </p:grpSp>
        </p:grpSp>
        <p:grpSp>
          <p:nvGrpSpPr>
            <p:cNvPr id="46" name="组合 45"/>
            <p:cNvGrpSpPr/>
            <p:nvPr/>
          </p:nvGrpSpPr>
          <p:grpSpPr>
            <a:xfrm>
              <a:off x="6470338" y="1528445"/>
              <a:ext cx="4617720" cy="2010835"/>
              <a:chOff x="6470338" y="1528445"/>
              <a:chExt cx="4617720" cy="2010835"/>
            </a:xfrm>
          </p:grpSpPr>
          <p:grpSp>
            <p:nvGrpSpPr>
              <p:cNvPr id="37" name="组合 36"/>
              <p:cNvGrpSpPr/>
              <p:nvPr/>
            </p:nvGrpSpPr>
            <p:grpSpPr>
              <a:xfrm>
                <a:off x="6470338" y="1528445"/>
                <a:ext cx="4617720" cy="960120"/>
                <a:chOff x="1051560" y="1798320"/>
                <a:chExt cx="4617720" cy="960120"/>
              </a:xfrm>
            </p:grpSpPr>
            <p:sp>
              <p:nvSpPr>
                <p:cNvPr id="38" name="缺角矩形 37"/>
                <p:cNvSpPr/>
                <p:nvPr/>
              </p:nvSpPr>
              <p:spPr>
                <a:xfrm>
                  <a:off x="1051560" y="1798320"/>
                  <a:ext cx="4617720" cy="960120"/>
                </a:xfrm>
                <a:prstGeom prst="plaque">
                  <a:avLst/>
                </a:prstGeom>
                <a:noFill/>
                <a:ln>
                  <a:gradFill flip="none" rotWithShape="1">
                    <a:gsLst>
                      <a:gs pos="0">
                        <a:srgbClr val="79BA31"/>
                      </a:gs>
                      <a:gs pos="100000">
                        <a:srgbClr val="278B35"/>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文本框 38"/>
                <p:cNvSpPr txBox="1"/>
                <p:nvPr/>
              </p:nvSpPr>
              <p:spPr>
                <a:xfrm>
                  <a:off x="1253617" y="1927443"/>
                  <a:ext cx="1347216" cy="829945"/>
                </a:xfrm>
                <a:prstGeom prst="rect">
                  <a:avLst/>
                </a:prstGeom>
                <a:noFill/>
              </p:spPr>
              <p:txBody>
                <a:bodyPr wrap="square" rtlCol="0">
                  <a:spAutoFit/>
                </a:bodyPr>
                <a:p>
                  <a:r>
                    <a:rPr lang="en-US" altLang="zh-CN" sz="48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02</a:t>
                  </a:r>
                  <a:endParaRPr lang="en-US" altLang="zh-CN" sz="48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sp>
              <p:nvSpPr>
                <p:cNvPr id="40" name="文本框 39"/>
                <p:cNvSpPr txBox="1"/>
                <p:nvPr/>
              </p:nvSpPr>
              <p:spPr>
                <a:xfrm>
                  <a:off x="2058649" y="2081331"/>
                  <a:ext cx="3610631" cy="521970"/>
                </a:xfrm>
                <a:prstGeom prst="rect">
                  <a:avLst/>
                </a:prstGeom>
                <a:noFill/>
              </p:spPr>
              <p:txBody>
                <a:bodyPr wrap="square" rtlCol="0">
                  <a:spAutoFit/>
                </a:bodyPr>
                <a:p>
                  <a:r>
                    <a:rPr lang="zh-CN" altLang="en-US" sz="28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  </a:t>
                  </a:r>
                  <a:r>
                    <a:rPr lang="zh-CN" altLang="en-US" sz="2800" b="1"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发展定位与目标</a:t>
                  </a:r>
                  <a:endParaRPr lang="zh-CN" altLang="en-US" sz="2800" b="1"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cxnSp>
              <p:nvCxnSpPr>
                <p:cNvPr id="41" name="直接连接符 40"/>
                <p:cNvCxnSpPr/>
                <p:nvPr/>
              </p:nvCxnSpPr>
              <p:spPr>
                <a:xfrm>
                  <a:off x="1997689" y="2074232"/>
                  <a:ext cx="0" cy="415498"/>
                </a:xfrm>
                <a:prstGeom prst="line">
                  <a:avLst/>
                </a:prstGeom>
                <a:ln w="22225">
                  <a:solidFill>
                    <a:srgbClr val="79BA31"/>
                  </a:solidFill>
                </a:ln>
              </p:spPr>
              <p:style>
                <a:lnRef idx="1">
                  <a:schemeClr val="accent1"/>
                </a:lnRef>
                <a:fillRef idx="0">
                  <a:schemeClr val="accent1"/>
                </a:fillRef>
                <a:effectRef idx="0">
                  <a:schemeClr val="accent1"/>
                </a:effectRef>
                <a:fontRef idx="minor">
                  <a:schemeClr val="tx1"/>
                </a:fontRef>
              </p:style>
            </p:cxnSp>
          </p:grpSp>
          <p:cxnSp>
            <p:nvCxnSpPr>
              <p:cNvPr id="50" name="直接连接符 49"/>
              <p:cNvCxnSpPr/>
              <p:nvPr/>
            </p:nvCxnSpPr>
            <p:spPr>
              <a:xfrm>
                <a:off x="7445032" y="3123782"/>
                <a:ext cx="0" cy="415498"/>
              </a:xfrm>
              <a:prstGeom prst="line">
                <a:avLst/>
              </a:prstGeom>
              <a:ln w="22225">
                <a:solidFill>
                  <a:srgbClr val="79BA31"/>
                </a:solidFill>
              </a:ln>
            </p:spPr>
            <p:style>
              <a:lnRef idx="1">
                <a:schemeClr val="accent1"/>
              </a:lnRef>
              <a:fillRef idx="0">
                <a:schemeClr val="accent1"/>
              </a:fillRef>
              <a:effectRef idx="0">
                <a:schemeClr val="accent1"/>
              </a:effectRef>
              <a:fontRef idx="minor">
                <a:schemeClr val="tx1"/>
              </a:fontRef>
            </p:style>
          </p:cxnSp>
        </p:grpSp>
      </p:grpSp>
      <p:pic>
        <p:nvPicPr>
          <p:cNvPr id="56" name="图片 55" descr="D:/云金地/02楚雄市/02大河口乡镇规划/03过程数据/07公示稿/收集照片/森林照片/古树村貌森林照片 - 副本/9565a7cc6dd7a9d96f882563c180ffd.jpg9565a7cc6dd7a9d96f882563c180ffd"/>
          <p:cNvPicPr>
            <a:picLocks noChangeAspect="1"/>
          </p:cNvPicPr>
          <p:nvPr/>
        </p:nvPicPr>
        <p:blipFill>
          <a:blip r:embed="rId10">
            <a:lum contrast="12000"/>
          </a:blip>
          <a:srcRect l="-7"/>
          <a:stretch>
            <a:fillRect/>
          </a:stretch>
        </p:blipFill>
        <p:spPr>
          <a:xfrm>
            <a:off x="0" y="9062085"/>
            <a:ext cx="10516870" cy="6057900"/>
          </a:xfrm>
          <a:prstGeom prst="rect">
            <a:avLst/>
          </a:prstGeom>
          <a:effectLst>
            <a:softEdge rad="317500"/>
          </a:effectLst>
        </p:spPr>
      </p:pic>
      <p:sp>
        <p:nvSpPr>
          <p:cNvPr id="57" name="缺角矩形 56"/>
          <p:cNvSpPr/>
          <p:nvPr>
            <p:custDataLst>
              <p:tags r:id="rId11"/>
            </p:custDataLst>
          </p:nvPr>
        </p:nvSpPr>
        <p:spPr>
          <a:xfrm>
            <a:off x="5497110" y="3962295"/>
            <a:ext cx="4617720" cy="960120"/>
          </a:xfrm>
          <a:prstGeom prst="plaque">
            <a:avLst/>
          </a:prstGeom>
          <a:noFill/>
          <a:ln>
            <a:gradFill flip="none" rotWithShape="1">
              <a:gsLst>
                <a:gs pos="0">
                  <a:srgbClr val="79BA31"/>
                </a:gs>
                <a:gs pos="100000">
                  <a:srgbClr val="278B35"/>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缺角矩形 57"/>
          <p:cNvSpPr/>
          <p:nvPr>
            <p:custDataLst>
              <p:tags r:id="rId12"/>
            </p:custDataLst>
          </p:nvPr>
        </p:nvSpPr>
        <p:spPr>
          <a:xfrm>
            <a:off x="577130" y="5436765"/>
            <a:ext cx="4617720" cy="960120"/>
          </a:xfrm>
          <a:prstGeom prst="plaque">
            <a:avLst/>
          </a:prstGeom>
          <a:noFill/>
          <a:ln>
            <a:gradFill flip="none" rotWithShape="1">
              <a:gsLst>
                <a:gs pos="0">
                  <a:srgbClr val="79BA31"/>
                </a:gs>
                <a:gs pos="100000">
                  <a:srgbClr val="278B35"/>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缺角矩形 58"/>
          <p:cNvSpPr/>
          <p:nvPr>
            <p:custDataLst>
              <p:tags r:id="rId13"/>
            </p:custDataLst>
          </p:nvPr>
        </p:nvSpPr>
        <p:spPr>
          <a:xfrm>
            <a:off x="5497110" y="5434860"/>
            <a:ext cx="4617720" cy="960120"/>
          </a:xfrm>
          <a:prstGeom prst="plaque">
            <a:avLst/>
          </a:prstGeom>
          <a:noFill/>
          <a:ln>
            <a:gradFill flip="none" rotWithShape="1">
              <a:gsLst>
                <a:gs pos="0">
                  <a:srgbClr val="79BA31"/>
                </a:gs>
                <a:gs pos="100000">
                  <a:srgbClr val="278B35"/>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文本框 60"/>
          <p:cNvSpPr txBox="1"/>
          <p:nvPr>
            <p:custDataLst>
              <p:tags r:id="rId14"/>
            </p:custDataLst>
          </p:nvPr>
        </p:nvSpPr>
        <p:spPr>
          <a:xfrm>
            <a:off x="5670592" y="3983468"/>
            <a:ext cx="1347216" cy="829945"/>
          </a:xfrm>
          <a:prstGeom prst="rect">
            <a:avLst/>
          </a:prstGeom>
          <a:noFill/>
        </p:spPr>
        <p:txBody>
          <a:bodyPr wrap="square" rtlCol="0">
            <a:spAutoFit/>
          </a:bodyPr>
          <a:p>
            <a:r>
              <a:rPr lang="en-US" altLang="zh-CN" sz="48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04</a:t>
            </a:r>
            <a:endParaRPr lang="en-US" altLang="zh-CN" sz="48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sp>
        <p:nvSpPr>
          <p:cNvPr id="62" name="文本框 61"/>
          <p:cNvSpPr txBox="1"/>
          <p:nvPr>
            <p:custDataLst>
              <p:tags r:id="rId15"/>
            </p:custDataLst>
          </p:nvPr>
        </p:nvSpPr>
        <p:spPr>
          <a:xfrm>
            <a:off x="779187" y="5565253"/>
            <a:ext cx="1347216" cy="829945"/>
          </a:xfrm>
          <a:prstGeom prst="rect">
            <a:avLst/>
          </a:prstGeom>
          <a:noFill/>
        </p:spPr>
        <p:txBody>
          <a:bodyPr wrap="square" rtlCol="0">
            <a:spAutoFit/>
          </a:bodyPr>
          <a:p>
            <a:r>
              <a:rPr lang="en-US" altLang="zh-CN" sz="48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05</a:t>
            </a:r>
            <a:endParaRPr lang="en-US" altLang="zh-CN" sz="48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sp>
        <p:nvSpPr>
          <p:cNvPr id="63" name="文本框 62"/>
          <p:cNvSpPr txBox="1"/>
          <p:nvPr>
            <p:custDataLst>
              <p:tags r:id="rId16"/>
            </p:custDataLst>
          </p:nvPr>
        </p:nvSpPr>
        <p:spPr>
          <a:xfrm>
            <a:off x="5699167" y="5435078"/>
            <a:ext cx="1347216" cy="829945"/>
          </a:xfrm>
          <a:prstGeom prst="rect">
            <a:avLst/>
          </a:prstGeom>
          <a:noFill/>
        </p:spPr>
        <p:txBody>
          <a:bodyPr wrap="square" rtlCol="0">
            <a:spAutoFit/>
          </a:bodyPr>
          <a:p>
            <a:r>
              <a:rPr lang="en-US" altLang="zh-CN" sz="48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06</a:t>
            </a:r>
            <a:endParaRPr lang="en-US" altLang="zh-CN" sz="48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cxnSp>
        <p:nvCxnSpPr>
          <p:cNvPr id="66" name="直接连接符 65"/>
          <p:cNvCxnSpPr/>
          <p:nvPr>
            <p:custDataLst>
              <p:tags r:id="rId17"/>
            </p:custDataLst>
          </p:nvPr>
        </p:nvCxnSpPr>
        <p:spPr>
          <a:xfrm>
            <a:off x="1523420" y="5786972"/>
            <a:ext cx="0" cy="415498"/>
          </a:xfrm>
          <a:prstGeom prst="line">
            <a:avLst/>
          </a:prstGeom>
          <a:ln w="22225">
            <a:solidFill>
              <a:srgbClr val="79BA31"/>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custDataLst>
              <p:tags r:id="rId18"/>
            </p:custDataLst>
          </p:nvPr>
        </p:nvCxnSpPr>
        <p:spPr>
          <a:xfrm>
            <a:off x="6443400" y="5712677"/>
            <a:ext cx="0" cy="415498"/>
          </a:xfrm>
          <a:prstGeom prst="line">
            <a:avLst/>
          </a:prstGeom>
          <a:ln w="22225">
            <a:solidFill>
              <a:srgbClr val="79BA31"/>
            </a:solidFill>
          </a:ln>
        </p:spPr>
        <p:style>
          <a:lnRef idx="1">
            <a:schemeClr val="accent1"/>
          </a:lnRef>
          <a:fillRef idx="0">
            <a:schemeClr val="accent1"/>
          </a:fillRef>
          <a:effectRef idx="0">
            <a:schemeClr val="accent1"/>
          </a:effectRef>
          <a:fontRef idx="minor">
            <a:schemeClr val="tx1"/>
          </a:fontRef>
        </p:style>
      </p:cxnSp>
      <p:sp>
        <p:nvSpPr>
          <p:cNvPr id="75" name="缺角矩形 74"/>
          <p:cNvSpPr/>
          <p:nvPr>
            <p:custDataLst>
              <p:tags r:id="rId19"/>
            </p:custDataLst>
          </p:nvPr>
        </p:nvSpPr>
        <p:spPr>
          <a:xfrm>
            <a:off x="548640" y="6799580"/>
            <a:ext cx="9537065" cy="960120"/>
          </a:xfrm>
          <a:prstGeom prst="plaque">
            <a:avLst/>
          </a:prstGeom>
          <a:noFill/>
          <a:ln>
            <a:gradFill flip="none" rotWithShape="1">
              <a:gsLst>
                <a:gs pos="0">
                  <a:srgbClr val="79BA31"/>
                </a:gs>
                <a:gs pos="100000">
                  <a:srgbClr val="278B35"/>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6" name="缺角矩形 75"/>
          <p:cNvSpPr/>
          <p:nvPr>
            <p:custDataLst>
              <p:tags r:id="rId20"/>
            </p:custDataLst>
          </p:nvPr>
        </p:nvSpPr>
        <p:spPr>
          <a:xfrm>
            <a:off x="548555" y="8104400"/>
            <a:ext cx="4617720" cy="960120"/>
          </a:xfrm>
          <a:prstGeom prst="plaque">
            <a:avLst/>
          </a:prstGeom>
          <a:noFill/>
          <a:ln>
            <a:gradFill flip="none" rotWithShape="1">
              <a:gsLst>
                <a:gs pos="0">
                  <a:srgbClr val="79BA31"/>
                </a:gs>
                <a:gs pos="100000">
                  <a:srgbClr val="278B35"/>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7" name="文本框 76"/>
          <p:cNvSpPr txBox="1"/>
          <p:nvPr>
            <p:custDataLst>
              <p:tags r:id="rId21"/>
            </p:custDataLst>
          </p:nvPr>
        </p:nvSpPr>
        <p:spPr>
          <a:xfrm>
            <a:off x="750612" y="6799693"/>
            <a:ext cx="1347216" cy="829945"/>
          </a:xfrm>
          <a:prstGeom prst="rect">
            <a:avLst/>
          </a:prstGeom>
          <a:noFill/>
        </p:spPr>
        <p:txBody>
          <a:bodyPr wrap="square" rtlCol="0">
            <a:spAutoFit/>
          </a:bodyPr>
          <a:p>
            <a:r>
              <a:rPr lang="en-US" altLang="zh-CN" sz="48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07</a:t>
            </a:r>
            <a:endParaRPr lang="en-US" altLang="zh-CN" sz="48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sp>
        <p:nvSpPr>
          <p:cNvPr id="78" name="文本框 77"/>
          <p:cNvSpPr txBox="1"/>
          <p:nvPr>
            <p:custDataLst>
              <p:tags r:id="rId22"/>
            </p:custDataLst>
          </p:nvPr>
        </p:nvSpPr>
        <p:spPr>
          <a:xfrm>
            <a:off x="722037" y="8232253"/>
            <a:ext cx="1347216" cy="829945"/>
          </a:xfrm>
          <a:prstGeom prst="rect">
            <a:avLst/>
          </a:prstGeom>
          <a:noFill/>
        </p:spPr>
        <p:txBody>
          <a:bodyPr wrap="square" rtlCol="0">
            <a:spAutoFit/>
          </a:bodyPr>
          <a:p>
            <a:r>
              <a:rPr lang="en-US" altLang="zh-CN" sz="48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08</a:t>
            </a:r>
            <a:endParaRPr lang="en-US" altLang="zh-CN" sz="48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cxnSp>
        <p:nvCxnSpPr>
          <p:cNvPr id="79" name="直接连接符 78"/>
          <p:cNvCxnSpPr/>
          <p:nvPr>
            <p:custDataLst>
              <p:tags r:id="rId23"/>
            </p:custDataLst>
          </p:nvPr>
        </p:nvCxnSpPr>
        <p:spPr>
          <a:xfrm>
            <a:off x="1494845" y="7077292"/>
            <a:ext cx="0" cy="415498"/>
          </a:xfrm>
          <a:prstGeom prst="line">
            <a:avLst/>
          </a:prstGeom>
          <a:ln w="22225">
            <a:solidFill>
              <a:srgbClr val="79BA31"/>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custDataLst>
              <p:tags r:id="rId24"/>
            </p:custDataLst>
          </p:nvPr>
        </p:nvCxnSpPr>
        <p:spPr>
          <a:xfrm>
            <a:off x="1466270" y="8470482"/>
            <a:ext cx="0" cy="415498"/>
          </a:xfrm>
          <a:prstGeom prst="line">
            <a:avLst/>
          </a:prstGeom>
          <a:ln w="22225">
            <a:solidFill>
              <a:srgbClr val="79BA31"/>
            </a:solidFill>
          </a:ln>
        </p:spPr>
        <p:style>
          <a:lnRef idx="1">
            <a:schemeClr val="accent1"/>
          </a:lnRef>
          <a:fillRef idx="0">
            <a:schemeClr val="accent1"/>
          </a:fillRef>
          <a:effectRef idx="0">
            <a:schemeClr val="accent1"/>
          </a:effectRef>
          <a:fontRef idx="minor">
            <a:schemeClr val="tx1"/>
          </a:fontRef>
        </p:style>
      </p:cxnSp>
      <p:sp>
        <p:nvSpPr>
          <p:cNvPr id="83" name="文本框 82"/>
          <p:cNvSpPr txBox="1"/>
          <p:nvPr/>
        </p:nvSpPr>
        <p:spPr>
          <a:xfrm>
            <a:off x="1941830" y="5679440"/>
            <a:ext cx="2894965" cy="521970"/>
          </a:xfrm>
          <a:prstGeom prst="rect">
            <a:avLst/>
          </a:prstGeom>
          <a:noFill/>
        </p:spPr>
        <p:txBody>
          <a:bodyPr wrap="square" rtlCol="0">
            <a:spAutoFit/>
          </a:bodyPr>
          <a:p>
            <a:pPr lvl="0" algn="l">
              <a:buClrTx/>
              <a:buSzTx/>
              <a:buFontTx/>
            </a:pPr>
            <a:r>
              <a:rPr lang="zh-CN" altLang="en-US" sz="2800" b="1"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sym typeface="+mn-ea"/>
              </a:rPr>
              <a:t>镇村统筹发展</a:t>
            </a:r>
            <a:endParaRPr lang="zh-CN" altLang="en-US" sz="2800" b="1"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sym typeface="+mn-ea"/>
            </a:endParaRPr>
          </a:p>
        </p:txBody>
      </p:sp>
      <p:sp>
        <p:nvSpPr>
          <p:cNvPr id="85" name="文本框 84"/>
          <p:cNvSpPr txBox="1"/>
          <p:nvPr>
            <p:custDataLst>
              <p:tags r:id="rId25"/>
            </p:custDataLst>
          </p:nvPr>
        </p:nvSpPr>
        <p:spPr>
          <a:xfrm>
            <a:off x="7141845" y="5680710"/>
            <a:ext cx="1988185" cy="521970"/>
          </a:xfrm>
          <a:prstGeom prst="rect">
            <a:avLst/>
          </a:prstGeom>
          <a:noFill/>
        </p:spPr>
        <p:txBody>
          <a:bodyPr wrap="square" rtlCol="0">
            <a:spAutoFit/>
          </a:bodyPr>
          <a:p>
            <a:r>
              <a:rPr lang="zh-CN" altLang="en-US" sz="2800" b="1"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支撑体系</a:t>
            </a:r>
            <a:endParaRPr lang="zh-CN" altLang="en-US" sz="2800" b="1"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sp>
        <p:nvSpPr>
          <p:cNvPr id="86" name="文本框 85"/>
          <p:cNvSpPr txBox="1"/>
          <p:nvPr>
            <p:custDataLst>
              <p:tags r:id="rId26"/>
            </p:custDataLst>
          </p:nvPr>
        </p:nvSpPr>
        <p:spPr>
          <a:xfrm>
            <a:off x="6793230" y="4206240"/>
            <a:ext cx="3032125" cy="521970"/>
          </a:xfrm>
          <a:prstGeom prst="rect">
            <a:avLst/>
          </a:prstGeom>
          <a:noFill/>
        </p:spPr>
        <p:txBody>
          <a:bodyPr wrap="square" rtlCol="0">
            <a:spAutoFit/>
          </a:bodyPr>
          <a:p>
            <a:r>
              <a:rPr lang="zh-CN" altLang="en-US" sz="2800" b="1"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资源保护与利用</a:t>
            </a:r>
            <a:endParaRPr lang="zh-CN" altLang="en-US" sz="2800" b="1"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sp>
        <p:nvSpPr>
          <p:cNvPr id="88" name="文本框 87"/>
          <p:cNvSpPr txBox="1"/>
          <p:nvPr>
            <p:custDataLst>
              <p:tags r:id="rId27"/>
            </p:custDataLst>
          </p:nvPr>
        </p:nvSpPr>
        <p:spPr>
          <a:xfrm>
            <a:off x="3275965" y="7077075"/>
            <a:ext cx="4415155" cy="521970"/>
          </a:xfrm>
          <a:prstGeom prst="rect">
            <a:avLst/>
          </a:prstGeom>
          <a:noFill/>
        </p:spPr>
        <p:txBody>
          <a:bodyPr wrap="square" rtlCol="0">
            <a:spAutoFit/>
          </a:bodyPr>
          <a:p>
            <a:r>
              <a:rPr lang="zh-CN" altLang="en-US" sz="2800" b="1"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国土综合整治与生态修复</a:t>
            </a:r>
            <a:endParaRPr lang="zh-CN" altLang="en-US" sz="2800" b="1"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sp>
        <p:nvSpPr>
          <p:cNvPr id="89" name="文本框 88"/>
          <p:cNvSpPr txBox="1"/>
          <p:nvPr>
            <p:custDataLst>
              <p:tags r:id="rId28"/>
            </p:custDataLst>
          </p:nvPr>
        </p:nvSpPr>
        <p:spPr>
          <a:xfrm>
            <a:off x="2069465" y="8364220"/>
            <a:ext cx="2413635" cy="521970"/>
          </a:xfrm>
          <a:prstGeom prst="rect">
            <a:avLst/>
          </a:prstGeom>
          <a:noFill/>
        </p:spPr>
        <p:txBody>
          <a:bodyPr wrap="square" rtlCol="0">
            <a:spAutoFit/>
          </a:bodyPr>
          <a:p>
            <a:r>
              <a:rPr lang="zh-CN" altLang="en-US" sz="2800" b="1"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中心镇区规划</a:t>
            </a:r>
            <a:endParaRPr lang="zh-CN" altLang="en-US" sz="2800" b="1"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sp>
        <p:nvSpPr>
          <p:cNvPr id="2" name="缺角矩形 1"/>
          <p:cNvSpPr/>
          <p:nvPr>
            <p:custDataLst>
              <p:tags r:id="rId29"/>
            </p:custDataLst>
          </p:nvPr>
        </p:nvSpPr>
        <p:spPr>
          <a:xfrm>
            <a:off x="5496560" y="8104505"/>
            <a:ext cx="4589145" cy="960120"/>
          </a:xfrm>
          <a:prstGeom prst="plaque">
            <a:avLst/>
          </a:prstGeom>
          <a:noFill/>
          <a:ln>
            <a:gradFill flip="none" rotWithShape="1">
              <a:gsLst>
                <a:gs pos="0">
                  <a:srgbClr val="79BA31"/>
                </a:gs>
                <a:gs pos="100000">
                  <a:srgbClr val="278B35"/>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custDataLst>
              <p:tags r:id="rId30"/>
            </p:custDataLst>
          </p:nvPr>
        </p:nvSpPr>
        <p:spPr>
          <a:xfrm>
            <a:off x="5670592" y="8232253"/>
            <a:ext cx="1347216" cy="829945"/>
          </a:xfrm>
          <a:prstGeom prst="rect">
            <a:avLst/>
          </a:prstGeom>
          <a:noFill/>
        </p:spPr>
        <p:txBody>
          <a:bodyPr wrap="square" rtlCol="0">
            <a:spAutoFit/>
          </a:bodyPr>
          <a:p>
            <a:r>
              <a:rPr lang="en-US" altLang="zh-CN" sz="48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09</a:t>
            </a:r>
            <a:endParaRPr lang="en-US" altLang="zh-CN" sz="48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cxnSp>
        <p:nvCxnSpPr>
          <p:cNvPr id="4" name="直接连接符 3"/>
          <p:cNvCxnSpPr/>
          <p:nvPr>
            <p:custDataLst>
              <p:tags r:id="rId31"/>
            </p:custDataLst>
          </p:nvPr>
        </p:nvCxnSpPr>
        <p:spPr>
          <a:xfrm>
            <a:off x="6414825" y="8471117"/>
            <a:ext cx="0" cy="415498"/>
          </a:xfrm>
          <a:prstGeom prst="line">
            <a:avLst/>
          </a:prstGeom>
          <a:ln w="22225">
            <a:solidFill>
              <a:srgbClr val="79BA3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32"/>
            </p:custDataLst>
          </p:nvPr>
        </p:nvSpPr>
        <p:spPr>
          <a:xfrm>
            <a:off x="6793230" y="8364220"/>
            <a:ext cx="2877820" cy="521970"/>
          </a:xfrm>
          <a:prstGeom prst="rect">
            <a:avLst/>
          </a:prstGeom>
          <a:noFill/>
        </p:spPr>
        <p:txBody>
          <a:bodyPr wrap="square" rtlCol="0">
            <a:spAutoFit/>
          </a:bodyPr>
          <a:p>
            <a:r>
              <a:rPr lang="zh-CN" altLang="en-US" sz="2800" b="1"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规划传导与实施</a:t>
            </a:r>
            <a:endParaRPr lang="zh-CN" altLang="en-US" sz="2800" b="1"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D:/云金地/02楚雄市/02大河口乡镇规划/03过程数据/02航拍照片/DJI_0507.JPGDJI_0507"/>
          <p:cNvPicPr>
            <a:picLocks noChangeAspect="1"/>
          </p:cNvPicPr>
          <p:nvPr/>
        </p:nvPicPr>
        <p:blipFill>
          <a:blip r:embed="rId1">
            <a:lum contrast="12000"/>
          </a:blip>
          <a:srcRect/>
          <a:stretch>
            <a:fillRect/>
          </a:stretch>
        </p:blipFill>
        <p:spPr>
          <a:xfrm>
            <a:off x="0" y="788670"/>
            <a:ext cx="10692130" cy="14331315"/>
          </a:xfrm>
          <a:prstGeom prst="rect">
            <a:avLst/>
          </a:prstGeom>
        </p:spPr>
      </p:pic>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2"/>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grpSp>
        <p:nvGrpSpPr>
          <p:cNvPr id="15" name="组合 14"/>
          <p:cNvGrpSpPr/>
          <p:nvPr/>
        </p:nvGrpSpPr>
        <p:grpSpPr>
          <a:xfrm>
            <a:off x="466852" y="2807468"/>
            <a:ext cx="1347216" cy="1106805"/>
            <a:chOff x="5416296" y="1087904"/>
            <a:chExt cx="1347216" cy="1106805"/>
          </a:xfrm>
        </p:grpSpPr>
        <p:sp>
          <p:nvSpPr>
            <p:cNvPr id="16" name="椭圆 15"/>
            <p:cNvSpPr/>
            <p:nvPr>
              <p:custDataLst>
                <p:tags r:id="rId3"/>
              </p:custDataLst>
            </p:nvPr>
          </p:nvSpPr>
          <p:spPr>
            <a:xfrm>
              <a:off x="5547360" y="1102328"/>
              <a:ext cx="1085088" cy="1085088"/>
            </a:xfrm>
            <a:prstGeom prst="ellipse">
              <a:avLst/>
            </a:prstGeom>
            <a:solidFill>
              <a:schemeClr val="bg1"/>
            </a:solidFill>
            <a:ln>
              <a:gradFill>
                <a:gsLst>
                  <a:gs pos="0">
                    <a:srgbClr val="79BA31"/>
                  </a:gs>
                  <a:gs pos="100000">
                    <a:srgbClr val="278B35"/>
                  </a:gs>
                </a:gsLst>
                <a:lin ang="5400000" scaled="1"/>
              </a:gradFill>
            </a:ln>
            <a:effectLst>
              <a:outerShdw blurRad="190500" dist="38100" dir="5400000" algn="t" rotWithShape="0">
                <a:srgbClr val="066106">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custDataLst>
                <p:tags r:id="rId4"/>
              </p:custDataLst>
            </p:nvPr>
          </p:nvSpPr>
          <p:spPr>
            <a:xfrm>
              <a:off x="5416296" y="1087904"/>
              <a:ext cx="1347216" cy="1106805"/>
            </a:xfrm>
            <a:prstGeom prst="rect">
              <a:avLst/>
            </a:prstGeom>
            <a:noFill/>
          </p:spPr>
          <p:txBody>
            <a:bodyPr wrap="square" rtlCol="0">
              <a:spAutoFit/>
            </a:bodyPr>
            <a:p>
              <a:pPr algn="ctr"/>
              <a:r>
                <a:rPr lang="en-US" altLang="zh-CN" sz="66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08</a:t>
              </a:r>
              <a:endParaRPr lang="en-US" altLang="zh-CN" sz="66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grpSp>
      <p:sp>
        <p:nvSpPr>
          <p:cNvPr id="23" name="文本框 22"/>
          <p:cNvSpPr txBox="1"/>
          <p:nvPr>
            <p:custDataLst>
              <p:tags r:id="rId5"/>
            </p:custDataLst>
          </p:nvPr>
        </p:nvSpPr>
        <p:spPr>
          <a:xfrm>
            <a:off x="2032000" y="3444240"/>
            <a:ext cx="6797675" cy="1950085"/>
          </a:xfrm>
          <a:prstGeom prst="rect">
            <a:avLst/>
          </a:prstGeom>
          <a:noFill/>
        </p:spPr>
        <p:txBody>
          <a:bodyPr wrap="square" rtlCol="0">
            <a:noAutofit/>
          </a:bodyPr>
          <a:lstStyle>
            <a:defPPr>
              <a:defRPr lang="zh-CN"/>
            </a:defPPr>
            <a:lvl1pPr algn="ctr">
              <a:defRPr sz="9600" b="1">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defRPr>
            </a:lvl1pPr>
          </a:lstStyle>
          <a:p>
            <a:pPr indent="0" algn="l" fontAlgn="auto">
              <a:lnSpc>
                <a:spcPct val="150000"/>
              </a:lnSpc>
            </a:pPr>
            <a:r>
              <a:rPr lang="en-US" altLang="zh-CN" sz="3600" dirty="0">
                <a:solidFill>
                  <a:schemeClr val="bg1"/>
                </a:solidFill>
                <a:effectLst/>
              </a:rPr>
              <a:t>8</a:t>
            </a:r>
            <a:r>
              <a:rPr lang="zh-CN" altLang="en-US" sz="3600" dirty="0">
                <a:solidFill>
                  <a:schemeClr val="bg1"/>
                </a:solidFill>
                <a:effectLst/>
              </a:rPr>
              <a:t>.</a:t>
            </a:r>
            <a:r>
              <a:rPr lang="en-US" altLang="zh-CN" sz="3600" dirty="0">
                <a:solidFill>
                  <a:schemeClr val="bg1"/>
                </a:solidFill>
                <a:effectLst/>
              </a:rPr>
              <a:t>1 </a:t>
            </a:r>
            <a:r>
              <a:rPr lang="zh-CN" altLang="en-US" sz="3600" dirty="0">
                <a:solidFill>
                  <a:schemeClr val="bg1"/>
                </a:solidFill>
                <a:effectLst/>
              </a:rPr>
              <a:t>提升镇区品质</a:t>
            </a:r>
            <a:endParaRPr lang="zh-CN" altLang="en-US" sz="3600" dirty="0">
              <a:solidFill>
                <a:schemeClr val="bg1"/>
              </a:solidFill>
              <a:effectLst/>
            </a:endParaRPr>
          </a:p>
          <a:p>
            <a:pPr indent="0" algn="l" fontAlgn="auto">
              <a:lnSpc>
                <a:spcPct val="150000"/>
              </a:lnSpc>
            </a:pPr>
            <a:r>
              <a:rPr lang="en-US" altLang="zh-CN" sz="3600" dirty="0">
                <a:solidFill>
                  <a:schemeClr val="bg1"/>
                </a:solidFill>
                <a:effectLst/>
              </a:rPr>
              <a:t>8.2 </a:t>
            </a:r>
            <a:r>
              <a:rPr lang="zh-CN" altLang="en-US" sz="3600" dirty="0">
                <a:solidFill>
                  <a:schemeClr val="bg1"/>
                </a:solidFill>
                <a:effectLst/>
                <a:sym typeface="+mn-ea"/>
              </a:rPr>
              <a:t>支撑服务体系</a:t>
            </a:r>
            <a:endParaRPr lang="zh-CN" altLang="en-US" sz="3600" dirty="0">
              <a:solidFill>
                <a:schemeClr val="bg1"/>
              </a:solidFill>
              <a:effectLst/>
            </a:endParaRPr>
          </a:p>
        </p:txBody>
      </p:sp>
      <p:cxnSp>
        <p:nvCxnSpPr>
          <p:cNvPr id="48" name="直接连接符 47"/>
          <p:cNvCxnSpPr/>
          <p:nvPr>
            <p:custDataLst>
              <p:tags r:id="rId6"/>
            </p:custDataLst>
          </p:nvPr>
        </p:nvCxnSpPr>
        <p:spPr>
          <a:xfrm flipV="1">
            <a:off x="2032000" y="5472430"/>
            <a:ext cx="3635375" cy="11430"/>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sp>
        <p:nvSpPr>
          <p:cNvPr id="21" name="文本框 20"/>
          <p:cNvSpPr txBox="1"/>
          <p:nvPr>
            <p:custDataLst>
              <p:tags r:id="rId7"/>
            </p:custDataLst>
          </p:nvPr>
        </p:nvSpPr>
        <p:spPr>
          <a:xfrm>
            <a:off x="1682750" y="2222500"/>
            <a:ext cx="4956810" cy="922020"/>
          </a:xfrm>
          <a:prstGeom prst="rect">
            <a:avLst/>
          </a:prstGeom>
          <a:noFill/>
        </p:spPr>
        <p:txBody>
          <a:bodyPr wrap="square" rtlCol="0">
            <a:spAutoFit/>
          </a:bodyPr>
          <a:lstStyle>
            <a:defPPr>
              <a:defRPr lang="zh-CN"/>
            </a:defPPr>
            <a:lvl1pPr algn="ctr">
              <a:defRPr sz="9600" b="1">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defRPr>
            </a:lvl1pPr>
          </a:lstStyle>
          <a:p>
            <a:r>
              <a:rPr lang="zh-CN" altLang="en-US" sz="5400" dirty="0">
                <a:solidFill>
                  <a:schemeClr val="bg1"/>
                </a:solidFill>
              </a:rPr>
              <a:t>中心镇区规划</a:t>
            </a:r>
            <a:endParaRPr lang="zh-CN" altLang="en-US" sz="5400" dirty="0">
              <a:solidFill>
                <a:schemeClr val="bg1"/>
              </a:solidFill>
            </a:endParaRPr>
          </a:p>
        </p:txBody>
      </p:sp>
      <p:cxnSp>
        <p:nvCxnSpPr>
          <p:cNvPr id="4" name="直接连接符 3"/>
          <p:cNvCxnSpPr/>
          <p:nvPr>
            <p:custDataLst>
              <p:tags r:id="rId8"/>
            </p:custDataLst>
          </p:nvPr>
        </p:nvCxnSpPr>
        <p:spPr>
          <a:xfrm flipV="1">
            <a:off x="2032000" y="3432810"/>
            <a:ext cx="3635375" cy="11430"/>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D:/云金地/02楚雄市/02大河口乡镇规划/03过程数据/07公示稿/公示图件/用地布局2.jpg用地布局2"/>
          <p:cNvPicPr>
            <a:picLocks noChangeAspect="1"/>
          </p:cNvPicPr>
          <p:nvPr/>
        </p:nvPicPr>
        <p:blipFill>
          <a:blip r:embed="rId1"/>
          <a:srcRect/>
          <a:stretch>
            <a:fillRect/>
          </a:stretch>
        </p:blipFill>
        <p:spPr>
          <a:xfrm>
            <a:off x="0" y="4792980"/>
            <a:ext cx="10683240" cy="10172065"/>
          </a:xfrm>
          <a:prstGeom prst="rect">
            <a:avLst/>
          </a:prstGeom>
          <a:effectLst>
            <a:softEdge rad="317500"/>
          </a:effectLst>
        </p:spPr>
      </p:pic>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2"/>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custDataLst>
              <p:tags r:id="rId3"/>
            </p:custDataLst>
          </p:nvPr>
        </p:nvSpPr>
        <p:spPr>
          <a:xfrm>
            <a:off x="500380" y="984885"/>
            <a:ext cx="6023610" cy="811530"/>
          </a:xfrm>
          <a:prstGeom prst="rect">
            <a:avLst/>
          </a:prstGeom>
          <a:noFill/>
        </p:spPr>
        <p:txBody>
          <a:bodyPr wrap="square" rtlCol="0">
            <a:spAutoFit/>
          </a:bodyPr>
          <a:p>
            <a:pPr>
              <a:lnSpc>
                <a:spcPct val="130000"/>
              </a:lnSpc>
            </a:pPr>
            <a:r>
              <a:rPr lang="en-US" altLang="zh-CN" sz="3600" b="1" dirty="0">
                <a:solidFill>
                  <a:schemeClr val="accent5"/>
                </a:solidFill>
                <a:effectLst/>
                <a:latin typeface="MiSans Bold" panose="00000800000000000000" pitchFamily="2" charset="-122"/>
                <a:ea typeface="MiSans Bold" panose="00000800000000000000" pitchFamily="2" charset="-122"/>
              </a:rPr>
              <a:t>8.1 </a:t>
            </a:r>
            <a:r>
              <a:rPr lang="zh-CN" altLang="en-US" sz="3600" b="1" dirty="0">
                <a:solidFill>
                  <a:schemeClr val="accent5"/>
                </a:solidFill>
                <a:effectLst/>
                <a:latin typeface="MiSans Bold" panose="00000800000000000000" pitchFamily="2" charset="-122"/>
                <a:ea typeface="MiSans Bold" panose="00000800000000000000" pitchFamily="2" charset="-122"/>
              </a:rPr>
              <a:t>提升镇区品质</a:t>
            </a:r>
            <a:r>
              <a:rPr lang="en-US" altLang="zh-CN" sz="3600" b="1" dirty="0">
                <a:solidFill>
                  <a:schemeClr val="accent5"/>
                </a:solidFill>
                <a:effectLst/>
                <a:latin typeface="MiSans Bold" panose="00000800000000000000" pitchFamily="2" charset="-122"/>
                <a:ea typeface="MiSans Bold" panose="00000800000000000000" pitchFamily="2" charset="-122"/>
              </a:rPr>
              <a:t> </a:t>
            </a:r>
            <a:endParaRPr lang="zh-CN" altLang="en-US" sz="3600" b="1" dirty="0">
              <a:solidFill>
                <a:schemeClr val="accent5"/>
              </a:solidFill>
              <a:effectLst/>
              <a:latin typeface="MiSans Bold" panose="00000800000000000000" pitchFamily="2" charset="-122"/>
              <a:ea typeface="MiSans Bold" panose="00000800000000000000" pitchFamily="2" charset="-122"/>
            </a:endParaRPr>
          </a:p>
        </p:txBody>
      </p:sp>
      <p:sp>
        <p:nvSpPr>
          <p:cNvPr id="60" name="文本框 59"/>
          <p:cNvSpPr txBox="1"/>
          <p:nvPr>
            <p:custDataLst>
              <p:tags r:id="rId4"/>
            </p:custDataLst>
          </p:nvPr>
        </p:nvSpPr>
        <p:spPr>
          <a:xfrm>
            <a:off x="233045" y="2053590"/>
            <a:ext cx="10237470" cy="829945"/>
          </a:xfrm>
          <a:prstGeom prst="rect">
            <a:avLst/>
          </a:prstGeom>
          <a:noFill/>
        </p:spPr>
        <p:txBody>
          <a:bodyPr wrap="square" rtlCol="0">
            <a:spAutoFit/>
          </a:bodyPr>
          <a:p>
            <a:pPr indent="0" algn="ctr" fontAlgn="auto">
              <a:lnSpc>
                <a:spcPct val="150000"/>
              </a:lnSpc>
            </a:pPr>
            <a:r>
              <a:rPr lang="zh-CN" sz="2800" b="1" dirty="0">
                <a:solidFill>
                  <a:schemeClr val="tx1"/>
                </a:solidFill>
                <a:latin typeface="仿宋" panose="02010609060101010101" charset="-122"/>
                <a:ea typeface="仿宋" panose="02010609060101010101" charset="-122"/>
                <a:cs typeface="仿宋" panose="02010609060101010101" charset="-122"/>
              </a:rPr>
              <a:t>规划形成</a:t>
            </a:r>
            <a:r>
              <a:rPr lang="en-US" altLang="zh-CN" sz="3200" b="1" dirty="0">
                <a:solidFill>
                  <a:schemeClr val="accent5"/>
                </a:solidFill>
                <a:latin typeface="仿宋" panose="02010609060101010101" charset="-122"/>
                <a:ea typeface="仿宋" panose="02010609060101010101" charset="-122"/>
                <a:cs typeface="仿宋" panose="02010609060101010101" charset="-122"/>
              </a:rPr>
              <a:t>“</a:t>
            </a:r>
            <a:r>
              <a:rPr lang="zh-CN" altLang="en-US" sz="3200" b="1" dirty="0">
                <a:solidFill>
                  <a:schemeClr val="accent5"/>
                </a:solidFill>
                <a:latin typeface="仿宋" panose="02010609060101010101" charset="-122"/>
                <a:ea typeface="仿宋" panose="02010609060101010101" charset="-122"/>
                <a:cs typeface="仿宋" panose="02010609060101010101" charset="-122"/>
              </a:rPr>
              <a:t>一轴三区</a:t>
            </a:r>
            <a:r>
              <a:rPr lang="en-US" altLang="zh-CN" sz="3200" b="1" dirty="0">
                <a:solidFill>
                  <a:schemeClr val="accent5"/>
                </a:solidFill>
                <a:latin typeface="仿宋" panose="02010609060101010101" charset="-122"/>
                <a:ea typeface="仿宋" panose="02010609060101010101" charset="-122"/>
                <a:cs typeface="仿宋" panose="02010609060101010101" charset="-122"/>
              </a:rPr>
              <a:t>”</a:t>
            </a:r>
            <a:r>
              <a:rPr lang="zh-CN" altLang="en-US" sz="2800" b="1" dirty="0">
                <a:solidFill>
                  <a:schemeClr val="tx1"/>
                </a:solidFill>
                <a:latin typeface="仿宋" panose="02010609060101010101" charset="-122"/>
                <a:ea typeface="仿宋" panose="02010609060101010101" charset="-122"/>
                <a:cs typeface="仿宋" panose="02010609060101010101" charset="-122"/>
              </a:rPr>
              <a:t>的城镇功能结构</a:t>
            </a:r>
            <a:endParaRPr lang="zh-CN" altLang="en-US" sz="2800" b="1" dirty="0">
              <a:solidFill>
                <a:schemeClr val="tx1"/>
              </a:solidFill>
              <a:latin typeface="仿宋" panose="02010609060101010101" charset="-122"/>
              <a:ea typeface="仿宋" panose="02010609060101010101" charset="-122"/>
              <a:cs typeface="仿宋" panose="02010609060101010101" charset="-122"/>
            </a:endParaRPr>
          </a:p>
        </p:txBody>
      </p:sp>
      <p:sp>
        <p:nvSpPr>
          <p:cNvPr id="3" name="文本框 2"/>
          <p:cNvSpPr txBox="1"/>
          <p:nvPr>
            <p:custDataLst>
              <p:tags r:id="rId5"/>
            </p:custDataLst>
          </p:nvPr>
        </p:nvSpPr>
        <p:spPr>
          <a:xfrm>
            <a:off x="591820" y="3140710"/>
            <a:ext cx="9507855" cy="690245"/>
          </a:xfrm>
          <a:prstGeom prst="rect">
            <a:avLst/>
          </a:prstGeom>
          <a:solidFill>
            <a:schemeClr val="accent3"/>
          </a:solidFill>
        </p:spPr>
        <p:txBody>
          <a:bodyPr wrap="square" rtlCol="0">
            <a:noAutofit/>
          </a:bodyPr>
          <a:p>
            <a:pPr algn="ctr">
              <a:lnSpc>
                <a:spcPct val="130000"/>
              </a:lnSpc>
            </a:pPr>
            <a:r>
              <a:rPr lang="zh-CN" sz="2400" b="1" dirty="0">
                <a:latin typeface="仿宋" panose="02010609060101010101" charset="-122"/>
                <a:ea typeface="仿宋" panose="02010609060101010101" charset="-122"/>
                <a:cs typeface="仿宋" panose="02010609060101010101" charset="-122"/>
              </a:rPr>
              <a:t>一轴：</a:t>
            </a:r>
            <a:r>
              <a:rPr lang="zh-CN" sz="2400" b="1" dirty="0">
                <a:latin typeface="仿宋" panose="02010609060101010101" charset="-122"/>
                <a:ea typeface="仿宋" panose="02010609060101010101" charset="-122"/>
                <a:cs typeface="仿宋" panose="02010609060101010101" charset="-122"/>
                <a:sym typeface="+mn-ea"/>
              </a:rPr>
              <a:t>对外交通连接轴</a:t>
            </a:r>
            <a:endParaRPr lang="zh-CN" sz="2400" b="1" dirty="0">
              <a:latin typeface="仿宋" panose="02010609060101010101" charset="-122"/>
              <a:ea typeface="仿宋" panose="02010609060101010101" charset="-122"/>
              <a:cs typeface="仿宋" panose="02010609060101010101" charset="-122"/>
            </a:endParaRPr>
          </a:p>
        </p:txBody>
      </p:sp>
      <p:sp>
        <p:nvSpPr>
          <p:cNvPr id="14" name="文本框 13"/>
          <p:cNvSpPr txBox="1"/>
          <p:nvPr>
            <p:custDataLst>
              <p:tags r:id="rId6"/>
            </p:custDataLst>
          </p:nvPr>
        </p:nvSpPr>
        <p:spPr>
          <a:xfrm>
            <a:off x="591820" y="3984625"/>
            <a:ext cx="9507855" cy="808355"/>
          </a:xfrm>
          <a:prstGeom prst="rect">
            <a:avLst/>
          </a:prstGeom>
          <a:solidFill>
            <a:srgbClr val="92D050"/>
          </a:solidFill>
        </p:spPr>
        <p:txBody>
          <a:bodyPr wrap="square" rtlCol="0">
            <a:noAutofit/>
          </a:bodyPr>
          <a:p>
            <a:pPr algn="ctr">
              <a:lnSpc>
                <a:spcPct val="130000"/>
              </a:lnSpc>
              <a:buClrTx/>
              <a:buSzTx/>
              <a:buFontTx/>
            </a:pPr>
            <a:r>
              <a:rPr lang="zh-CN" sz="2400" b="1" dirty="0">
                <a:latin typeface="仿宋" panose="02010609060101010101" charset="-122"/>
                <a:ea typeface="仿宋" panose="02010609060101010101" charset="-122"/>
                <a:cs typeface="仿宋" panose="02010609060101010101" charset="-122"/>
              </a:rPr>
              <a:t>三区：</a:t>
            </a:r>
            <a:r>
              <a:rPr lang="zh-CN" sz="2400" b="1" dirty="0">
                <a:latin typeface="仿宋" panose="02010609060101010101" charset="-122"/>
                <a:ea typeface="仿宋" panose="02010609060101010101" charset="-122"/>
                <a:cs typeface="仿宋" panose="02010609060101010101" charset="-122"/>
                <a:sym typeface="+mn-ea"/>
              </a:rPr>
              <a:t>公共服务共享区</a:t>
            </a:r>
            <a:r>
              <a:rPr lang="en-US" altLang="zh-CN" sz="2400" b="1" dirty="0">
                <a:latin typeface="仿宋" panose="02010609060101010101" charset="-122"/>
                <a:ea typeface="仿宋" panose="02010609060101010101" charset="-122"/>
                <a:cs typeface="仿宋" panose="02010609060101010101" charset="-122"/>
                <a:sym typeface="+mn-ea"/>
              </a:rPr>
              <a:t>   </a:t>
            </a:r>
            <a:r>
              <a:rPr lang="zh-CN" altLang="en-US" sz="2400" b="1" dirty="0">
                <a:latin typeface="仿宋" panose="02010609060101010101" charset="-122"/>
                <a:ea typeface="仿宋" panose="02010609060101010101" charset="-122"/>
                <a:cs typeface="仿宋" panose="02010609060101010101" charset="-122"/>
                <a:sym typeface="+mn-ea"/>
              </a:rPr>
              <a:t>现代生活居住区</a:t>
            </a:r>
            <a:r>
              <a:rPr lang="en-US" altLang="zh-CN" sz="2400" b="1" dirty="0">
                <a:latin typeface="仿宋" panose="02010609060101010101" charset="-122"/>
                <a:ea typeface="仿宋" panose="02010609060101010101" charset="-122"/>
                <a:cs typeface="仿宋" panose="02010609060101010101" charset="-122"/>
                <a:sym typeface="+mn-ea"/>
              </a:rPr>
              <a:t>  </a:t>
            </a:r>
            <a:r>
              <a:rPr lang="zh-CN" altLang="en-US" sz="2400" b="1" dirty="0">
                <a:latin typeface="仿宋" panose="02010609060101010101" charset="-122"/>
                <a:ea typeface="仿宋" panose="02010609060101010101" charset="-122"/>
                <a:cs typeface="仿宋" panose="02010609060101010101" charset="-122"/>
                <a:sym typeface="+mn-ea"/>
              </a:rPr>
              <a:t>生态产业发展区</a:t>
            </a:r>
            <a:endParaRPr lang="zh-CN" altLang="en-US" sz="2400" b="1" dirty="0">
              <a:latin typeface="仿宋" panose="02010609060101010101" charset="-122"/>
              <a:ea typeface="仿宋" panose="02010609060101010101" charset="-122"/>
              <a:cs typeface="仿宋" panose="02010609060101010101" charset="-122"/>
              <a:sym typeface="+mn-ea"/>
            </a:endParaRPr>
          </a:p>
        </p:txBody>
      </p:sp>
      <p:sp>
        <p:nvSpPr>
          <p:cNvPr id="23" name="椭圆 22"/>
          <p:cNvSpPr/>
          <p:nvPr/>
        </p:nvSpPr>
        <p:spPr>
          <a:xfrm>
            <a:off x="591820" y="11531600"/>
            <a:ext cx="1870710" cy="1857375"/>
          </a:xfrm>
          <a:prstGeom prst="ellipse">
            <a:avLst/>
          </a:prstGeom>
          <a:solidFill>
            <a:srgbClr val="7030A0">
              <a:alpha val="83000"/>
            </a:srgbClr>
          </a:solidFill>
          <a:ln>
            <a:solidFill>
              <a:srgbClr val="7030A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椭圆 23"/>
          <p:cNvSpPr/>
          <p:nvPr>
            <p:custDataLst>
              <p:tags r:id="rId7"/>
            </p:custDataLst>
          </p:nvPr>
        </p:nvSpPr>
        <p:spPr>
          <a:xfrm>
            <a:off x="1800225" y="9552305"/>
            <a:ext cx="2722245" cy="2702560"/>
          </a:xfrm>
          <a:prstGeom prst="ellipse">
            <a:avLst/>
          </a:prstGeom>
          <a:solidFill>
            <a:schemeClr val="accent3">
              <a:alpha val="83000"/>
            </a:schemeClr>
          </a:solidFill>
          <a:ln w="34925">
            <a:solidFill>
              <a:schemeClr val="accent2">
                <a:lumMod val="75000"/>
              </a:schemeClr>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椭圆 24"/>
          <p:cNvSpPr/>
          <p:nvPr>
            <p:custDataLst>
              <p:tags r:id="rId8"/>
            </p:custDataLst>
          </p:nvPr>
        </p:nvSpPr>
        <p:spPr>
          <a:xfrm rot="3000000">
            <a:off x="6344920" y="5859780"/>
            <a:ext cx="2610485" cy="5975985"/>
          </a:xfrm>
          <a:prstGeom prst="ellipse">
            <a:avLst/>
          </a:prstGeom>
          <a:solidFill>
            <a:schemeClr val="accent6">
              <a:lumMod val="40000"/>
              <a:lumOff val="60000"/>
              <a:alpha val="83000"/>
            </a:schemeClr>
          </a:solidFill>
          <a:ln w="22225">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30" name="组合 29"/>
          <p:cNvGrpSpPr/>
          <p:nvPr/>
        </p:nvGrpSpPr>
        <p:grpSpPr>
          <a:xfrm>
            <a:off x="8059420" y="12901295"/>
            <a:ext cx="2371090" cy="1852930"/>
            <a:chOff x="12354" y="19469"/>
            <a:chExt cx="3734" cy="2918"/>
          </a:xfrm>
        </p:grpSpPr>
        <p:sp>
          <p:nvSpPr>
            <p:cNvPr id="29" name="文本框 28"/>
            <p:cNvSpPr txBox="1"/>
            <p:nvPr>
              <p:custDataLst>
                <p:tags r:id="rId9"/>
              </p:custDataLst>
            </p:nvPr>
          </p:nvSpPr>
          <p:spPr>
            <a:xfrm>
              <a:off x="12547" y="19542"/>
              <a:ext cx="3541" cy="2845"/>
            </a:xfrm>
            <a:prstGeom prst="rect">
              <a:avLst/>
            </a:prstGeom>
            <a:solidFill>
              <a:schemeClr val="bg1"/>
            </a:solidFill>
          </p:spPr>
          <p:txBody>
            <a:bodyPr wrap="square" rtlCol="0">
              <a:noAutofit/>
            </a:bodyPr>
            <a:p>
              <a:pPr algn="ctr"/>
              <a:endParaRPr lang="zh-CN" altLang="en-US" sz="900"/>
            </a:p>
          </p:txBody>
        </p:sp>
        <p:sp>
          <p:nvSpPr>
            <p:cNvPr id="47" name="文本框 46"/>
            <p:cNvSpPr txBox="1"/>
            <p:nvPr>
              <p:custDataLst>
                <p:tags r:id="rId10"/>
              </p:custDataLst>
            </p:nvPr>
          </p:nvSpPr>
          <p:spPr>
            <a:xfrm>
              <a:off x="13338" y="20237"/>
              <a:ext cx="2750" cy="362"/>
            </a:xfrm>
            <a:prstGeom prst="rect">
              <a:avLst/>
            </a:prstGeom>
            <a:solidFill>
              <a:schemeClr val="bg1"/>
            </a:solidFill>
          </p:spPr>
          <p:txBody>
            <a:bodyPr wrap="square" rtlCol="0">
              <a:spAutoFit/>
            </a:bodyPr>
            <a:p>
              <a:pPr algn="ctr"/>
              <a:r>
                <a:rPr lang="zh-CN" altLang="en-US" sz="900"/>
                <a:t>对外交通连接轴</a:t>
              </a:r>
              <a:endParaRPr lang="zh-CN" altLang="en-US" sz="900"/>
            </a:p>
          </p:txBody>
        </p:sp>
        <p:sp>
          <p:nvSpPr>
            <p:cNvPr id="57" name="文本框 56"/>
            <p:cNvSpPr txBox="1"/>
            <p:nvPr>
              <p:custDataLst>
                <p:tags r:id="rId11"/>
              </p:custDataLst>
            </p:nvPr>
          </p:nvSpPr>
          <p:spPr>
            <a:xfrm>
              <a:off x="12651" y="20237"/>
              <a:ext cx="589" cy="362"/>
            </a:xfrm>
            <a:prstGeom prst="rect">
              <a:avLst/>
            </a:prstGeom>
            <a:solidFill>
              <a:schemeClr val="bg1"/>
            </a:solidFill>
          </p:spPr>
          <p:txBody>
            <a:bodyPr wrap="square" rtlCol="0">
              <a:spAutoFit/>
            </a:bodyPr>
            <a:p>
              <a:endParaRPr lang="zh-CN" altLang="en-US" sz="900"/>
            </a:p>
          </p:txBody>
        </p:sp>
        <p:cxnSp>
          <p:nvCxnSpPr>
            <p:cNvPr id="36" name="直接连接符 35"/>
            <p:cNvCxnSpPr/>
            <p:nvPr>
              <p:custDataLst>
                <p:tags r:id="rId12"/>
              </p:custDataLst>
            </p:nvPr>
          </p:nvCxnSpPr>
          <p:spPr>
            <a:xfrm>
              <a:off x="12651" y="20418"/>
              <a:ext cx="589" cy="0"/>
            </a:xfrm>
            <a:prstGeom prst="line">
              <a:avLst/>
            </a:prstGeom>
            <a:ln w="41275">
              <a:prstDash val="sysDash"/>
            </a:ln>
          </p:spPr>
          <p:style>
            <a:lnRef idx="2">
              <a:schemeClr val="accent1"/>
            </a:lnRef>
            <a:fillRef idx="0">
              <a:srgbClr val="FFFFFF"/>
            </a:fillRef>
            <a:effectRef idx="0">
              <a:srgbClr val="FFFFFF"/>
            </a:effectRef>
            <a:fontRef idx="minor">
              <a:schemeClr val="tx1"/>
            </a:fontRef>
          </p:style>
        </p:cxnSp>
        <p:pic>
          <p:nvPicPr>
            <p:cNvPr id="58" name="图片 57" descr="D:/云金地/02楚雄市/02大河口乡镇规划/03过程数据/07公示稿/格局1.jpg格局1"/>
            <p:cNvPicPr>
              <a:picLocks noChangeAspect="1"/>
            </p:cNvPicPr>
            <p:nvPr>
              <p:custDataLst>
                <p:tags r:id="rId13"/>
              </p:custDataLst>
            </p:nvPr>
          </p:nvPicPr>
          <p:blipFill>
            <a:blip r:embed="rId14"/>
            <a:srcRect/>
            <a:stretch>
              <a:fillRect/>
            </a:stretch>
          </p:blipFill>
          <p:spPr>
            <a:xfrm>
              <a:off x="12354" y="19469"/>
              <a:ext cx="3675" cy="704"/>
            </a:xfrm>
            <a:prstGeom prst="rect">
              <a:avLst/>
            </a:prstGeom>
            <a:effectLst>
              <a:softEdge rad="63500"/>
            </a:effectLst>
          </p:spPr>
        </p:pic>
        <p:sp>
          <p:nvSpPr>
            <p:cNvPr id="61" name="文本框 60"/>
            <p:cNvSpPr txBox="1"/>
            <p:nvPr>
              <p:custDataLst>
                <p:tags r:id="rId15"/>
              </p:custDataLst>
            </p:nvPr>
          </p:nvSpPr>
          <p:spPr>
            <a:xfrm>
              <a:off x="12651" y="20813"/>
              <a:ext cx="588" cy="264"/>
            </a:xfrm>
            <a:prstGeom prst="rect">
              <a:avLst/>
            </a:prstGeom>
            <a:solidFill>
              <a:srgbClr val="8B5DD7"/>
            </a:solidFill>
          </p:spPr>
          <p:txBody>
            <a:bodyPr wrap="square" rtlCol="0">
              <a:noAutofit/>
            </a:bodyPr>
            <a:p>
              <a:pPr algn="ctr"/>
              <a:endParaRPr lang="zh-CN" altLang="en-US" sz="900">
                <a:solidFill>
                  <a:schemeClr val="tx1"/>
                </a:solidFill>
                <a:sym typeface="+mn-ea"/>
              </a:endParaRPr>
            </a:p>
          </p:txBody>
        </p:sp>
        <p:sp>
          <p:nvSpPr>
            <p:cNvPr id="16" name="文本框 15"/>
            <p:cNvSpPr txBox="1"/>
            <p:nvPr>
              <p:custDataLst>
                <p:tags r:id="rId16"/>
              </p:custDataLst>
            </p:nvPr>
          </p:nvSpPr>
          <p:spPr>
            <a:xfrm>
              <a:off x="12652" y="21177"/>
              <a:ext cx="588" cy="264"/>
            </a:xfrm>
            <a:prstGeom prst="rect">
              <a:avLst/>
            </a:prstGeom>
            <a:solidFill>
              <a:srgbClr val="FEDC78"/>
            </a:solidFill>
          </p:spPr>
          <p:txBody>
            <a:bodyPr wrap="square" rtlCol="0">
              <a:noAutofit/>
            </a:bodyPr>
            <a:p>
              <a:pPr algn="ctr"/>
              <a:endParaRPr lang="zh-CN" altLang="en-US" sz="900">
                <a:solidFill>
                  <a:schemeClr val="tx1"/>
                </a:solidFill>
                <a:sym typeface="+mn-ea"/>
              </a:endParaRPr>
            </a:p>
          </p:txBody>
        </p:sp>
        <p:sp>
          <p:nvSpPr>
            <p:cNvPr id="17" name="文本框 16"/>
            <p:cNvSpPr txBox="1"/>
            <p:nvPr>
              <p:custDataLst>
                <p:tags r:id="rId17"/>
              </p:custDataLst>
            </p:nvPr>
          </p:nvSpPr>
          <p:spPr>
            <a:xfrm>
              <a:off x="12651" y="21575"/>
              <a:ext cx="588" cy="264"/>
            </a:xfrm>
            <a:prstGeom prst="rect">
              <a:avLst/>
            </a:prstGeom>
            <a:solidFill>
              <a:srgbClr val="FE85C8"/>
            </a:solidFill>
          </p:spPr>
          <p:txBody>
            <a:bodyPr wrap="square" rtlCol="0">
              <a:noAutofit/>
            </a:bodyPr>
            <a:p>
              <a:pPr algn="ctr"/>
              <a:endParaRPr lang="zh-CN" altLang="en-US" sz="900">
                <a:solidFill>
                  <a:schemeClr val="tx1"/>
                </a:solidFill>
                <a:sym typeface="+mn-ea"/>
              </a:endParaRPr>
            </a:p>
          </p:txBody>
        </p:sp>
        <p:sp>
          <p:nvSpPr>
            <p:cNvPr id="26" name="文本框 25"/>
            <p:cNvSpPr txBox="1"/>
            <p:nvPr>
              <p:custDataLst>
                <p:tags r:id="rId18"/>
              </p:custDataLst>
            </p:nvPr>
          </p:nvSpPr>
          <p:spPr>
            <a:xfrm>
              <a:off x="13338" y="20753"/>
              <a:ext cx="2750" cy="362"/>
            </a:xfrm>
            <a:prstGeom prst="rect">
              <a:avLst/>
            </a:prstGeom>
            <a:solidFill>
              <a:schemeClr val="bg1"/>
            </a:solidFill>
          </p:spPr>
          <p:txBody>
            <a:bodyPr wrap="square" rtlCol="0">
              <a:spAutoFit/>
            </a:bodyPr>
            <a:p>
              <a:pPr algn="ctr"/>
              <a:r>
                <a:rPr lang="zh-CN" altLang="en-US" sz="900"/>
                <a:t>生态产业发展区</a:t>
              </a:r>
              <a:endParaRPr lang="zh-CN" altLang="en-US" sz="900"/>
            </a:p>
          </p:txBody>
        </p:sp>
        <p:sp>
          <p:nvSpPr>
            <p:cNvPr id="27" name="文本框 26"/>
            <p:cNvSpPr txBox="1"/>
            <p:nvPr>
              <p:custDataLst>
                <p:tags r:id="rId19"/>
              </p:custDataLst>
            </p:nvPr>
          </p:nvSpPr>
          <p:spPr>
            <a:xfrm>
              <a:off x="13338" y="21115"/>
              <a:ext cx="2750" cy="362"/>
            </a:xfrm>
            <a:prstGeom prst="rect">
              <a:avLst/>
            </a:prstGeom>
            <a:solidFill>
              <a:schemeClr val="bg1"/>
            </a:solidFill>
          </p:spPr>
          <p:txBody>
            <a:bodyPr wrap="square" rtlCol="0">
              <a:spAutoFit/>
            </a:bodyPr>
            <a:p>
              <a:pPr algn="ctr"/>
              <a:r>
                <a:rPr lang="zh-CN" altLang="en-US" sz="900"/>
                <a:t>现代生活居住区</a:t>
              </a:r>
              <a:endParaRPr lang="zh-CN" altLang="en-US" sz="900"/>
            </a:p>
          </p:txBody>
        </p:sp>
        <p:sp>
          <p:nvSpPr>
            <p:cNvPr id="28" name="文本框 27"/>
            <p:cNvSpPr txBox="1"/>
            <p:nvPr>
              <p:custDataLst>
                <p:tags r:id="rId20"/>
              </p:custDataLst>
            </p:nvPr>
          </p:nvSpPr>
          <p:spPr>
            <a:xfrm>
              <a:off x="13338" y="21477"/>
              <a:ext cx="2750" cy="362"/>
            </a:xfrm>
            <a:prstGeom prst="rect">
              <a:avLst/>
            </a:prstGeom>
            <a:solidFill>
              <a:schemeClr val="bg1"/>
            </a:solidFill>
          </p:spPr>
          <p:txBody>
            <a:bodyPr wrap="square" rtlCol="0">
              <a:spAutoFit/>
            </a:bodyPr>
            <a:p>
              <a:pPr algn="ctr"/>
              <a:r>
                <a:rPr lang="zh-CN" altLang="en-US" sz="900"/>
                <a:t>公共服务共享区</a:t>
              </a:r>
              <a:endParaRPr lang="zh-CN" altLang="en-US" sz="900"/>
            </a:p>
          </p:txBody>
        </p:sp>
      </p:grpSp>
      <p:sp>
        <p:nvSpPr>
          <p:cNvPr id="7" name="任意多边形 6"/>
          <p:cNvSpPr/>
          <p:nvPr/>
        </p:nvSpPr>
        <p:spPr>
          <a:xfrm>
            <a:off x="1122680" y="6661150"/>
            <a:ext cx="9269730" cy="4445635"/>
          </a:xfrm>
          <a:custGeom>
            <a:avLst/>
            <a:gdLst>
              <a:gd name="connsiteX0" fmla="*/ 0 w 13301"/>
              <a:gd name="connsiteY0" fmla="*/ 4148 h 6166"/>
              <a:gd name="connsiteX1" fmla="*/ 711 w 13301"/>
              <a:gd name="connsiteY1" fmla="*/ 5306 h 6166"/>
              <a:gd name="connsiteX2" fmla="*/ 2214 w 13301"/>
              <a:gd name="connsiteY2" fmla="*/ 5997 h 6166"/>
              <a:gd name="connsiteX3" fmla="*/ 3453 w 13301"/>
              <a:gd name="connsiteY3" fmla="*/ 6139 h 6166"/>
              <a:gd name="connsiteX4" fmla="*/ 4611 w 13301"/>
              <a:gd name="connsiteY4" fmla="*/ 5692 h 6166"/>
              <a:gd name="connsiteX5" fmla="*/ 5546 w 13301"/>
              <a:gd name="connsiteY5" fmla="*/ 5530 h 6166"/>
              <a:gd name="connsiteX6" fmla="*/ 8268 w 13301"/>
              <a:gd name="connsiteY6" fmla="*/ 4575 h 6166"/>
              <a:gd name="connsiteX7" fmla="*/ 10254 w 13301"/>
              <a:gd name="connsiteY7" fmla="*/ 3292 h 6166"/>
              <a:gd name="connsiteX8" fmla="*/ 12286 w 13301"/>
              <a:gd name="connsiteY8" fmla="*/ 1077 h 6166"/>
              <a:gd name="connsiteX9" fmla="*/ 13301 w 13301"/>
              <a:gd name="connsiteY9" fmla="*/ 0 h 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01" h="6167">
                <a:moveTo>
                  <a:pt x="0" y="4148"/>
                </a:moveTo>
                <a:cubicBezTo>
                  <a:pt x="112" y="4366"/>
                  <a:pt x="268" y="4936"/>
                  <a:pt x="711" y="5306"/>
                </a:cubicBezTo>
                <a:cubicBezTo>
                  <a:pt x="1154" y="5676"/>
                  <a:pt x="1666" y="5830"/>
                  <a:pt x="2214" y="5997"/>
                </a:cubicBezTo>
                <a:cubicBezTo>
                  <a:pt x="2762" y="6164"/>
                  <a:pt x="2974" y="6200"/>
                  <a:pt x="3453" y="6139"/>
                </a:cubicBezTo>
                <a:cubicBezTo>
                  <a:pt x="3932" y="6078"/>
                  <a:pt x="4192" y="5814"/>
                  <a:pt x="4611" y="5692"/>
                </a:cubicBezTo>
                <a:cubicBezTo>
                  <a:pt x="5030" y="5570"/>
                  <a:pt x="4815" y="5753"/>
                  <a:pt x="5546" y="5530"/>
                </a:cubicBezTo>
                <a:cubicBezTo>
                  <a:pt x="6277" y="5307"/>
                  <a:pt x="7350" y="5059"/>
                  <a:pt x="8268" y="4575"/>
                </a:cubicBezTo>
                <a:cubicBezTo>
                  <a:pt x="9186" y="4091"/>
                  <a:pt x="9588" y="3999"/>
                  <a:pt x="10254" y="3292"/>
                </a:cubicBezTo>
                <a:cubicBezTo>
                  <a:pt x="10920" y="2585"/>
                  <a:pt x="11807" y="1589"/>
                  <a:pt x="12286" y="1077"/>
                </a:cubicBezTo>
                <a:cubicBezTo>
                  <a:pt x="12765" y="565"/>
                  <a:pt x="13143" y="56"/>
                  <a:pt x="13301" y="0"/>
                </a:cubicBezTo>
              </a:path>
            </a:pathLst>
          </a:custGeom>
          <a:noFill/>
          <a:ln w="130175">
            <a:solidFill>
              <a:srgbClr val="0070C0"/>
            </a:solidFill>
            <a:prstDash val="sysDash"/>
            <a:headEnd type="triangle"/>
            <a:tailEnd type="triangle"/>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2134235" y="10257790"/>
            <a:ext cx="2054860" cy="398780"/>
          </a:xfrm>
          <a:prstGeom prst="rect">
            <a:avLst/>
          </a:prstGeom>
          <a:noFill/>
        </p:spPr>
        <p:txBody>
          <a:bodyPr wrap="square" rtlCol="0">
            <a:spAutoFit/>
          </a:bodyPr>
          <a:p>
            <a:r>
              <a:rPr lang="zh-CN" altLang="en-US" sz="2000" b="1">
                <a:solidFill>
                  <a:schemeClr val="tx1"/>
                </a:solidFill>
              </a:rPr>
              <a:t>现代生活居住区</a:t>
            </a:r>
            <a:endParaRPr lang="zh-CN" altLang="en-US" sz="2000" b="1">
              <a:solidFill>
                <a:schemeClr val="tx1"/>
              </a:solidFill>
            </a:endParaRPr>
          </a:p>
        </p:txBody>
      </p:sp>
      <p:sp>
        <p:nvSpPr>
          <p:cNvPr id="11" name="文本框 10"/>
          <p:cNvSpPr txBox="1"/>
          <p:nvPr>
            <p:custDataLst>
              <p:tags r:id="rId21"/>
            </p:custDataLst>
          </p:nvPr>
        </p:nvSpPr>
        <p:spPr>
          <a:xfrm>
            <a:off x="500380" y="12254865"/>
            <a:ext cx="2054860" cy="398780"/>
          </a:xfrm>
          <a:prstGeom prst="rect">
            <a:avLst/>
          </a:prstGeom>
          <a:noFill/>
        </p:spPr>
        <p:txBody>
          <a:bodyPr wrap="square" rtlCol="0">
            <a:spAutoFit/>
          </a:bodyPr>
          <a:p>
            <a:r>
              <a:rPr lang="zh-CN" altLang="en-US" sz="2000" b="1">
                <a:solidFill>
                  <a:schemeClr val="tx1"/>
                </a:solidFill>
              </a:rPr>
              <a:t>生态产业发展区</a:t>
            </a:r>
            <a:endParaRPr lang="zh-CN" altLang="en-US" sz="2000" b="1">
              <a:solidFill>
                <a:schemeClr val="tx1"/>
              </a:solidFill>
            </a:endParaRPr>
          </a:p>
        </p:txBody>
      </p:sp>
      <p:sp>
        <p:nvSpPr>
          <p:cNvPr id="13" name="文本框 12"/>
          <p:cNvSpPr txBox="1"/>
          <p:nvPr>
            <p:custDataLst>
              <p:tags r:id="rId22"/>
            </p:custDataLst>
          </p:nvPr>
        </p:nvSpPr>
        <p:spPr>
          <a:xfrm rot="20580000">
            <a:off x="4024630" y="10840720"/>
            <a:ext cx="2054860" cy="398780"/>
          </a:xfrm>
          <a:prstGeom prst="rect">
            <a:avLst/>
          </a:prstGeom>
          <a:noFill/>
        </p:spPr>
        <p:txBody>
          <a:bodyPr wrap="square" rtlCol="0">
            <a:spAutoFit/>
          </a:bodyPr>
          <a:p>
            <a:r>
              <a:rPr lang="zh-CN" altLang="en-US" sz="2000" b="1">
                <a:solidFill>
                  <a:srgbClr val="0070C0"/>
                </a:solidFill>
              </a:rPr>
              <a:t>对外交通连接轴</a:t>
            </a:r>
            <a:endParaRPr lang="zh-CN" altLang="en-US" sz="2000" b="1">
              <a:solidFill>
                <a:srgbClr val="0070C0"/>
              </a:solidFill>
            </a:endParaRPr>
          </a:p>
        </p:txBody>
      </p:sp>
      <p:sp>
        <p:nvSpPr>
          <p:cNvPr id="12" name="文本框 11"/>
          <p:cNvSpPr txBox="1"/>
          <p:nvPr>
            <p:custDataLst>
              <p:tags r:id="rId23"/>
            </p:custDataLst>
          </p:nvPr>
        </p:nvSpPr>
        <p:spPr>
          <a:xfrm rot="19560000">
            <a:off x="6693535" y="8468360"/>
            <a:ext cx="2054860" cy="398780"/>
          </a:xfrm>
          <a:prstGeom prst="rect">
            <a:avLst/>
          </a:prstGeom>
          <a:noFill/>
        </p:spPr>
        <p:txBody>
          <a:bodyPr wrap="square" rtlCol="0">
            <a:spAutoFit/>
          </a:bodyPr>
          <a:p>
            <a:r>
              <a:rPr lang="zh-CN" altLang="en-US" sz="2000" b="1">
                <a:solidFill>
                  <a:schemeClr val="tx1"/>
                </a:solidFill>
              </a:rPr>
              <a:t>公共服务共享区</a:t>
            </a:r>
            <a:endParaRPr lang="zh-CN" altLang="en-US" sz="2000" b="1">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1"/>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custDataLst>
              <p:tags r:id="rId2"/>
            </p:custDataLst>
          </p:nvPr>
        </p:nvSpPr>
        <p:spPr>
          <a:xfrm>
            <a:off x="500380" y="984885"/>
            <a:ext cx="6023610" cy="811530"/>
          </a:xfrm>
          <a:prstGeom prst="rect">
            <a:avLst/>
          </a:prstGeom>
          <a:noFill/>
        </p:spPr>
        <p:txBody>
          <a:bodyPr wrap="square" rtlCol="0">
            <a:spAutoFit/>
          </a:bodyPr>
          <a:p>
            <a:pPr>
              <a:lnSpc>
                <a:spcPct val="130000"/>
              </a:lnSpc>
            </a:pPr>
            <a:r>
              <a:rPr lang="en-US" altLang="zh-CN" sz="3600" b="1" dirty="0">
                <a:solidFill>
                  <a:schemeClr val="accent5"/>
                </a:solidFill>
                <a:effectLst/>
                <a:latin typeface="MiSans Bold" panose="00000800000000000000" pitchFamily="2" charset="-122"/>
                <a:ea typeface="MiSans Bold" panose="00000800000000000000" pitchFamily="2" charset="-122"/>
              </a:rPr>
              <a:t>8.1 </a:t>
            </a:r>
            <a:r>
              <a:rPr lang="zh-CN" altLang="en-US" sz="3600" b="1" dirty="0">
                <a:solidFill>
                  <a:schemeClr val="accent5"/>
                </a:solidFill>
                <a:effectLst/>
                <a:latin typeface="MiSans Bold" panose="00000800000000000000" pitchFamily="2" charset="-122"/>
                <a:ea typeface="MiSans Bold" panose="00000800000000000000" pitchFamily="2" charset="-122"/>
              </a:rPr>
              <a:t>提升镇区品质</a:t>
            </a:r>
            <a:r>
              <a:rPr lang="en-US" altLang="zh-CN" sz="3600" b="1" dirty="0">
                <a:solidFill>
                  <a:schemeClr val="accent5"/>
                </a:solidFill>
                <a:effectLst/>
                <a:latin typeface="MiSans Bold" panose="00000800000000000000" pitchFamily="2" charset="-122"/>
                <a:ea typeface="MiSans Bold" panose="00000800000000000000" pitchFamily="2" charset="-122"/>
              </a:rPr>
              <a:t> </a:t>
            </a:r>
            <a:endParaRPr lang="zh-CN" altLang="en-US" sz="3600" b="1" dirty="0">
              <a:solidFill>
                <a:schemeClr val="accent5"/>
              </a:solidFill>
              <a:effectLst/>
              <a:latin typeface="MiSans Bold" panose="00000800000000000000" pitchFamily="2" charset="-122"/>
              <a:ea typeface="MiSans Bold" panose="00000800000000000000" pitchFamily="2" charset="-122"/>
            </a:endParaRPr>
          </a:p>
        </p:txBody>
      </p:sp>
      <p:sp>
        <p:nvSpPr>
          <p:cNvPr id="3" name="文本框 2"/>
          <p:cNvSpPr txBox="1"/>
          <p:nvPr>
            <p:custDataLst>
              <p:tags r:id="rId3"/>
            </p:custDataLst>
          </p:nvPr>
        </p:nvSpPr>
        <p:spPr>
          <a:xfrm>
            <a:off x="299085" y="2109470"/>
            <a:ext cx="9935845" cy="2594610"/>
          </a:xfrm>
          <a:prstGeom prst="rect">
            <a:avLst/>
          </a:prstGeom>
          <a:solidFill>
            <a:schemeClr val="accent4">
              <a:lumMod val="60000"/>
              <a:lumOff val="40000"/>
            </a:schemeClr>
          </a:solidFill>
        </p:spPr>
        <p:txBody>
          <a:bodyPr wrap="square" rtlCol="0">
            <a:noAutofit/>
          </a:bodyPr>
          <a:p>
            <a:pPr indent="711200" algn="ctr" fontAlgn="auto">
              <a:lnSpc>
                <a:spcPct val="150000"/>
              </a:lnSpc>
              <a:extLst>
                <a:ext uri="{35155182-B16C-46BC-9424-99874614C6A1}">
                  <wpsdc:indentchars xmlns:wpsdc="http://www.wps.cn/officeDocument/2017/drawingmlCustomData" val="200" checksum="3773799597"/>
                </a:ext>
              </a:extLst>
            </a:pPr>
            <a:r>
              <a:rPr lang="zh-CN" sz="2800" b="1" dirty="0">
                <a:latin typeface="仿宋" panose="02010609060101010101" charset="-122"/>
                <a:ea typeface="仿宋" panose="02010609060101010101" charset="-122"/>
                <a:cs typeface="仿宋" panose="02010609060101010101" charset="-122"/>
              </a:rPr>
              <a:t>中心镇区规划以完善城镇功能为核心，调整用地结构，适度集聚集中，明确行政服务、商贸物流、现代生活等主导功能区；统筹区域内公共资源配置，补齐短板，连通水系，打造景观节点，改善人居环境，提升城镇品质。</a:t>
            </a:r>
            <a:endParaRPr lang="zh-CN" sz="2800" b="1" dirty="0">
              <a:latin typeface="仿宋" panose="02010609060101010101" charset="-122"/>
              <a:ea typeface="仿宋" panose="02010609060101010101" charset="-122"/>
              <a:cs typeface="仿宋" panose="02010609060101010101" charset="-122"/>
            </a:endParaRPr>
          </a:p>
        </p:txBody>
      </p:sp>
      <p:pic>
        <p:nvPicPr>
          <p:cNvPr id="4" name="图片 3" descr="用地布局2"/>
          <p:cNvPicPr>
            <a:picLocks noChangeAspect="1"/>
          </p:cNvPicPr>
          <p:nvPr/>
        </p:nvPicPr>
        <p:blipFill>
          <a:blip r:embed="rId4"/>
          <a:srcRect/>
          <a:stretch>
            <a:fillRect/>
          </a:stretch>
        </p:blipFill>
        <p:spPr>
          <a:xfrm>
            <a:off x="0" y="5380355"/>
            <a:ext cx="10691495" cy="9739630"/>
          </a:xfrm>
          <a:prstGeom prst="rect">
            <a:avLst/>
          </a:prstGeom>
          <a:effectLst>
            <a:softEdge rad="317500"/>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1"/>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custDataLst>
              <p:tags r:id="rId2"/>
            </p:custDataLst>
          </p:nvPr>
        </p:nvSpPr>
        <p:spPr>
          <a:xfrm>
            <a:off x="500380" y="984885"/>
            <a:ext cx="6023610" cy="811530"/>
          </a:xfrm>
          <a:prstGeom prst="rect">
            <a:avLst/>
          </a:prstGeom>
          <a:noFill/>
        </p:spPr>
        <p:txBody>
          <a:bodyPr wrap="square" rtlCol="0">
            <a:spAutoFit/>
          </a:bodyPr>
          <a:p>
            <a:pPr>
              <a:lnSpc>
                <a:spcPct val="130000"/>
              </a:lnSpc>
            </a:pPr>
            <a:r>
              <a:rPr lang="en-US" altLang="zh-CN" sz="3600" b="1" dirty="0">
                <a:solidFill>
                  <a:schemeClr val="accent5"/>
                </a:solidFill>
                <a:effectLst/>
                <a:latin typeface="MiSans Bold" panose="00000800000000000000" pitchFamily="2" charset="-122"/>
                <a:ea typeface="MiSans Bold" panose="00000800000000000000" pitchFamily="2" charset="-122"/>
              </a:rPr>
              <a:t>8.2 </a:t>
            </a:r>
            <a:r>
              <a:rPr lang="zh-CN" altLang="en-US" sz="3600" b="1" dirty="0">
                <a:solidFill>
                  <a:schemeClr val="accent5"/>
                </a:solidFill>
                <a:effectLst/>
                <a:latin typeface="MiSans Bold" panose="00000800000000000000" pitchFamily="2" charset="-122"/>
                <a:ea typeface="MiSans Bold" panose="00000800000000000000" pitchFamily="2" charset="-122"/>
              </a:rPr>
              <a:t>支撑服务体系</a:t>
            </a:r>
            <a:r>
              <a:rPr lang="en-US" altLang="zh-CN" sz="3600" b="1" dirty="0">
                <a:solidFill>
                  <a:schemeClr val="accent5"/>
                </a:solidFill>
                <a:effectLst/>
                <a:latin typeface="MiSans Bold" panose="00000800000000000000" pitchFamily="2" charset="-122"/>
                <a:ea typeface="MiSans Bold" panose="00000800000000000000" pitchFamily="2" charset="-122"/>
              </a:rPr>
              <a:t> </a:t>
            </a:r>
            <a:endParaRPr lang="zh-CN" altLang="en-US" sz="3600" b="1" dirty="0">
              <a:solidFill>
                <a:schemeClr val="accent5"/>
              </a:solidFill>
              <a:effectLst/>
              <a:latin typeface="MiSans Bold" panose="00000800000000000000" pitchFamily="2" charset="-122"/>
              <a:ea typeface="MiSans Bold" panose="00000800000000000000" pitchFamily="2" charset="-122"/>
            </a:endParaRPr>
          </a:p>
        </p:txBody>
      </p:sp>
      <p:pic>
        <p:nvPicPr>
          <p:cNvPr id="6" name="图片 5" descr="D:/云金地/02楚雄市/02大河口乡镇规划/03过程数据/07公示稿/公示图件/支撑体系3.jpg支撑体系3"/>
          <p:cNvPicPr>
            <a:picLocks noChangeAspect="1"/>
          </p:cNvPicPr>
          <p:nvPr/>
        </p:nvPicPr>
        <p:blipFill>
          <a:blip r:embed="rId3"/>
          <a:srcRect/>
          <a:stretch>
            <a:fillRect/>
          </a:stretch>
        </p:blipFill>
        <p:spPr>
          <a:xfrm>
            <a:off x="-635" y="4941570"/>
            <a:ext cx="10691495" cy="10178415"/>
          </a:xfrm>
          <a:prstGeom prst="rect">
            <a:avLst/>
          </a:prstGeom>
          <a:effectLst>
            <a:softEdge rad="317500"/>
          </a:effectLst>
        </p:spPr>
      </p:pic>
      <p:sp>
        <p:nvSpPr>
          <p:cNvPr id="3" name="文本框 2"/>
          <p:cNvSpPr txBox="1"/>
          <p:nvPr>
            <p:custDataLst>
              <p:tags r:id="rId4"/>
            </p:custDataLst>
          </p:nvPr>
        </p:nvSpPr>
        <p:spPr>
          <a:xfrm>
            <a:off x="161290" y="2333625"/>
            <a:ext cx="10355580" cy="2607945"/>
          </a:xfrm>
          <a:prstGeom prst="rect">
            <a:avLst/>
          </a:prstGeom>
          <a:solidFill>
            <a:schemeClr val="accent6">
              <a:lumMod val="40000"/>
              <a:lumOff val="60000"/>
            </a:schemeClr>
          </a:solidFill>
        </p:spPr>
        <p:txBody>
          <a:bodyPr wrap="square" rtlCol="0">
            <a:noAutofit/>
          </a:bodyPr>
          <a:p>
            <a:pPr indent="0" algn="ctr" fontAlgn="auto">
              <a:lnSpc>
                <a:spcPct val="130000"/>
              </a:lnSpc>
            </a:pPr>
            <a:r>
              <a:rPr lang="zh-CN" sz="2400" b="1" dirty="0">
                <a:solidFill>
                  <a:schemeClr val="tx1"/>
                </a:solidFill>
                <a:latin typeface="仿宋" panose="02010609060101010101" charset="-122"/>
                <a:ea typeface="仿宋" panose="02010609060101010101" charset="-122"/>
                <a:cs typeface="仿宋" panose="02010609060101010101" charset="-122"/>
              </a:rPr>
              <a:t>市政基础设施规划：</a:t>
            </a:r>
            <a:r>
              <a:rPr lang="zh-CN" sz="2400" dirty="0">
                <a:solidFill>
                  <a:schemeClr val="tx1"/>
                </a:solidFill>
                <a:latin typeface="仿宋" panose="02010609060101010101" charset="-122"/>
                <a:ea typeface="仿宋" panose="02010609060101010101" charset="-122"/>
                <a:cs typeface="仿宋" panose="02010609060101010101" charset="-122"/>
              </a:rPr>
              <a:t>加强对城镇道路系统、给水工程、排水工程、电力工程、环卫工程统筹安排，建立健全大河口乡市政格局</a:t>
            </a:r>
            <a:r>
              <a:rPr lang="zh-CN" sz="2400" b="1" dirty="0">
                <a:solidFill>
                  <a:schemeClr val="tx1"/>
                </a:solidFill>
                <a:latin typeface="仿宋" panose="02010609060101010101" charset="-122"/>
                <a:ea typeface="仿宋" panose="02010609060101010101" charset="-122"/>
                <a:cs typeface="仿宋" panose="02010609060101010101" charset="-122"/>
              </a:rPr>
              <a:t>。</a:t>
            </a:r>
            <a:endParaRPr lang="zh-CN" sz="2400" b="1" dirty="0">
              <a:solidFill>
                <a:schemeClr val="tx1"/>
              </a:solidFill>
              <a:latin typeface="仿宋" panose="02010609060101010101" charset="-122"/>
              <a:ea typeface="仿宋" panose="02010609060101010101" charset="-122"/>
              <a:cs typeface="仿宋" panose="02010609060101010101" charset="-122"/>
            </a:endParaRPr>
          </a:p>
          <a:p>
            <a:pPr indent="0" algn="ctr" fontAlgn="auto">
              <a:lnSpc>
                <a:spcPct val="130000"/>
              </a:lnSpc>
            </a:pPr>
            <a:r>
              <a:rPr lang="zh-CN" sz="2400" b="1" dirty="0">
                <a:solidFill>
                  <a:schemeClr val="tx1"/>
                </a:solidFill>
                <a:latin typeface="仿宋" panose="02010609060101010101" charset="-122"/>
                <a:ea typeface="仿宋" panose="02010609060101010101" charset="-122"/>
                <a:cs typeface="仿宋" panose="02010609060101010101" charset="-122"/>
              </a:rPr>
              <a:t>公共服务设施规划：</a:t>
            </a:r>
            <a:r>
              <a:rPr lang="zh-CN" sz="2400" dirty="0">
                <a:solidFill>
                  <a:schemeClr val="tx1"/>
                </a:solidFill>
                <a:latin typeface="仿宋" panose="02010609060101010101" charset="-122"/>
                <a:ea typeface="仿宋" panose="02010609060101010101" charset="-122"/>
                <a:cs typeface="仿宋" panose="02010609060101010101" charset="-122"/>
              </a:rPr>
              <a:t>主要对现状文化活动中心、小学幼儿园、农贸市场、派出所、体育场、养老院、卫生院、商业等公共服务设施进行提质改造，增设小游园、广场绿地</a:t>
            </a:r>
            <a:r>
              <a:rPr lang="zh-CN" sz="2400" dirty="0">
                <a:solidFill>
                  <a:schemeClr val="tx1"/>
                </a:solidFill>
                <a:latin typeface="仿宋" panose="02010609060101010101" charset="-122"/>
                <a:ea typeface="仿宋" panose="02010609060101010101" charset="-122"/>
                <a:cs typeface="仿宋" panose="02010609060101010101" charset="-122"/>
                <a:sym typeface="+mn-ea"/>
              </a:rPr>
              <a:t>等，提升人居环境。</a:t>
            </a:r>
            <a:endParaRPr lang="zh-CN" sz="2400"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 name="文本框 1"/>
          <p:cNvSpPr txBox="1"/>
          <p:nvPr/>
        </p:nvSpPr>
        <p:spPr>
          <a:xfrm>
            <a:off x="1357630" y="1682750"/>
            <a:ext cx="7391400" cy="650875"/>
          </a:xfrm>
          <a:prstGeom prst="rect">
            <a:avLst/>
          </a:prstGeom>
          <a:noFill/>
        </p:spPr>
        <p:txBody>
          <a:bodyPr wrap="square" rtlCol="0" anchor="t">
            <a:spAutoFit/>
          </a:bodyPr>
          <a:p>
            <a:pPr indent="711200" algn="ctr" fontAlgn="auto">
              <a:lnSpc>
                <a:spcPct val="130000"/>
              </a:lnSpc>
              <a:extLst>
                <a:ext uri="{35155182-B16C-46BC-9424-99874614C6A1}">
                  <wpsdc:indentchars xmlns:wpsdc="http://www.wps.cn/officeDocument/2017/drawingmlCustomData" val="200" checksum="3773799597"/>
                </a:ext>
              </a:extLst>
            </a:pPr>
            <a:r>
              <a:rPr lang="zh-CN" sz="2800" b="1" dirty="0">
                <a:solidFill>
                  <a:schemeClr val="accent6"/>
                </a:solidFill>
                <a:latin typeface="仿宋" panose="02010609060101010101" charset="-122"/>
                <a:ea typeface="仿宋" panose="02010609060101010101" charset="-122"/>
                <a:cs typeface="仿宋" panose="02010609060101010101" charset="-122"/>
                <a:sym typeface="+mn-ea"/>
              </a:rPr>
              <a:t>构建打造便捷高效的支撑服务体系</a:t>
            </a:r>
            <a:endParaRPr lang="zh-CN" altLang="en-US" sz="2800" b="1" dirty="0">
              <a:solidFill>
                <a:schemeClr val="accent6"/>
              </a:solidFill>
              <a:latin typeface="仿宋" panose="02010609060101010101" charset="-122"/>
              <a:ea typeface="仿宋" panose="02010609060101010101" charset="-122"/>
              <a:cs typeface="仿宋" panose="02010609060101010101" charset="-122"/>
              <a:sym typeface="+mn-ea"/>
            </a:endParaRPr>
          </a:p>
        </p:txBody>
      </p:sp>
      <p:pic>
        <p:nvPicPr>
          <p:cNvPr id="4" name="图片 3" descr="D:/云金地/02楚雄市/02大河口乡镇规划/03过程数据/07公示稿/公示图件/支撑体系2.jpg支撑体系2"/>
          <p:cNvPicPr>
            <a:picLocks noChangeAspect="1"/>
          </p:cNvPicPr>
          <p:nvPr>
            <p:custDataLst>
              <p:tags r:id="rId5"/>
            </p:custDataLst>
          </p:nvPr>
        </p:nvPicPr>
        <p:blipFill>
          <a:blip r:embed="rId6"/>
          <a:srcRect/>
          <a:stretch>
            <a:fillRect/>
          </a:stretch>
        </p:blipFill>
        <p:spPr>
          <a:xfrm>
            <a:off x="8319135" y="11715115"/>
            <a:ext cx="2197735" cy="3315970"/>
          </a:xfrm>
          <a:prstGeom prst="rect">
            <a:avLst/>
          </a:prstGeom>
          <a:effectLst>
            <a:softEdge rad="12700"/>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D:/云金地/02楚雄市/02大河口乡镇规划/03过程数据/07公示稿/封面图片/风景7.jpg风景7"/>
          <p:cNvPicPr>
            <a:picLocks noChangeAspect="1"/>
          </p:cNvPicPr>
          <p:nvPr/>
        </p:nvPicPr>
        <p:blipFill>
          <a:blip r:embed="rId1"/>
          <a:srcRect/>
          <a:stretch>
            <a:fillRect/>
          </a:stretch>
        </p:blipFill>
        <p:spPr>
          <a:xfrm>
            <a:off x="0" y="788670"/>
            <a:ext cx="10692130" cy="14331315"/>
          </a:xfrm>
          <a:prstGeom prst="rect">
            <a:avLst/>
          </a:prstGeom>
        </p:spPr>
      </p:pic>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2"/>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grpSp>
        <p:nvGrpSpPr>
          <p:cNvPr id="15" name="组合 14"/>
          <p:cNvGrpSpPr/>
          <p:nvPr/>
        </p:nvGrpSpPr>
        <p:grpSpPr>
          <a:xfrm>
            <a:off x="466852" y="2807468"/>
            <a:ext cx="1347216" cy="1106805"/>
            <a:chOff x="5416296" y="1087904"/>
            <a:chExt cx="1347216" cy="1106805"/>
          </a:xfrm>
        </p:grpSpPr>
        <p:sp>
          <p:nvSpPr>
            <p:cNvPr id="16" name="椭圆 15"/>
            <p:cNvSpPr/>
            <p:nvPr>
              <p:custDataLst>
                <p:tags r:id="rId3"/>
              </p:custDataLst>
            </p:nvPr>
          </p:nvSpPr>
          <p:spPr>
            <a:xfrm>
              <a:off x="5547360" y="1102328"/>
              <a:ext cx="1085088" cy="1085088"/>
            </a:xfrm>
            <a:prstGeom prst="ellipse">
              <a:avLst/>
            </a:prstGeom>
            <a:solidFill>
              <a:schemeClr val="bg1"/>
            </a:solidFill>
            <a:ln>
              <a:gradFill>
                <a:gsLst>
                  <a:gs pos="0">
                    <a:srgbClr val="79BA31"/>
                  </a:gs>
                  <a:gs pos="100000">
                    <a:srgbClr val="278B35"/>
                  </a:gs>
                </a:gsLst>
                <a:lin ang="5400000" scaled="1"/>
              </a:gradFill>
            </a:ln>
            <a:effectLst>
              <a:outerShdw blurRad="190500" dist="38100" dir="5400000" algn="t" rotWithShape="0">
                <a:srgbClr val="066106">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custDataLst>
                <p:tags r:id="rId4"/>
              </p:custDataLst>
            </p:nvPr>
          </p:nvSpPr>
          <p:spPr>
            <a:xfrm>
              <a:off x="5416296" y="1087904"/>
              <a:ext cx="1347216" cy="1106805"/>
            </a:xfrm>
            <a:prstGeom prst="rect">
              <a:avLst/>
            </a:prstGeom>
            <a:noFill/>
          </p:spPr>
          <p:txBody>
            <a:bodyPr wrap="square" rtlCol="0">
              <a:spAutoFit/>
            </a:bodyPr>
            <a:p>
              <a:pPr algn="ctr"/>
              <a:r>
                <a:rPr lang="en-US" altLang="zh-CN" sz="66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09</a:t>
              </a:r>
              <a:endParaRPr lang="en-US" altLang="zh-CN" sz="66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grpSp>
      <p:sp>
        <p:nvSpPr>
          <p:cNvPr id="23" name="文本框 22"/>
          <p:cNvSpPr txBox="1"/>
          <p:nvPr>
            <p:custDataLst>
              <p:tags r:id="rId5"/>
            </p:custDataLst>
          </p:nvPr>
        </p:nvSpPr>
        <p:spPr>
          <a:xfrm>
            <a:off x="1926590" y="3432810"/>
            <a:ext cx="7751445" cy="1135380"/>
          </a:xfrm>
          <a:prstGeom prst="rect">
            <a:avLst/>
          </a:prstGeom>
          <a:noFill/>
        </p:spPr>
        <p:txBody>
          <a:bodyPr wrap="square" rtlCol="0">
            <a:noAutofit/>
          </a:bodyPr>
          <a:lstStyle>
            <a:defPPr>
              <a:defRPr lang="zh-CN"/>
            </a:defPPr>
            <a:lvl1pPr algn="ctr">
              <a:defRPr sz="9600" b="1">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defRPr>
            </a:lvl1pPr>
          </a:lstStyle>
          <a:p>
            <a:pPr indent="0" algn="l" fontAlgn="auto">
              <a:lnSpc>
                <a:spcPct val="150000"/>
              </a:lnSpc>
            </a:pPr>
            <a:r>
              <a:rPr lang="en-US" altLang="zh-CN" sz="3600" dirty="0">
                <a:solidFill>
                  <a:schemeClr val="accent4"/>
                </a:solidFill>
                <a:effectLst/>
              </a:rPr>
              <a:t>9</a:t>
            </a:r>
            <a:r>
              <a:rPr lang="zh-CN" altLang="en-US" sz="3600" dirty="0">
                <a:solidFill>
                  <a:schemeClr val="accent4"/>
                </a:solidFill>
                <a:effectLst/>
              </a:rPr>
              <a:t>.</a:t>
            </a:r>
            <a:r>
              <a:rPr lang="en-US" altLang="zh-CN" sz="3600" dirty="0">
                <a:solidFill>
                  <a:schemeClr val="accent4"/>
                </a:solidFill>
                <a:effectLst/>
              </a:rPr>
              <a:t>1 </a:t>
            </a:r>
            <a:r>
              <a:rPr lang="zh-CN" altLang="en-US" sz="3600" dirty="0">
                <a:solidFill>
                  <a:schemeClr val="accent4"/>
                </a:solidFill>
                <a:effectLst/>
              </a:rPr>
              <a:t>加强规划实施传导与保障</a:t>
            </a:r>
            <a:endParaRPr lang="zh-CN" altLang="en-US" sz="3600" dirty="0">
              <a:solidFill>
                <a:schemeClr val="accent4"/>
              </a:solidFill>
              <a:effectLst/>
            </a:endParaRPr>
          </a:p>
          <a:p>
            <a:pPr indent="0" algn="l" fontAlgn="auto">
              <a:lnSpc>
                <a:spcPct val="150000"/>
              </a:lnSpc>
            </a:pPr>
            <a:endParaRPr lang="zh-CN" altLang="en-US" sz="3600" dirty="0">
              <a:solidFill>
                <a:schemeClr val="accent4"/>
              </a:solidFill>
              <a:effectLst/>
            </a:endParaRPr>
          </a:p>
        </p:txBody>
      </p:sp>
      <p:cxnSp>
        <p:nvCxnSpPr>
          <p:cNvPr id="48" name="直接连接符 47"/>
          <p:cNvCxnSpPr/>
          <p:nvPr>
            <p:custDataLst>
              <p:tags r:id="rId6"/>
            </p:custDataLst>
          </p:nvPr>
        </p:nvCxnSpPr>
        <p:spPr>
          <a:xfrm flipV="1">
            <a:off x="1926590" y="4578985"/>
            <a:ext cx="3635375" cy="11430"/>
          </a:xfrm>
          <a:prstGeom prst="line">
            <a:avLst/>
          </a:prstGeom>
          <a:ln>
            <a:solidFill>
              <a:srgbClr val="75BD42"/>
            </a:solidFill>
          </a:ln>
        </p:spPr>
        <p:style>
          <a:lnRef idx="2">
            <a:schemeClr val="accent1"/>
          </a:lnRef>
          <a:fillRef idx="0">
            <a:srgbClr val="FFFFFF"/>
          </a:fillRef>
          <a:effectRef idx="0">
            <a:srgbClr val="FFFFFF"/>
          </a:effectRef>
          <a:fontRef idx="minor">
            <a:schemeClr val="tx1"/>
          </a:fontRef>
        </p:style>
      </p:cxnSp>
      <p:sp>
        <p:nvSpPr>
          <p:cNvPr id="21" name="文本框 20"/>
          <p:cNvSpPr txBox="1"/>
          <p:nvPr>
            <p:custDataLst>
              <p:tags r:id="rId7"/>
            </p:custDataLst>
          </p:nvPr>
        </p:nvSpPr>
        <p:spPr>
          <a:xfrm>
            <a:off x="1192530" y="2253615"/>
            <a:ext cx="6401435" cy="922020"/>
          </a:xfrm>
          <a:prstGeom prst="rect">
            <a:avLst/>
          </a:prstGeom>
          <a:noFill/>
        </p:spPr>
        <p:txBody>
          <a:bodyPr wrap="square" rtlCol="0">
            <a:spAutoFit/>
          </a:bodyPr>
          <a:lstStyle>
            <a:defPPr>
              <a:defRPr lang="zh-CN"/>
            </a:defPPr>
            <a:lvl1pPr algn="ctr">
              <a:defRPr sz="9600" b="1">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defRPr>
            </a:lvl1pPr>
          </a:lstStyle>
          <a:p>
            <a:r>
              <a:rPr lang="zh-CN" altLang="en-US" sz="5400" dirty="0">
                <a:solidFill>
                  <a:schemeClr val="accent4"/>
                </a:solidFill>
              </a:rPr>
              <a:t>规划传导与实施</a:t>
            </a:r>
            <a:endParaRPr lang="zh-CN" altLang="en-US" sz="5400" dirty="0">
              <a:solidFill>
                <a:schemeClr val="accent4"/>
              </a:solidFill>
            </a:endParaRPr>
          </a:p>
        </p:txBody>
      </p:sp>
      <p:cxnSp>
        <p:nvCxnSpPr>
          <p:cNvPr id="4" name="直接连接符 3"/>
          <p:cNvCxnSpPr/>
          <p:nvPr>
            <p:custDataLst>
              <p:tags r:id="rId8"/>
            </p:custDataLst>
          </p:nvPr>
        </p:nvCxnSpPr>
        <p:spPr>
          <a:xfrm flipV="1">
            <a:off x="2032000" y="3432810"/>
            <a:ext cx="3635375" cy="11430"/>
          </a:xfrm>
          <a:prstGeom prst="line">
            <a:avLst/>
          </a:prstGeom>
          <a:ln>
            <a:solidFill>
              <a:srgbClr val="75BD42"/>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979805"/>
            <a:ext cx="10692130" cy="14135100"/>
          </a:xfrm>
          <a:prstGeom prst="rect">
            <a:avLst/>
          </a:prstGeom>
          <a:solidFill>
            <a:schemeClr val="bg1">
              <a:lumMod val="95000"/>
              <a:alpha val="42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1"/>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custDataLst>
              <p:tags r:id="rId2"/>
            </p:custDataLst>
          </p:nvPr>
        </p:nvSpPr>
        <p:spPr>
          <a:xfrm>
            <a:off x="500380" y="984885"/>
            <a:ext cx="7597140" cy="811530"/>
          </a:xfrm>
          <a:prstGeom prst="rect">
            <a:avLst/>
          </a:prstGeom>
          <a:noFill/>
        </p:spPr>
        <p:txBody>
          <a:bodyPr wrap="square" rtlCol="0">
            <a:spAutoFit/>
          </a:bodyPr>
          <a:p>
            <a:pPr>
              <a:lnSpc>
                <a:spcPct val="130000"/>
              </a:lnSpc>
            </a:pPr>
            <a:r>
              <a:rPr lang="en-US" altLang="zh-CN" sz="3600" b="1" dirty="0">
                <a:solidFill>
                  <a:schemeClr val="accent5"/>
                </a:solidFill>
                <a:effectLst/>
                <a:latin typeface="MiSans Bold" panose="00000800000000000000" pitchFamily="2" charset="-122"/>
                <a:ea typeface="MiSans Bold" panose="00000800000000000000" pitchFamily="2" charset="-122"/>
              </a:rPr>
              <a:t>9.1 </a:t>
            </a:r>
            <a:r>
              <a:rPr lang="zh-CN" altLang="en-US" sz="3600" b="1" dirty="0">
                <a:solidFill>
                  <a:schemeClr val="accent5"/>
                </a:solidFill>
                <a:effectLst/>
                <a:latin typeface="MiSans Bold" panose="00000800000000000000" pitchFamily="2" charset="-122"/>
                <a:ea typeface="MiSans Bold" panose="00000800000000000000" pitchFamily="2" charset="-122"/>
              </a:rPr>
              <a:t>加强规划实施传导与保障</a:t>
            </a:r>
            <a:endParaRPr lang="zh-CN" altLang="en-US" sz="3600" b="1" dirty="0">
              <a:solidFill>
                <a:schemeClr val="accent5"/>
              </a:solidFill>
              <a:effectLst/>
              <a:latin typeface="MiSans Bold" panose="00000800000000000000" pitchFamily="2" charset="-122"/>
              <a:ea typeface="MiSans Bold" panose="00000800000000000000" pitchFamily="2" charset="-122"/>
            </a:endParaRPr>
          </a:p>
        </p:txBody>
      </p:sp>
      <p:cxnSp>
        <p:nvCxnSpPr>
          <p:cNvPr id="27" name="直接连接符 26"/>
          <p:cNvCxnSpPr/>
          <p:nvPr>
            <p:custDataLst>
              <p:tags r:id="rId3"/>
            </p:custDataLst>
          </p:nvPr>
        </p:nvCxnSpPr>
        <p:spPr>
          <a:xfrm>
            <a:off x="5081270" y="4601845"/>
            <a:ext cx="1270" cy="2559050"/>
          </a:xfrm>
          <a:prstGeom prst="line">
            <a:avLst/>
          </a:prstGeom>
          <a:ln w="12700" cmpd="sng">
            <a:solidFill>
              <a:schemeClr val="bg1">
                <a:lumMod val="65000"/>
              </a:schemeClr>
            </a:solidFill>
            <a:prstDash val="sysDot"/>
          </a:ln>
        </p:spPr>
        <p:style>
          <a:lnRef idx="2">
            <a:schemeClr val="accent1"/>
          </a:lnRef>
          <a:fillRef idx="0">
            <a:srgbClr val="FFFFFF"/>
          </a:fillRef>
          <a:effectRef idx="0">
            <a:srgbClr val="FFFFFF"/>
          </a:effectRef>
          <a:fontRef idx="minor">
            <a:schemeClr val="tx1"/>
          </a:fontRef>
        </p:style>
      </p:cxnSp>
      <p:sp>
        <p:nvSpPr>
          <p:cNvPr id="33" name="圆角矩形 32"/>
          <p:cNvSpPr/>
          <p:nvPr>
            <p:custDataLst>
              <p:tags r:id="rId4"/>
            </p:custDataLst>
          </p:nvPr>
        </p:nvSpPr>
        <p:spPr>
          <a:xfrm>
            <a:off x="408305" y="4521835"/>
            <a:ext cx="9782175" cy="2639060"/>
          </a:xfrm>
          <a:prstGeom prst="roundRect">
            <a:avLst>
              <a:gd name="adj" fmla="val 0"/>
            </a:avLst>
          </a:prstGeom>
          <a:noFill/>
          <a:ln w="19050">
            <a:solidFill>
              <a:srgbClr val="57659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60"/>
          </a:p>
        </p:txBody>
      </p:sp>
      <p:sp>
        <p:nvSpPr>
          <p:cNvPr id="35" name="圆角矩形 34"/>
          <p:cNvSpPr/>
          <p:nvPr>
            <p:custDataLst>
              <p:tags r:id="rId5"/>
            </p:custDataLst>
          </p:nvPr>
        </p:nvSpPr>
        <p:spPr>
          <a:xfrm>
            <a:off x="527050" y="4733925"/>
            <a:ext cx="1780540" cy="929640"/>
          </a:xfrm>
          <a:prstGeom prst="roundRect">
            <a:avLst>
              <a:gd name="adj"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5" b="1" dirty="0">
                <a:solidFill>
                  <a:schemeClr val="bg2">
                    <a:lumMod val="25000"/>
                  </a:schemeClr>
                </a:solidFill>
                <a:latin typeface="微软雅黑" panose="020B0503020204020204" charset="-122"/>
                <a:ea typeface="微软雅黑" panose="020B0503020204020204" charset="-122"/>
              </a:rPr>
              <a:t>城镇开发</a:t>
            </a:r>
            <a:endParaRPr lang="zh-CN" altLang="en-US" sz="2005" b="1" dirty="0">
              <a:solidFill>
                <a:schemeClr val="bg2">
                  <a:lumMod val="25000"/>
                </a:schemeClr>
              </a:solidFill>
              <a:latin typeface="微软雅黑" panose="020B0503020204020204" charset="-122"/>
              <a:ea typeface="微软雅黑" panose="020B0503020204020204" charset="-122"/>
            </a:endParaRPr>
          </a:p>
          <a:p>
            <a:pPr algn="ctr"/>
            <a:r>
              <a:rPr lang="zh-CN" altLang="en-US" sz="2005" b="1" dirty="0">
                <a:solidFill>
                  <a:schemeClr val="bg2">
                    <a:lumMod val="25000"/>
                  </a:schemeClr>
                </a:solidFill>
                <a:latin typeface="微软雅黑" panose="020B0503020204020204" charset="-122"/>
                <a:ea typeface="微软雅黑" panose="020B0503020204020204" charset="-122"/>
              </a:rPr>
              <a:t>边界以内</a:t>
            </a:r>
            <a:endParaRPr lang="zh-CN" altLang="en-US" sz="2005" b="1" dirty="0">
              <a:solidFill>
                <a:schemeClr val="bg2">
                  <a:lumMod val="25000"/>
                </a:schemeClr>
              </a:solidFill>
              <a:latin typeface="微软雅黑" panose="020B0503020204020204" charset="-122"/>
              <a:ea typeface="微软雅黑" panose="020B0503020204020204" charset="-122"/>
            </a:endParaRPr>
          </a:p>
        </p:txBody>
      </p:sp>
      <p:sp>
        <p:nvSpPr>
          <p:cNvPr id="36" name="圆角矩形 35"/>
          <p:cNvSpPr/>
          <p:nvPr>
            <p:custDataLst>
              <p:tags r:id="rId6"/>
            </p:custDataLst>
          </p:nvPr>
        </p:nvSpPr>
        <p:spPr>
          <a:xfrm>
            <a:off x="5134610" y="4848860"/>
            <a:ext cx="1713865" cy="929640"/>
          </a:xfrm>
          <a:prstGeom prst="roundRect">
            <a:avLst/>
          </a:prstGeom>
          <a:solidFill>
            <a:srgbClr val="BC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5" b="1">
                <a:solidFill>
                  <a:schemeClr val="bg2">
                    <a:lumMod val="25000"/>
                  </a:schemeClr>
                </a:solidFill>
                <a:latin typeface="微软雅黑" panose="020B0503020204020204" charset="-122"/>
                <a:ea typeface="微软雅黑" panose="020B0503020204020204" charset="-122"/>
              </a:rPr>
              <a:t>城镇开发</a:t>
            </a:r>
            <a:endParaRPr lang="zh-CN" altLang="en-US" sz="2005" b="1">
              <a:solidFill>
                <a:schemeClr val="bg2">
                  <a:lumMod val="25000"/>
                </a:schemeClr>
              </a:solidFill>
              <a:latin typeface="微软雅黑" panose="020B0503020204020204" charset="-122"/>
              <a:ea typeface="微软雅黑" panose="020B0503020204020204" charset="-122"/>
            </a:endParaRPr>
          </a:p>
          <a:p>
            <a:pPr algn="ctr"/>
            <a:r>
              <a:rPr lang="zh-CN" altLang="en-US" sz="2005" b="1">
                <a:solidFill>
                  <a:schemeClr val="bg2">
                    <a:lumMod val="25000"/>
                  </a:schemeClr>
                </a:solidFill>
                <a:latin typeface="微软雅黑" panose="020B0503020204020204" charset="-122"/>
                <a:ea typeface="微软雅黑" panose="020B0503020204020204" charset="-122"/>
              </a:rPr>
              <a:t>边界以外</a:t>
            </a:r>
            <a:endParaRPr lang="zh-CN" altLang="en-US" sz="2005" b="1">
              <a:solidFill>
                <a:schemeClr val="bg2">
                  <a:lumMod val="25000"/>
                </a:schemeClr>
              </a:solidFill>
              <a:latin typeface="微软雅黑" panose="020B0503020204020204" charset="-122"/>
              <a:ea typeface="微软雅黑" panose="020B0503020204020204" charset="-122"/>
            </a:endParaRPr>
          </a:p>
        </p:txBody>
      </p:sp>
      <p:sp>
        <p:nvSpPr>
          <p:cNvPr id="37" name="圆角矩形 36"/>
          <p:cNvSpPr/>
          <p:nvPr>
            <p:custDataLst>
              <p:tags r:id="rId7"/>
            </p:custDataLst>
          </p:nvPr>
        </p:nvSpPr>
        <p:spPr>
          <a:xfrm>
            <a:off x="527050" y="5932805"/>
            <a:ext cx="1780540" cy="929640"/>
          </a:xfrm>
          <a:prstGeom prst="roundRect">
            <a:avLst/>
          </a:prstGeom>
          <a:solidFill>
            <a:srgbClr val="BC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5" b="1">
                <a:solidFill>
                  <a:schemeClr val="bg2">
                    <a:lumMod val="25000"/>
                  </a:schemeClr>
                </a:solidFill>
                <a:latin typeface="微软雅黑" panose="020B0503020204020204" charset="-122"/>
                <a:ea typeface="微软雅黑" panose="020B0503020204020204" charset="-122"/>
              </a:rPr>
              <a:t>控制性</a:t>
            </a:r>
            <a:endParaRPr lang="zh-CN" altLang="en-US" sz="2005" b="1">
              <a:solidFill>
                <a:schemeClr val="bg2">
                  <a:lumMod val="25000"/>
                </a:schemeClr>
              </a:solidFill>
              <a:latin typeface="微软雅黑" panose="020B0503020204020204" charset="-122"/>
              <a:ea typeface="微软雅黑" panose="020B0503020204020204" charset="-122"/>
            </a:endParaRPr>
          </a:p>
          <a:p>
            <a:pPr algn="ctr"/>
            <a:r>
              <a:rPr lang="zh-CN" altLang="en-US" sz="2005" b="1">
                <a:solidFill>
                  <a:schemeClr val="bg2">
                    <a:lumMod val="25000"/>
                  </a:schemeClr>
                </a:solidFill>
                <a:latin typeface="微软雅黑" panose="020B0503020204020204" charset="-122"/>
                <a:ea typeface="微软雅黑" panose="020B0503020204020204" charset="-122"/>
              </a:rPr>
              <a:t>详细规划</a:t>
            </a:r>
            <a:endParaRPr lang="zh-CN" altLang="en-US" sz="2005" b="1">
              <a:solidFill>
                <a:schemeClr val="bg2">
                  <a:lumMod val="25000"/>
                </a:schemeClr>
              </a:solidFill>
              <a:latin typeface="微软雅黑" panose="020B0503020204020204" charset="-122"/>
              <a:ea typeface="微软雅黑" panose="020B0503020204020204" charset="-122"/>
            </a:endParaRPr>
          </a:p>
        </p:txBody>
      </p:sp>
      <p:sp>
        <p:nvSpPr>
          <p:cNvPr id="38" name="圆角矩形 37"/>
          <p:cNvSpPr/>
          <p:nvPr>
            <p:custDataLst>
              <p:tags r:id="rId8"/>
            </p:custDataLst>
          </p:nvPr>
        </p:nvSpPr>
        <p:spPr>
          <a:xfrm>
            <a:off x="5134610" y="5936615"/>
            <a:ext cx="1730375" cy="929640"/>
          </a:xfrm>
          <a:prstGeom prst="roundRect">
            <a:avLst/>
          </a:prstGeom>
          <a:solidFill>
            <a:srgbClr val="BC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5" b="1">
                <a:solidFill>
                  <a:schemeClr val="bg2">
                    <a:lumMod val="25000"/>
                  </a:schemeClr>
                </a:solidFill>
                <a:latin typeface="微软雅黑" panose="020B0503020204020204" charset="-122"/>
                <a:ea typeface="微软雅黑" panose="020B0503020204020204" charset="-122"/>
              </a:rPr>
              <a:t>实用性</a:t>
            </a:r>
            <a:endParaRPr lang="zh-CN" altLang="en-US" sz="2005" b="1">
              <a:solidFill>
                <a:schemeClr val="bg2">
                  <a:lumMod val="25000"/>
                </a:schemeClr>
              </a:solidFill>
              <a:latin typeface="微软雅黑" panose="020B0503020204020204" charset="-122"/>
              <a:ea typeface="微软雅黑" panose="020B0503020204020204" charset="-122"/>
            </a:endParaRPr>
          </a:p>
          <a:p>
            <a:pPr algn="ctr"/>
            <a:r>
              <a:rPr lang="zh-CN" altLang="en-US" sz="2005" b="1">
                <a:solidFill>
                  <a:schemeClr val="bg2">
                    <a:lumMod val="25000"/>
                  </a:schemeClr>
                </a:solidFill>
                <a:latin typeface="微软雅黑" panose="020B0503020204020204" charset="-122"/>
                <a:ea typeface="微软雅黑" panose="020B0503020204020204" charset="-122"/>
              </a:rPr>
              <a:t>村庄规划</a:t>
            </a:r>
            <a:endParaRPr lang="zh-CN" altLang="en-US" sz="2005" b="1">
              <a:solidFill>
                <a:schemeClr val="bg2">
                  <a:lumMod val="25000"/>
                </a:schemeClr>
              </a:solidFill>
              <a:latin typeface="微软雅黑" panose="020B0503020204020204" charset="-122"/>
              <a:ea typeface="微软雅黑" panose="020B0503020204020204" charset="-122"/>
            </a:endParaRPr>
          </a:p>
        </p:txBody>
      </p:sp>
      <p:cxnSp>
        <p:nvCxnSpPr>
          <p:cNvPr id="39" name="直接箭头连接符 38"/>
          <p:cNvCxnSpPr>
            <a:stCxn id="35" idx="2"/>
            <a:endCxn id="37" idx="0"/>
          </p:cNvCxnSpPr>
          <p:nvPr>
            <p:custDataLst>
              <p:tags r:id="rId9"/>
            </p:custDataLst>
          </p:nvPr>
        </p:nvCxnSpPr>
        <p:spPr>
          <a:xfrm>
            <a:off x="1417172" y="5663831"/>
            <a:ext cx="0" cy="269240"/>
          </a:xfrm>
          <a:prstGeom prst="straightConnector1">
            <a:avLst/>
          </a:prstGeom>
          <a:ln>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a:stCxn id="36" idx="2"/>
            <a:endCxn id="38" idx="0"/>
          </p:cNvCxnSpPr>
          <p:nvPr>
            <p:custDataLst>
              <p:tags r:id="rId10"/>
            </p:custDataLst>
          </p:nvPr>
        </p:nvCxnSpPr>
        <p:spPr>
          <a:xfrm>
            <a:off x="5991752" y="5778573"/>
            <a:ext cx="8255" cy="158115"/>
          </a:xfrm>
          <a:prstGeom prst="straightConnector1">
            <a:avLst/>
          </a:prstGeom>
          <a:ln>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42" name="圆角矩形 41"/>
          <p:cNvSpPr/>
          <p:nvPr>
            <p:custDataLst>
              <p:tags r:id="rId11"/>
            </p:custDataLst>
          </p:nvPr>
        </p:nvSpPr>
        <p:spPr>
          <a:xfrm>
            <a:off x="2636520" y="4940300"/>
            <a:ext cx="2392680" cy="1801495"/>
          </a:xfrm>
          <a:prstGeom prst="roundRect">
            <a:avLst/>
          </a:prstGeom>
          <a:solidFill>
            <a:srgbClr val="BC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dirty="0">
                <a:solidFill>
                  <a:schemeClr val="bg2">
                    <a:lumMod val="25000"/>
                  </a:schemeClr>
                </a:solidFill>
                <a:latin typeface="微软雅黑" panose="020B0503020204020204" charset="-122"/>
                <a:ea typeface="微软雅黑" panose="020B0503020204020204" charset="-122"/>
              </a:rPr>
              <a:t>在重要控制指标、功能布局、要素配置、空间形态等方面提出对集镇区的指导和约束。</a:t>
            </a:r>
            <a:endParaRPr lang="zh-CN" altLang="en-US" b="1" dirty="0">
              <a:solidFill>
                <a:schemeClr val="bg2">
                  <a:lumMod val="25000"/>
                </a:schemeClr>
              </a:solidFill>
              <a:latin typeface="微软雅黑" panose="020B0503020204020204" charset="-122"/>
              <a:ea typeface="微软雅黑" panose="020B0503020204020204" charset="-122"/>
            </a:endParaRPr>
          </a:p>
        </p:txBody>
      </p:sp>
      <p:sp>
        <p:nvSpPr>
          <p:cNvPr id="43" name="圆角矩形 42"/>
          <p:cNvSpPr/>
          <p:nvPr>
            <p:custDataLst>
              <p:tags r:id="rId12"/>
            </p:custDataLst>
          </p:nvPr>
        </p:nvSpPr>
        <p:spPr>
          <a:xfrm>
            <a:off x="7311390" y="4800600"/>
            <a:ext cx="2762250" cy="1995170"/>
          </a:xfrm>
          <a:prstGeom prst="roundRect">
            <a:avLst/>
          </a:prstGeom>
          <a:solidFill>
            <a:srgbClr val="BC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dirty="0">
                <a:solidFill>
                  <a:schemeClr val="bg2">
                    <a:lumMod val="25000"/>
                  </a:schemeClr>
                </a:solidFill>
                <a:latin typeface="微软雅黑" panose="020B0503020204020204" charset="-122"/>
                <a:ea typeface="微软雅黑" panose="020B0503020204020204" charset="-122"/>
              </a:rPr>
              <a:t>对村庄规划</a:t>
            </a:r>
            <a:r>
              <a:rPr lang="zh-CN" altLang="en-US" b="1" dirty="0">
                <a:solidFill>
                  <a:schemeClr val="bg2">
                    <a:lumMod val="25000"/>
                  </a:schemeClr>
                </a:solidFill>
                <a:latin typeface="微软雅黑" panose="020B0503020204020204" charset="-122"/>
                <a:ea typeface="微软雅黑" panose="020B0503020204020204" charset="-122"/>
                <a:sym typeface="+mn-ea"/>
              </a:rPr>
              <a:t>提出</a:t>
            </a:r>
            <a:r>
              <a:rPr lang="zh-CN" altLang="en-US" b="1" dirty="0">
                <a:solidFill>
                  <a:schemeClr val="bg2">
                    <a:lumMod val="25000"/>
                  </a:schemeClr>
                </a:solidFill>
                <a:latin typeface="微软雅黑" panose="020B0503020204020204" charset="-122"/>
                <a:ea typeface="微软雅黑" panose="020B0503020204020204" charset="-122"/>
              </a:rPr>
              <a:t>等级结构、发展方向的引导，划定村庄建设边界，将底线管控规模传导至村庄。</a:t>
            </a:r>
            <a:endParaRPr lang="en-US" altLang="zh-CN" b="1" dirty="0">
              <a:solidFill>
                <a:schemeClr val="bg2">
                  <a:lumMod val="25000"/>
                </a:schemeClr>
              </a:solidFill>
              <a:latin typeface="微软雅黑" panose="020B0503020204020204" charset="-122"/>
              <a:ea typeface="微软雅黑" panose="020B0503020204020204" charset="-122"/>
            </a:endParaRPr>
          </a:p>
        </p:txBody>
      </p:sp>
      <p:sp>
        <p:nvSpPr>
          <p:cNvPr id="44" name="下箭头 43"/>
          <p:cNvSpPr/>
          <p:nvPr>
            <p:custDataLst>
              <p:tags r:id="rId13"/>
            </p:custDataLst>
          </p:nvPr>
        </p:nvSpPr>
        <p:spPr>
          <a:xfrm rot="16200000">
            <a:off x="6885940" y="5607050"/>
            <a:ext cx="387985" cy="462915"/>
          </a:xfrm>
          <a:prstGeom prst="downArrow">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60"/>
          </a:p>
        </p:txBody>
      </p:sp>
      <p:sp>
        <p:nvSpPr>
          <p:cNvPr id="46" name="圆角矩形 45"/>
          <p:cNvSpPr/>
          <p:nvPr>
            <p:custDataLst>
              <p:tags r:id="rId14"/>
            </p:custDataLst>
          </p:nvPr>
        </p:nvSpPr>
        <p:spPr>
          <a:xfrm>
            <a:off x="408940" y="1993265"/>
            <a:ext cx="9813925" cy="668655"/>
          </a:xfrm>
          <a:prstGeom prst="roundRect">
            <a:avLst>
              <a:gd name="adj" fmla="val 0"/>
            </a:avLst>
          </a:prstGeom>
          <a:noFill/>
          <a:ln w="28575" cmpd="sng">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2">
                    <a:lumMod val="25000"/>
                  </a:schemeClr>
                </a:solidFill>
                <a:latin typeface="微软雅黑" panose="020B0503020204020204" charset="-122"/>
                <a:ea typeface="微软雅黑" panose="020B0503020204020204" charset="-122"/>
              </a:rPr>
              <a:t>姚安县国土空间总体规划</a:t>
            </a:r>
            <a:endParaRPr lang="zh-CN" altLang="en-US" sz="2800" b="1">
              <a:solidFill>
                <a:schemeClr val="bg2">
                  <a:lumMod val="25000"/>
                </a:schemeClr>
              </a:solidFill>
              <a:latin typeface="微软雅黑" panose="020B0503020204020204" charset="-122"/>
              <a:ea typeface="微软雅黑" panose="020B0503020204020204" charset="-122"/>
            </a:endParaRPr>
          </a:p>
        </p:txBody>
      </p:sp>
      <p:sp>
        <p:nvSpPr>
          <p:cNvPr id="2" name="圆角矩形 1"/>
          <p:cNvSpPr/>
          <p:nvPr>
            <p:custDataLst>
              <p:tags r:id="rId15"/>
            </p:custDataLst>
          </p:nvPr>
        </p:nvSpPr>
        <p:spPr>
          <a:xfrm>
            <a:off x="408940" y="3109595"/>
            <a:ext cx="9781540" cy="619760"/>
          </a:xfrm>
          <a:prstGeom prst="roundRect">
            <a:avLst>
              <a:gd name="adj" fmla="val 4299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大河口乡国土空间规划</a:t>
            </a:r>
            <a:endParaRPr lang="zh-CN" altLang="en-US" sz="24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7" name="圆角矩形 46"/>
          <p:cNvSpPr/>
          <p:nvPr>
            <p:custDataLst>
              <p:tags r:id="rId16"/>
            </p:custDataLst>
          </p:nvPr>
        </p:nvSpPr>
        <p:spPr>
          <a:xfrm>
            <a:off x="3491230" y="4177030"/>
            <a:ext cx="3688715" cy="619760"/>
          </a:xfrm>
          <a:prstGeom prst="roundRect">
            <a:avLst>
              <a:gd name="adj" fmla="val 4299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200" b="1" dirty="0" smtClean="0">
                <a:solidFill>
                  <a:schemeClr val="bg1"/>
                </a:solidFill>
                <a:latin typeface="微软雅黑" panose="020B0503020204020204" charset="-122"/>
                <a:ea typeface="微软雅黑" panose="020B0503020204020204" charset="-122"/>
                <a:cs typeface="微软雅黑" panose="020B0503020204020204" charset="-122"/>
              </a:rPr>
              <a:t>详细规划</a:t>
            </a:r>
            <a:endParaRPr lang="zh-CN" altLang="en-US" sz="22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 name="下箭头 3"/>
          <p:cNvSpPr/>
          <p:nvPr>
            <p:custDataLst>
              <p:tags r:id="rId17"/>
            </p:custDataLst>
          </p:nvPr>
        </p:nvSpPr>
        <p:spPr>
          <a:xfrm>
            <a:off x="5051425" y="2662555"/>
            <a:ext cx="454025" cy="445770"/>
          </a:xfrm>
          <a:prstGeom prst="downArrow">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60"/>
          </a:p>
        </p:txBody>
      </p:sp>
      <p:sp>
        <p:nvSpPr>
          <p:cNvPr id="3" name="下箭头 2"/>
          <p:cNvSpPr/>
          <p:nvPr>
            <p:custDataLst>
              <p:tags r:id="rId18"/>
            </p:custDataLst>
          </p:nvPr>
        </p:nvSpPr>
        <p:spPr>
          <a:xfrm rot="16200000">
            <a:off x="2211070" y="5607050"/>
            <a:ext cx="387985" cy="462915"/>
          </a:xfrm>
          <a:prstGeom prst="downArrow">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60"/>
          </a:p>
        </p:txBody>
      </p:sp>
      <p:sp>
        <p:nvSpPr>
          <p:cNvPr id="6" name="圆角矩形 5"/>
          <p:cNvSpPr/>
          <p:nvPr>
            <p:custDataLst>
              <p:tags r:id="rId19"/>
            </p:custDataLst>
          </p:nvPr>
        </p:nvSpPr>
        <p:spPr>
          <a:xfrm>
            <a:off x="407035" y="7850505"/>
            <a:ext cx="9782810" cy="1277620"/>
          </a:xfrm>
          <a:prstGeom prst="roundRect">
            <a:avLst>
              <a:gd name="adj" fmla="val 0"/>
            </a:avLst>
          </a:prstGeom>
          <a:solidFill>
            <a:srgbClr val="DDDAED"/>
          </a:solidFill>
          <a:ln w="317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R="11430" indent="457200" algn="just">
              <a:lnSpc>
                <a:spcPct val="142000"/>
              </a:lnSpc>
              <a:spcBef>
                <a:spcPts val="1000"/>
              </a:spcBef>
              <a:buClrTx/>
              <a:buSzTx/>
              <a:buFontTx/>
              <a:buNone/>
            </a:pPr>
            <a:r>
              <a:rPr lang="zh-CN" altLang="en-US" sz="2000" spc="24" dirty="0">
                <a:solidFill>
                  <a:srgbClr val="231F20"/>
                </a:solidFill>
                <a:latin typeface="微软雅黑" panose="020B0503020204020204" charset="-122"/>
                <a:ea typeface="微软雅黑" panose="020B0503020204020204" charset="-122"/>
                <a:cs typeface="宋体" panose="02010600030101010101" pitchFamily="2" charset="-122"/>
                <a:sym typeface="+mn-ea"/>
              </a:rPr>
              <a:t>坚持党的统一领导，充分发挥党总揽全局，协调各方的领导核心作用，把党的领导贯彻到国土空间规划编制实施全过程各环节。</a:t>
            </a:r>
            <a:endParaRPr lang="zh-CN" altLang="en-US" sz="2000" spc="24" dirty="0">
              <a:solidFill>
                <a:srgbClr val="231F20"/>
              </a:solidFill>
              <a:latin typeface="微软雅黑" panose="020B0503020204020204" charset="-122"/>
              <a:ea typeface="微软雅黑" panose="020B0503020204020204" charset="-122"/>
              <a:cs typeface="宋体" panose="02010600030101010101" pitchFamily="2" charset="-122"/>
              <a:sym typeface="+mn-ea"/>
            </a:endParaRPr>
          </a:p>
        </p:txBody>
      </p:sp>
      <p:sp>
        <p:nvSpPr>
          <p:cNvPr id="7" name="圆角矩形 6"/>
          <p:cNvSpPr/>
          <p:nvPr>
            <p:custDataLst>
              <p:tags r:id="rId20"/>
            </p:custDataLst>
          </p:nvPr>
        </p:nvSpPr>
        <p:spPr>
          <a:xfrm>
            <a:off x="408305" y="7207250"/>
            <a:ext cx="9781540" cy="578485"/>
          </a:xfrm>
          <a:prstGeom prst="roundRect">
            <a:avLst>
              <a:gd name="adj" fmla="val 0"/>
            </a:avLst>
          </a:prstGeom>
          <a:solidFill>
            <a:schemeClr val="accent6">
              <a:lumMod val="7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加强党的领导</a:t>
            </a:r>
            <a:endParaRPr lang="zh-CN" altLang="en-US" sz="2400" b="1">
              <a:latin typeface="微软雅黑" panose="020B0503020204020204" charset="-122"/>
              <a:ea typeface="微软雅黑" panose="020B0503020204020204" charset="-122"/>
            </a:endParaRPr>
          </a:p>
        </p:txBody>
      </p:sp>
      <p:sp>
        <p:nvSpPr>
          <p:cNvPr id="9" name="圆角矩形 8"/>
          <p:cNvSpPr/>
          <p:nvPr>
            <p:custDataLst>
              <p:tags r:id="rId21"/>
            </p:custDataLst>
          </p:nvPr>
        </p:nvSpPr>
        <p:spPr>
          <a:xfrm>
            <a:off x="440690" y="9244330"/>
            <a:ext cx="9781540" cy="578485"/>
          </a:xfrm>
          <a:prstGeom prst="roundRect">
            <a:avLst>
              <a:gd name="adj" fmla="val 0"/>
            </a:avLst>
          </a:prstGeom>
          <a:solidFill>
            <a:schemeClr val="accent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chemeClr val="bg1"/>
                </a:solidFill>
                <a:latin typeface="微软雅黑" panose="020B0503020204020204" charset="-122"/>
                <a:ea typeface="微软雅黑" panose="020B0503020204020204" charset="-122"/>
              </a:rPr>
              <a:t>健全规划法规政策体系</a:t>
            </a:r>
            <a:endParaRPr lang="zh-CN" altLang="en-US" sz="2400" b="1">
              <a:solidFill>
                <a:schemeClr val="bg1"/>
              </a:solidFill>
              <a:latin typeface="微软雅黑" panose="020B0503020204020204" charset="-122"/>
              <a:ea typeface="微软雅黑" panose="020B0503020204020204" charset="-122"/>
            </a:endParaRPr>
          </a:p>
        </p:txBody>
      </p:sp>
      <p:sp>
        <p:nvSpPr>
          <p:cNvPr id="11" name="圆角矩形 10"/>
          <p:cNvSpPr/>
          <p:nvPr>
            <p:custDataLst>
              <p:tags r:id="rId22"/>
            </p:custDataLst>
          </p:nvPr>
        </p:nvSpPr>
        <p:spPr>
          <a:xfrm>
            <a:off x="440690" y="9939655"/>
            <a:ext cx="9749155" cy="1054735"/>
          </a:xfrm>
          <a:prstGeom prst="roundRect">
            <a:avLst>
              <a:gd name="adj" fmla="val 0"/>
            </a:avLst>
          </a:prstGeom>
          <a:noFill/>
          <a:ln w="31750">
            <a:solidFill>
              <a:srgbClr val="695BA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R="11430" indent="457200" algn="just">
              <a:lnSpc>
                <a:spcPct val="152000"/>
              </a:lnSpc>
              <a:spcBef>
                <a:spcPts val="1000"/>
              </a:spcBef>
              <a:buClrTx/>
              <a:buSzTx/>
              <a:buFontTx/>
              <a:buNone/>
            </a:pPr>
            <a:r>
              <a:rPr lang="zh-CN" altLang="en-US" sz="2000" spc="24" dirty="0">
                <a:solidFill>
                  <a:srgbClr val="231F20"/>
                </a:solidFill>
                <a:latin typeface="微软雅黑" panose="020B0503020204020204" charset="-122"/>
                <a:ea typeface="微软雅黑" panose="020B0503020204020204" charset="-122"/>
                <a:cs typeface="宋体" panose="02010600030101010101" pitchFamily="2" charset="-122"/>
                <a:sym typeface="+mn-ea"/>
              </a:rPr>
              <a:t>加大政策法规在保障规划实施中的力度，进一步完善规划编制体系和实施管控要求，发挥规划和土地政策对空间管理的双调控作用。</a:t>
            </a:r>
            <a:endParaRPr lang="zh-CN" altLang="en-US" sz="2000" spc="24" dirty="0">
              <a:solidFill>
                <a:srgbClr val="231F20"/>
              </a:solidFill>
              <a:latin typeface="微软雅黑" panose="020B0503020204020204" charset="-122"/>
              <a:ea typeface="微软雅黑" panose="020B0503020204020204" charset="-122"/>
              <a:cs typeface="宋体" panose="02010600030101010101" pitchFamily="2" charset="-122"/>
              <a:sym typeface="+mn-ea"/>
            </a:endParaRPr>
          </a:p>
        </p:txBody>
      </p:sp>
      <p:sp>
        <p:nvSpPr>
          <p:cNvPr id="12" name="圆角矩形 11"/>
          <p:cNvSpPr/>
          <p:nvPr>
            <p:custDataLst>
              <p:tags r:id="rId23"/>
            </p:custDataLst>
          </p:nvPr>
        </p:nvSpPr>
        <p:spPr>
          <a:xfrm>
            <a:off x="405765" y="11805920"/>
            <a:ext cx="9843770" cy="1277620"/>
          </a:xfrm>
          <a:prstGeom prst="roundRect">
            <a:avLst>
              <a:gd name="adj" fmla="val 0"/>
            </a:avLst>
          </a:prstGeom>
          <a:solidFill>
            <a:srgbClr val="DDDAED"/>
          </a:solidFill>
          <a:ln w="317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R="11430" indent="457200" algn="just">
              <a:lnSpc>
                <a:spcPct val="152000"/>
              </a:lnSpc>
              <a:spcBef>
                <a:spcPts val="1000"/>
              </a:spcBef>
              <a:buClrTx/>
              <a:buSzTx/>
              <a:buFontTx/>
              <a:buNone/>
            </a:pPr>
            <a:r>
              <a:rPr lang="zh-CN" altLang="en-US" sz="2000" spc="24" dirty="0">
                <a:solidFill>
                  <a:srgbClr val="231F20"/>
                </a:solidFill>
                <a:latin typeface="微软雅黑" panose="020B0503020204020204" charset="-122"/>
                <a:ea typeface="微软雅黑" panose="020B0503020204020204" charset="-122"/>
                <a:cs typeface="宋体" panose="02010600030101010101" pitchFamily="2" charset="-122"/>
                <a:sym typeface="+mn-ea"/>
              </a:rPr>
              <a:t>坚持开门编规划，搭建全过程、全方位的公众参与平台，建立贯穿规划编制、实施、监督及国土空间治理全过程的公众参与机制。</a:t>
            </a:r>
            <a:endParaRPr lang="zh-CN" altLang="en-US" sz="2000" spc="24" dirty="0">
              <a:solidFill>
                <a:srgbClr val="231F20"/>
              </a:solidFill>
              <a:latin typeface="微软雅黑" panose="020B0503020204020204" charset="-122"/>
              <a:ea typeface="微软雅黑" panose="020B0503020204020204" charset="-122"/>
              <a:cs typeface="宋体" panose="02010600030101010101" pitchFamily="2" charset="-122"/>
              <a:sym typeface="+mn-ea"/>
            </a:endParaRPr>
          </a:p>
        </p:txBody>
      </p:sp>
      <p:sp>
        <p:nvSpPr>
          <p:cNvPr id="13" name="圆角矩形 12"/>
          <p:cNvSpPr/>
          <p:nvPr>
            <p:custDataLst>
              <p:tags r:id="rId24"/>
            </p:custDataLst>
          </p:nvPr>
        </p:nvSpPr>
        <p:spPr>
          <a:xfrm>
            <a:off x="406400" y="11140440"/>
            <a:ext cx="9818370" cy="578485"/>
          </a:xfrm>
          <a:prstGeom prst="roundRect">
            <a:avLst>
              <a:gd name="adj" fmla="val 0"/>
            </a:avLst>
          </a:prstGeom>
          <a:solidFill>
            <a:schemeClr val="accent3">
              <a:lumMod val="40000"/>
              <a:lumOff val="6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chemeClr val="tx1"/>
                </a:solidFill>
                <a:latin typeface="微软雅黑" panose="020B0503020204020204" charset="-122"/>
                <a:ea typeface="微软雅黑" panose="020B0503020204020204" charset="-122"/>
                <a:sym typeface="+mn-ea"/>
              </a:rPr>
              <a:t>强化全过程公众参与</a:t>
            </a:r>
            <a:endParaRPr lang="zh-CN" altLang="en-US" sz="2400" b="1">
              <a:solidFill>
                <a:schemeClr val="tx1"/>
              </a:solidFill>
              <a:latin typeface="微软雅黑" panose="020B0503020204020204" charset="-122"/>
              <a:ea typeface="微软雅黑" panose="020B0503020204020204" charset="-122"/>
              <a:sym typeface="+mn-ea"/>
            </a:endParaRPr>
          </a:p>
        </p:txBody>
      </p:sp>
      <p:sp>
        <p:nvSpPr>
          <p:cNvPr id="14" name="圆角矩形 13"/>
          <p:cNvSpPr/>
          <p:nvPr>
            <p:custDataLst>
              <p:tags r:id="rId25"/>
            </p:custDataLst>
          </p:nvPr>
        </p:nvSpPr>
        <p:spPr>
          <a:xfrm>
            <a:off x="407035" y="13170535"/>
            <a:ext cx="9781540" cy="578485"/>
          </a:xfrm>
          <a:prstGeom prst="roundRect">
            <a:avLst>
              <a:gd name="adj" fmla="val 0"/>
            </a:avLst>
          </a:prstGeom>
          <a:solidFill>
            <a:srgbClr val="DDDAED"/>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zh-CN" altLang="en-US" sz="2400" b="1">
                <a:solidFill>
                  <a:srgbClr val="695BAF"/>
                </a:solidFill>
                <a:latin typeface="微软雅黑" panose="020B0503020204020204" charset="-122"/>
                <a:ea typeface="微软雅黑" panose="020B0503020204020204" charset="-122"/>
                <a:sym typeface="+mn-ea"/>
              </a:rPr>
              <a:t>健全规划实施的监督考核问责制</a:t>
            </a:r>
            <a:endParaRPr lang="zh-CN" altLang="en-US" sz="2400" b="1">
              <a:solidFill>
                <a:srgbClr val="695BAF"/>
              </a:solidFill>
              <a:latin typeface="微软雅黑" panose="020B0503020204020204" charset="-122"/>
              <a:ea typeface="微软雅黑" panose="020B0503020204020204" charset="-122"/>
            </a:endParaRPr>
          </a:p>
        </p:txBody>
      </p:sp>
      <p:sp>
        <p:nvSpPr>
          <p:cNvPr id="15" name="圆角矩形 14"/>
          <p:cNvSpPr/>
          <p:nvPr>
            <p:custDataLst>
              <p:tags r:id="rId26"/>
            </p:custDataLst>
          </p:nvPr>
        </p:nvSpPr>
        <p:spPr>
          <a:xfrm>
            <a:off x="408940" y="13870305"/>
            <a:ext cx="9813290" cy="1097280"/>
          </a:xfrm>
          <a:prstGeom prst="roundRect">
            <a:avLst>
              <a:gd name="adj" fmla="val 0"/>
            </a:avLst>
          </a:prstGeom>
          <a:noFill/>
          <a:ln w="31750">
            <a:solidFill>
              <a:srgbClr val="695BA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R="11430" indent="457200" algn="just">
              <a:lnSpc>
                <a:spcPct val="152000"/>
              </a:lnSpc>
              <a:spcBef>
                <a:spcPts val="1000"/>
              </a:spcBef>
              <a:buClrTx/>
              <a:buSzTx/>
              <a:buFontTx/>
              <a:buNone/>
            </a:pPr>
            <a:r>
              <a:rPr lang="zh-CN" altLang="en-US" sz="2000" spc="24" dirty="0">
                <a:solidFill>
                  <a:srgbClr val="231F20"/>
                </a:solidFill>
                <a:latin typeface="微软雅黑" panose="020B0503020204020204" charset="-122"/>
                <a:ea typeface="微软雅黑" panose="020B0503020204020204" charset="-122"/>
                <a:cs typeface="宋体" panose="02010600030101010101" pitchFamily="2" charset="-122"/>
                <a:sym typeface="+mn-ea"/>
              </a:rPr>
              <a:t>将规划评估作为规划实施监督考核的重要内容。建立健全规划监督、执法、问责联动机制，创新监管手段，强化监督信息互通、成果共享，形成各方监督合力。</a:t>
            </a:r>
            <a:endParaRPr lang="zh-CN" altLang="en-US" sz="2000" spc="24" dirty="0">
              <a:solidFill>
                <a:srgbClr val="231F20"/>
              </a:solidFill>
              <a:latin typeface="微软雅黑" panose="020B0503020204020204" charset="-122"/>
              <a:ea typeface="微软雅黑" panose="020B0503020204020204" charset="-122"/>
              <a:cs typeface="宋体" panose="02010600030101010101" pitchFamily="2" charset="-122"/>
              <a:sym typeface="+mn-ea"/>
            </a:endParaRPr>
          </a:p>
        </p:txBody>
      </p:sp>
      <p:sp>
        <p:nvSpPr>
          <p:cNvPr id="17" name="下箭头 16"/>
          <p:cNvSpPr/>
          <p:nvPr>
            <p:custDataLst>
              <p:tags r:id="rId27"/>
            </p:custDataLst>
          </p:nvPr>
        </p:nvSpPr>
        <p:spPr>
          <a:xfrm>
            <a:off x="5048250" y="3729355"/>
            <a:ext cx="454025" cy="445770"/>
          </a:xfrm>
          <a:prstGeom prst="downArrow">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6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descr="风景2"/>
          <p:cNvPicPr>
            <a:picLocks noChangeAspect="1"/>
          </p:cNvPicPr>
          <p:nvPr/>
        </p:nvPicPr>
        <p:blipFill>
          <a:blip r:embed="rId1">
            <a:lum bright="36000" contrast="48000"/>
          </a:blip>
          <a:stretch>
            <a:fillRect/>
          </a:stretch>
        </p:blipFill>
        <p:spPr>
          <a:xfrm>
            <a:off x="0" y="788035"/>
            <a:ext cx="10692130" cy="14335760"/>
          </a:xfrm>
          <a:prstGeom prst="rect">
            <a:avLst/>
          </a:prstGeom>
        </p:spPr>
      </p:pic>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2"/>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3"/>
            </p:custDataLst>
          </p:nvPr>
        </p:nvSpPr>
        <p:spPr>
          <a:xfrm>
            <a:off x="5746115" y="2633980"/>
            <a:ext cx="4097655" cy="922020"/>
          </a:xfrm>
          <a:prstGeom prst="rect">
            <a:avLst/>
          </a:prstGeom>
          <a:noFill/>
        </p:spPr>
        <p:txBody>
          <a:bodyPr wrap="square" rtlCol="0">
            <a:spAutoFit/>
          </a:bodyPr>
          <a:lstStyle>
            <a:defPPr>
              <a:defRPr lang="zh-CN"/>
            </a:defPPr>
            <a:lvl1pPr algn="ctr">
              <a:defRPr sz="9600" b="1">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defRPr>
            </a:lvl1pPr>
          </a:lstStyle>
          <a:p>
            <a:r>
              <a:rPr lang="zh-CN" altLang="en-US" sz="5400" dirty="0">
                <a:solidFill>
                  <a:schemeClr val="bg1"/>
                </a:solidFill>
              </a:rPr>
              <a:t>规划总则</a:t>
            </a:r>
            <a:endParaRPr lang="zh-CN" altLang="en-US" sz="5400" dirty="0">
              <a:solidFill>
                <a:schemeClr val="bg1"/>
              </a:solidFill>
            </a:endParaRPr>
          </a:p>
        </p:txBody>
      </p:sp>
      <p:sp>
        <p:nvSpPr>
          <p:cNvPr id="3" name="矩形 2"/>
          <p:cNvSpPr/>
          <p:nvPr>
            <p:custDataLst>
              <p:tags r:id="rId4"/>
            </p:custDataLst>
          </p:nvPr>
        </p:nvSpPr>
        <p:spPr>
          <a:xfrm>
            <a:off x="0" y="788035"/>
            <a:ext cx="10692130" cy="9992995"/>
          </a:xfrm>
          <a:prstGeom prst="rect">
            <a:avLst/>
          </a:prstGeom>
          <a:gradFill>
            <a:gsLst>
              <a:gs pos="70000">
                <a:srgbClr val="FFFFFF">
                  <a:alpha val="92000"/>
                </a:srgbClr>
              </a:gs>
              <a:gs pos="100000">
                <a:schemeClr val="bg1">
                  <a:alpha val="0"/>
                </a:schemeClr>
              </a:gs>
              <a:gs pos="20000">
                <a:schemeClr val="bg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2" name="组合 21"/>
          <p:cNvGrpSpPr/>
          <p:nvPr/>
        </p:nvGrpSpPr>
        <p:grpSpPr>
          <a:xfrm>
            <a:off x="-27305" y="0"/>
            <a:ext cx="10671175" cy="6619240"/>
            <a:chOff x="-15" y="-16"/>
            <a:chExt cx="16805" cy="10424"/>
          </a:xfrm>
        </p:grpSpPr>
        <p:pic>
          <p:nvPicPr>
            <p:cNvPr id="11" name="图片 10" descr="templates\picture_hover\&amp;pky230_sjzg_VCG211358683873&amp;"/>
            <p:cNvPicPr>
              <a:picLocks noChangeAspect="1"/>
            </p:cNvPicPr>
            <p:nvPr>
              <p:custDataLst>
                <p:tags r:id="rId5"/>
              </p:custDataLst>
            </p:nvPr>
          </p:nvPicPr>
          <p:blipFill>
            <a:blip r:embed="rId6">
              <a:alphaModFix amt="20000"/>
            </a:blip>
            <a:stretch>
              <a:fillRect/>
            </a:stretch>
          </p:blipFill>
          <p:spPr>
            <a:xfrm>
              <a:off x="12330" y="-16"/>
              <a:ext cx="4460" cy="4460"/>
            </a:xfrm>
            <a:prstGeom prst="rect">
              <a:avLst/>
            </a:prstGeom>
          </p:spPr>
        </p:pic>
        <p:pic>
          <p:nvPicPr>
            <p:cNvPr id="49" name="图片 48" descr="templates\picture_hover\&amp;pky230_sjzg_VCG211358683873&amp;"/>
            <p:cNvPicPr>
              <a:picLocks noChangeAspect="1"/>
            </p:cNvPicPr>
            <p:nvPr>
              <p:custDataLst>
                <p:tags r:id="rId7"/>
              </p:custDataLst>
            </p:nvPr>
          </p:nvPicPr>
          <p:blipFill>
            <a:blip r:embed="rId8">
              <a:alphaModFix amt="20000"/>
            </a:blip>
            <a:srcRect/>
            <a:stretch>
              <a:fillRect/>
            </a:stretch>
          </p:blipFill>
          <p:spPr>
            <a:xfrm>
              <a:off x="4654" y="-16"/>
              <a:ext cx="9497" cy="10425"/>
            </a:xfrm>
            <a:custGeom>
              <a:avLst/>
              <a:gdLst>
                <a:gd name="connsiteX0" fmla="*/ 0 w 8274038"/>
                <a:gd name="connsiteY0" fmla="*/ 0 h 9082944"/>
                <a:gd name="connsiteX1" fmla="*/ 8274038 w 8274038"/>
                <a:gd name="connsiteY1" fmla="*/ 0 h 9082944"/>
                <a:gd name="connsiteX2" fmla="*/ 8274038 w 8274038"/>
                <a:gd name="connsiteY2" fmla="*/ 9082944 h 9082944"/>
                <a:gd name="connsiteX3" fmla="*/ 0 w 8274038"/>
                <a:gd name="connsiteY3" fmla="*/ 9082944 h 9082944"/>
                <a:gd name="connsiteX4" fmla="*/ 0 w 8274038"/>
                <a:gd name="connsiteY4" fmla="*/ 6122997 h 9082944"/>
                <a:gd name="connsiteX5" fmla="*/ 2038137 w 8274038"/>
                <a:gd name="connsiteY5" fmla="*/ 6122997 h 9082944"/>
                <a:gd name="connsiteX6" fmla="*/ 2038137 w 8274038"/>
                <a:gd name="connsiteY6" fmla="*/ 2319624 h 9082944"/>
                <a:gd name="connsiteX7" fmla="*/ 0 w 8274038"/>
                <a:gd name="connsiteY7" fmla="*/ 2319624 h 908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74038" h="9082944">
                  <a:moveTo>
                    <a:pt x="0" y="0"/>
                  </a:moveTo>
                  <a:lnTo>
                    <a:pt x="8274038" y="0"/>
                  </a:lnTo>
                  <a:lnTo>
                    <a:pt x="8274038" y="9082944"/>
                  </a:lnTo>
                  <a:lnTo>
                    <a:pt x="0" y="9082944"/>
                  </a:lnTo>
                  <a:lnTo>
                    <a:pt x="0" y="6122997"/>
                  </a:lnTo>
                  <a:lnTo>
                    <a:pt x="2038137" y="6122997"/>
                  </a:lnTo>
                  <a:lnTo>
                    <a:pt x="2038137" y="2319624"/>
                  </a:lnTo>
                  <a:lnTo>
                    <a:pt x="0" y="2319624"/>
                  </a:lnTo>
                  <a:close/>
                </a:path>
              </a:pathLst>
            </a:custGeom>
          </p:spPr>
        </p:pic>
        <p:pic>
          <p:nvPicPr>
            <p:cNvPr id="13" name="图片 12" descr="templates\picture_hover\&amp;pky230_sjzg_VCG211358683873&amp;"/>
            <p:cNvPicPr>
              <a:picLocks noChangeAspect="1"/>
            </p:cNvPicPr>
            <p:nvPr>
              <p:custDataLst>
                <p:tags r:id="rId9"/>
              </p:custDataLst>
            </p:nvPr>
          </p:nvPicPr>
          <p:blipFill rotWithShape="1">
            <a:blip r:embed="rId6">
              <a:alphaModFix amt="20000"/>
            </a:blip>
            <a:srcRect r="40110"/>
            <a:stretch>
              <a:fillRect/>
            </a:stretch>
          </p:blipFill>
          <p:spPr>
            <a:xfrm rot="5400000">
              <a:off x="880" y="-903"/>
              <a:ext cx="2671" cy="4460"/>
            </a:xfrm>
            <a:prstGeom prst="rect">
              <a:avLst/>
            </a:prstGeom>
          </p:spPr>
        </p:pic>
      </p:grpSp>
      <p:pic>
        <p:nvPicPr>
          <p:cNvPr id="12" name="图片 11" descr="1"/>
          <p:cNvPicPr>
            <a:picLocks noChangeAspect="1"/>
          </p:cNvPicPr>
          <p:nvPr/>
        </p:nvPicPr>
        <p:blipFill>
          <a:blip r:embed="rId10">
            <a:alphaModFix amt="40000"/>
          </a:blip>
          <a:srcRect/>
          <a:stretch>
            <a:fillRect/>
          </a:stretch>
        </p:blipFill>
        <p:spPr>
          <a:xfrm>
            <a:off x="0" y="1127125"/>
            <a:ext cx="10643870" cy="8840470"/>
          </a:xfrm>
          <a:prstGeom prst="rect">
            <a:avLst/>
          </a:prstGeom>
        </p:spPr>
      </p:pic>
      <p:grpSp>
        <p:nvGrpSpPr>
          <p:cNvPr id="15" name="组合 14"/>
          <p:cNvGrpSpPr/>
          <p:nvPr/>
        </p:nvGrpSpPr>
        <p:grpSpPr>
          <a:xfrm>
            <a:off x="466852" y="3673427"/>
            <a:ext cx="1347216" cy="1117781"/>
            <a:chOff x="5416296" y="1102328"/>
            <a:chExt cx="1347216" cy="1117781"/>
          </a:xfrm>
        </p:grpSpPr>
        <p:sp>
          <p:nvSpPr>
            <p:cNvPr id="16" name="椭圆 15"/>
            <p:cNvSpPr/>
            <p:nvPr>
              <p:custDataLst>
                <p:tags r:id="rId11"/>
              </p:custDataLst>
            </p:nvPr>
          </p:nvSpPr>
          <p:spPr>
            <a:xfrm>
              <a:off x="5547360" y="1102328"/>
              <a:ext cx="1085088" cy="1085088"/>
            </a:xfrm>
            <a:prstGeom prst="ellipse">
              <a:avLst/>
            </a:prstGeom>
            <a:solidFill>
              <a:schemeClr val="bg1"/>
            </a:solidFill>
            <a:ln>
              <a:gradFill>
                <a:gsLst>
                  <a:gs pos="0">
                    <a:srgbClr val="79BA31"/>
                  </a:gs>
                  <a:gs pos="100000">
                    <a:srgbClr val="278B35"/>
                  </a:gs>
                </a:gsLst>
                <a:lin ang="5400000" scaled="1"/>
              </a:gradFill>
            </a:ln>
            <a:effectLst>
              <a:outerShdw blurRad="190500" dist="38100" dir="5400000" algn="t" rotWithShape="0">
                <a:srgbClr val="066106">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custDataLst>
                <p:tags r:id="rId12"/>
              </p:custDataLst>
            </p:nvPr>
          </p:nvSpPr>
          <p:spPr>
            <a:xfrm>
              <a:off x="5416296" y="1113304"/>
              <a:ext cx="1347216" cy="1106805"/>
            </a:xfrm>
            <a:prstGeom prst="rect">
              <a:avLst/>
            </a:prstGeom>
            <a:noFill/>
          </p:spPr>
          <p:txBody>
            <a:bodyPr wrap="square" rtlCol="0">
              <a:spAutoFit/>
            </a:bodyPr>
            <a:p>
              <a:pPr algn="ctr"/>
              <a:r>
                <a:rPr lang="en-US" altLang="zh-CN" sz="66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01</a:t>
              </a:r>
              <a:endParaRPr lang="en-US" altLang="zh-CN" sz="66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grpSp>
      <p:sp>
        <p:nvSpPr>
          <p:cNvPr id="21" name="文本框 20"/>
          <p:cNvSpPr txBox="1"/>
          <p:nvPr>
            <p:custDataLst>
              <p:tags r:id="rId13"/>
            </p:custDataLst>
          </p:nvPr>
        </p:nvSpPr>
        <p:spPr>
          <a:xfrm>
            <a:off x="1926590" y="3092450"/>
            <a:ext cx="3819525" cy="922020"/>
          </a:xfrm>
          <a:prstGeom prst="rect">
            <a:avLst/>
          </a:prstGeom>
          <a:noFill/>
        </p:spPr>
        <p:txBody>
          <a:bodyPr wrap="square" rtlCol="0">
            <a:spAutoFit/>
          </a:bodyPr>
          <a:lstStyle>
            <a:defPPr>
              <a:defRPr lang="zh-CN"/>
            </a:defPPr>
            <a:lvl1pPr algn="ctr">
              <a:defRPr sz="9600" b="1">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defRPr>
            </a:lvl1pPr>
          </a:lstStyle>
          <a:p>
            <a:r>
              <a:rPr lang="zh-CN" altLang="en-US" sz="5400" dirty="0"/>
              <a:t>规划总则</a:t>
            </a:r>
            <a:endParaRPr lang="zh-CN" altLang="en-US" sz="5400" dirty="0"/>
          </a:p>
        </p:txBody>
      </p:sp>
      <p:sp>
        <p:nvSpPr>
          <p:cNvPr id="23" name="文本框 22"/>
          <p:cNvSpPr txBox="1"/>
          <p:nvPr>
            <p:custDataLst>
              <p:tags r:id="rId14"/>
            </p:custDataLst>
          </p:nvPr>
        </p:nvSpPr>
        <p:spPr>
          <a:xfrm>
            <a:off x="1900555" y="4637405"/>
            <a:ext cx="3957955" cy="1198880"/>
          </a:xfrm>
          <a:prstGeom prst="rect">
            <a:avLst/>
          </a:prstGeom>
          <a:noFill/>
        </p:spPr>
        <p:txBody>
          <a:bodyPr wrap="square" rtlCol="0">
            <a:spAutoFit/>
          </a:bodyPr>
          <a:lstStyle>
            <a:defPPr>
              <a:defRPr lang="zh-CN"/>
            </a:defPPr>
            <a:lvl1pPr algn="ctr">
              <a:defRPr sz="9600" b="1">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defRPr>
            </a:lvl1pPr>
          </a:lstStyle>
          <a:p>
            <a:r>
              <a:rPr lang="en-US" altLang="zh-CN" sz="3600" dirty="0"/>
              <a:t>1.1 </a:t>
            </a:r>
            <a:r>
              <a:rPr lang="zh-CN" altLang="en-US" sz="3600" dirty="0"/>
              <a:t>规划期限</a:t>
            </a:r>
            <a:endParaRPr lang="zh-CN" altLang="en-US" sz="3600" dirty="0"/>
          </a:p>
          <a:p>
            <a:r>
              <a:rPr lang="en-US" altLang="zh-CN" sz="3600" dirty="0"/>
              <a:t>1.2 </a:t>
            </a:r>
            <a:r>
              <a:rPr lang="zh-CN" altLang="en-US" sz="3600" dirty="0"/>
              <a:t>规划范围</a:t>
            </a:r>
            <a:endParaRPr lang="zh-CN" altLang="en-US" sz="3600" dirty="0"/>
          </a:p>
        </p:txBody>
      </p:sp>
      <p:cxnSp>
        <p:nvCxnSpPr>
          <p:cNvPr id="24" name="直接连接符 23"/>
          <p:cNvCxnSpPr/>
          <p:nvPr/>
        </p:nvCxnSpPr>
        <p:spPr>
          <a:xfrm flipV="1">
            <a:off x="2332990" y="4267835"/>
            <a:ext cx="3021330" cy="19050"/>
          </a:xfrm>
          <a:prstGeom prst="line">
            <a:avLst/>
          </a:prstGeom>
          <a:ln>
            <a:solidFill>
              <a:schemeClr val="accent5">
                <a:lumMod val="40000"/>
                <a:lumOff val="60000"/>
              </a:schemeClr>
            </a:solidFill>
          </a:ln>
        </p:spPr>
        <p:style>
          <a:lnRef idx="2">
            <a:schemeClr val="accent1"/>
          </a:lnRef>
          <a:fillRef idx="0">
            <a:srgbClr val="FFFFFF"/>
          </a:fillRef>
          <a:effectRef idx="0">
            <a:srgbClr val="FFFFFF"/>
          </a:effectRef>
          <a:fontRef idx="minor">
            <a:schemeClr val="tx1"/>
          </a:fontRef>
        </p:style>
      </p:cxnSp>
      <p:cxnSp>
        <p:nvCxnSpPr>
          <p:cNvPr id="48" name="直接连接符 47"/>
          <p:cNvCxnSpPr/>
          <p:nvPr>
            <p:custDataLst>
              <p:tags r:id="rId15"/>
            </p:custDataLst>
          </p:nvPr>
        </p:nvCxnSpPr>
        <p:spPr>
          <a:xfrm flipV="1">
            <a:off x="2322195" y="6186805"/>
            <a:ext cx="3021330" cy="19050"/>
          </a:xfrm>
          <a:prstGeom prst="line">
            <a:avLst/>
          </a:prstGeom>
          <a:ln>
            <a:solidFill>
              <a:schemeClr val="accent5">
                <a:lumMod val="40000"/>
                <a:lumOff val="60000"/>
              </a:schemeClr>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1"/>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9" name="文本框 18"/>
          <p:cNvSpPr txBox="1"/>
          <p:nvPr>
            <p:custDataLst>
              <p:tags r:id="rId2"/>
            </p:custDataLst>
          </p:nvPr>
        </p:nvSpPr>
        <p:spPr>
          <a:xfrm>
            <a:off x="500380" y="1930400"/>
            <a:ext cx="9690100" cy="737235"/>
          </a:xfrm>
          <a:prstGeom prst="rect">
            <a:avLst/>
          </a:prstGeom>
          <a:noFill/>
        </p:spPr>
        <p:txBody>
          <a:bodyPr wrap="square" rtlCol="0">
            <a:spAutoFit/>
          </a:bodyPr>
          <a:p>
            <a:pPr indent="508000" fontAlgn="auto">
              <a:lnSpc>
                <a:spcPct val="150000"/>
              </a:lnSpc>
              <a:extLst>
                <a:ext uri="{35155182-B16C-46BC-9424-99874614C6A1}">
                  <wpsdc:indentchars xmlns:wpsdc="http://www.wps.cn/officeDocument/2017/drawingmlCustomData" val="200" checksum="282533468"/>
                </a:ext>
              </a:extLst>
            </a:pPr>
            <a:r>
              <a:rPr lang="zh-CN" sz="2000" b="1" dirty="0">
                <a:latin typeface="仿宋" panose="02010609060101010101" charset="-122"/>
                <a:ea typeface="仿宋" panose="02010609060101010101" charset="-122"/>
                <a:cs typeface="仿宋" panose="02010609060101010101" charset="-122"/>
              </a:rPr>
              <a:t>规划期限为</a:t>
            </a:r>
            <a:r>
              <a:rPr lang="en-US" altLang="zh-CN" b="1" dirty="0">
                <a:latin typeface="仿宋" panose="02010609060101010101" charset="-122"/>
                <a:ea typeface="仿宋" panose="02010609060101010101" charset="-122"/>
                <a:cs typeface="仿宋" panose="02010609060101010101" charset="-122"/>
              </a:rPr>
              <a:t> </a:t>
            </a:r>
            <a:r>
              <a:rPr lang="en-US" altLang="zh-CN" sz="2800" b="1" dirty="0">
                <a:latin typeface="微软雅黑" panose="020B0503020204020204" charset="-122"/>
                <a:ea typeface="微软雅黑" panose="020B0503020204020204" charset="-122"/>
                <a:cs typeface="微软雅黑" panose="020B0503020204020204" charset="-122"/>
              </a:rPr>
              <a:t>2021—2035</a:t>
            </a:r>
            <a:r>
              <a:rPr lang="zh-CN" altLang="en-US" sz="2800" b="1" dirty="0">
                <a:latin typeface="微软雅黑" panose="020B0503020204020204" charset="-122"/>
                <a:ea typeface="微软雅黑" panose="020B0503020204020204" charset="-122"/>
                <a:cs typeface="微软雅黑" panose="020B0503020204020204" charset="-122"/>
              </a:rPr>
              <a:t>年</a:t>
            </a:r>
            <a:r>
              <a:rPr lang="zh-CN" altLang="en-US" b="1" dirty="0">
                <a:latin typeface="仿宋" panose="02010609060101010101" charset="-122"/>
                <a:ea typeface="仿宋" panose="02010609060101010101" charset="-122"/>
                <a:cs typeface="仿宋" panose="02010609060101010101" charset="-122"/>
              </a:rPr>
              <a:t>，</a:t>
            </a:r>
            <a:r>
              <a:rPr lang="zh-CN" altLang="en-US" sz="2000" b="1" dirty="0">
                <a:latin typeface="仿宋" panose="02010609060101010101" charset="-122"/>
                <a:ea typeface="仿宋" panose="02010609060101010101" charset="-122"/>
                <a:cs typeface="仿宋" panose="02010609060101010101" charset="-122"/>
              </a:rPr>
              <a:t>近期至</a:t>
            </a:r>
            <a:r>
              <a:rPr lang="en-US" altLang="zh-CN" sz="2000" b="1" dirty="0">
                <a:latin typeface="仿宋" panose="02010609060101010101" charset="-122"/>
                <a:ea typeface="仿宋" panose="02010609060101010101" charset="-122"/>
                <a:cs typeface="仿宋" panose="02010609060101010101" charset="-122"/>
              </a:rPr>
              <a:t> </a:t>
            </a:r>
            <a:r>
              <a:rPr lang="en-US" altLang="zh-CN" sz="2600" b="1" dirty="0">
                <a:latin typeface="微软雅黑" panose="020B0503020204020204" charset="-122"/>
                <a:ea typeface="微软雅黑" panose="020B0503020204020204" charset="-122"/>
                <a:cs typeface="微软雅黑" panose="020B0503020204020204" charset="-122"/>
              </a:rPr>
              <a:t>2025</a:t>
            </a:r>
            <a:r>
              <a:rPr lang="zh-CN" altLang="en-US" sz="2600" b="1" dirty="0">
                <a:latin typeface="微软雅黑" panose="020B0503020204020204" charset="-122"/>
                <a:ea typeface="微软雅黑" panose="020B0503020204020204" charset="-122"/>
                <a:cs typeface="微软雅黑" panose="020B0503020204020204" charset="-122"/>
              </a:rPr>
              <a:t>年</a:t>
            </a:r>
            <a:r>
              <a:rPr lang="zh-CN" altLang="en-US" b="1" dirty="0">
                <a:latin typeface="仿宋" panose="02010609060101010101" charset="-122"/>
                <a:ea typeface="仿宋" panose="02010609060101010101" charset="-122"/>
                <a:cs typeface="仿宋" panose="02010609060101010101" charset="-122"/>
              </a:rPr>
              <a:t>，</a:t>
            </a:r>
            <a:r>
              <a:rPr lang="zh-CN" altLang="en-US" sz="2000" b="1" dirty="0">
                <a:latin typeface="仿宋" panose="02010609060101010101" charset="-122"/>
                <a:ea typeface="仿宋" panose="02010609060101010101" charset="-122"/>
                <a:cs typeface="仿宋" panose="02010609060101010101" charset="-122"/>
              </a:rPr>
              <a:t>远期</a:t>
            </a:r>
            <a:r>
              <a:rPr lang="en-US" altLang="zh-CN" b="1" dirty="0">
                <a:latin typeface="仿宋" panose="02010609060101010101" charset="-122"/>
                <a:ea typeface="仿宋" panose="02010609060101010101" charset="-122"/>
                <a:cs typeface="仿宋" panose="02010609060101010101" charset="-122"/>
              </a:rPr>
              <a:t> </a:t>
            </a:r>
            <a:r>
              <a:rPr lang="en-US" altLang="zh-CN" sz="2600" b="1" dirty="0">
                <a:latin typeface="微软雅黑" panose="020B0503020204020204" charset="-122"/>
                <a:ea typeface="微软雅黑" panose="020B0503020204020204" charset="-122"/>
                <a:cs typeface="微软雅黑" panose="020B0503020204020204" charset="-122"/>
              </a:rPr>
              <a:t>2035</a:t>
            </a:r>
            <a:r>
              <a:rPr lang="zh-CN" altLang="en-US" sz="2600" b="1" dirty="0">
                <a:latin typeface="微软雅黑" panose="020B0503020204020204" charset="-122"/>
                <a:ea typeface="微软雅黑" panose="020B0503020204020204" charset="-122"/>
                <a:cs typeface="微软雅黑" panose="020B0503020204020204" charset="-122"/>
              </a:rPr>
              <a:t>年</a:t>
            </a:r>
            <a:r>
              <a:rPr lang="zh-CN" b="1" dirty="0">
                <a:latin typeface="仿宋" panose="02010609060101010101" charset="-122"/>
                <a:ea typeface="仿宋" panose="02010609060101010101" charset="-122"/>
                <a:cs typeface="仿宋" panose="02010609060101010101" charset="-122"/>
              </a:rPr>
              <a:t>。</a:t>
            </a:r>
            <a:endParaRPr lang="zh-CN" b="1" dirty="0">
              <a:latin typeface="仿宋" panose="02010609060101010101" charset="-122"/>
              <a:ea typeface="仿宋" panose="02010609060101010101" charset="-122"/>
              <a:cs typeface="仿宋" panose="02010609060101010101" charset="-122"/>
            </a:endParaRPr>
          </a:p>
        </p:txBody>
      </p:sp>
      <p:sp>
        <p:nvSpPr>
          <p:cNvPr id="20" name="文本框 19"/>
          <p:cNvSpPr txBox="1"/>
          <p:nvPr>
            <p:custDataLst>
              <p:tags r:id="rId3"/>
            </p:custDataLst>
          </p:nvPr>
        </p:nvSpPr>
        <p:spPr>
          <a:xfrm>
            <a:off x="500380" y="984885"/>
            <a:ext cx="3392805" cy="811530"/>
          </a:xfrm>
          <a:prstGeom prst="rect">
            <a:avLst/>
          </a:prstGeom>
          <a:noFill/>
        </p:spPr>
        <p:txBody>
          <a:bodyPr wrap="square" rtlCol="0">
            <a:spAutoFit/>
          </a:bodyPr>
          <a:p>
            <a:pPr algn="l">
              <a:lnSpc>
                <a:spcPct val="130000"/>
              </a:lnSpc>
              <a:buClrTx/>
              <a:buSzTx/>
              <a:buFontTx/>
            </a:pPr>
            <a:r>
              <a:rPr lang="zh-CN" altLang="en-US" sz="3600" b="1" dirty="0">
                <a:solidFill>
                  <a:schemeClr val="accent5"/>
                </a:solidFill>
                <a:effectLst/>
                <a:latin typeface="MiSans Bold" panose="00000800000000000000" pitchFamily="2" charset="-122"/>
                <a:ea typeface="MiSans Bold" panose="00000800000000000000" pitchFamily="2" charset="-122"/>
              </a:rPr>
              <a:t>1.</a:t>
            </a:r>
            <a:r>
              <a:rPr lang="en-US" altLang="zh-CN" sz="3600" b="1" dirty="0">
                <a:solidFill>
                  <a:schemeClr val="accent5"/>
                </a:solidFill>
                <a:effectLst/>
                <a:latin typeface="MiSans Bold" panose="00000800000000000000" pitchFamily="2" charset="-122"/>
                <a:ea typeface="MiSans Bold" panose="00000800000000000000" pitchFamily="2" charset="-122"/>
              </a:rPr>
              <a:t>1</a:t>
            </a:r>
            <a:r>
              <a:rPr lang="zh-CN" altLang="en-US" sz="3600" b="1" dirty="0">
                <a:solidFill>
                  <a:schemeClr val="accent5"/>
                </a:solidFill>
                <a:effectLst/>
                <a:latin typeface="MiSans Bold" panose="00000800000000000000" pitchFamily="2" charset="-122"/>
                <a:ea typeface="MiSans Bold" panose="00000800000000000000" pitchFamily="2" charset="-122"/>
              </a:rPr>
              <a:t>规划期限</a:t>
            </a:r>
            <a:endParaRPr lang="zh-CN" altLang="en-US" sz="3600" b="1" dirty="0">
              <a:solidFill>
                <a:schemeClr val="accent5"/>
              </a:solidFill>
              <a:effectLst/>
              <a:latin typeface="MiSans Bold" panose="00000800000000000000" pitchFamily="2" charset="-122"/>
              <a:ea typeface="MiSans Bold" panose="00000800000000000000" pitchFamily="2" charset="-122"/>
            </a:endParaRPr>
          </a:p>
        </p:txBody>
      </p:sp>
      <p:sp>
        <p:nvSpPr>
          <p:cNvPr id="31" name="文本框 30"/>
          <p:cNvSpPr txBox="1"/>
          <p:nvPr>
            <p:custDataLst>
              <p:tags r:id="rId4"/>
            </p:custDataLst>
          </p:nvPr>
        </p:nvSpPr>
        <p:spPr>
          <a:xfrm>
            <a:off x="500380" y="2914650"/>
            <a:ext cx="3392805" cy="811530"/>
          </a:xfrm>
          <a:prstGeom prst="rect">
            <a:avLst/>
          </a:prstGeom>
          <a:noFill/>
        </p:spPr>
        <p:txBody>
          <a:bodyPr wrap="square" rtlCol="0">
            <a:spAutoFit/>
          </a:bodyPr>
          <a:p>
            <a:pPr>
              <a:lnSpc>
                <a:spcPct val="130000"/>
              </a:lnSpc>
            </a:pPr>
            <a:r>
              <a:rPr lang="zh-CN" altLang="en-US" sz="3600" b="1" dirty="0">
                <a:solidFill>
                  <a:schemeClr val="accent5"/>
                </a:solidFill>
                <a:effectLst/>
                <a:latin typeface="MiSans Bold" panose="00000800000000000000" pitchFamily="2" charset="-122"/>
                <a:ea typeface="MiSans Bold" panose="00000800000000000000" pitchFamily="2" charset="-122"/>
              </a:rPr>
              <a:t>1.2规划范围</a:t>
            </a:r>
            <a:endParaRPr lang="zh-CN" altLang="en-US" sz="3600" b="1" dirty="0">
              <a:solidFill>
                <a:schemeClr val="accent5"/>
              </a:solidFill>
              <a:effectLst/>
              <a:latin typeface="MiSans Bold" panose="00000800000000000000" pitchFamily="2" charset="-122"/>
              <a:ea typeface="MiSans Bold" panose="00000800000000000000" pitchFamily="2" charset="-122"/>
            </a:endParaRPr>
          </a:p>
        </p:txBody>
      </p:sp>
      <p:sp>
        <p:nvSpPr>
          <p:cNvPr id="2" name="文本框 1"/>
          <p:cNvSpPr txBox="1"/>
          <p:nvPr>
            <p:custDataLst>
              <p:tags r:id="rId5"/>
            </p:custDataLst>
          </p:nvPr>
        </p:nvSpPr>
        <p:spPr>
          <a:xfrm>
            <a:off x="500380" y="3810000"/>
            <a:ext cx="9613265" cy="1476375"/>
          </a:xfrm>
          <a:prstGeom prst="rect">
            <a:avLst/>
          </a:prstGeom>
          <a:noFill/>
        </p:spPr>
        <p:txBody>
          <a:bodyPr wrap="square" rtlCol="0" anchor="t">
            <a:spAutoFit/>
          </a:bodyPr>
          <a:p>
            <a:pPr indent="508000" fontAlgn="auto">
              <a:lnSpc>
                <a:spcPct val="150000"/>
              </a:lnSpc>
              <a:extLst>
                <a:ext uri="{35155182-B16C-46BC-9424-99874614C6A1}">
                  <wpsdc:indentchars xmlns:wpsdc="http://www.wps.cn/officeDocument/2017/drawingmlCustomData" val="200" checksum="282533468"/>
                </a:ext>
              </a:extLst>
            </a:pPr>
            <a:r>
              <a:rPr lang="zh-CN" sz="2000" b="1" dirty="0">
                <a:latin typeface="仿宋" panose="02010609060101010101" charset="-122"/>
                <a:ea typeface="仿宋" panose="02010609060101010101" charset="-122"/>
                <a:cs typeface="仿宋" panose="02010609060101010101" charset="-122"/>
                <a:sym typeface="+mn-ea"/>
              </a:rPr>
              <a:t>规划范围包括大河口乡辖区全域国土空间。</a:t>
            </a:r>
            <a:endParaRPr sz="2000" b="1" dirty="0">
              <a:latin typeface="仿宋" panose="02010609060101010101" charset="-122"/>
              <a:ea typeface="仿宋" panose="02010609060101010101" charset="-122"/>
              <a:cs typeface="仿宋" panose="02010609060101010101" charset="-122"/>
              <a:sym typeface="+mn-ea"/>
            </a:endParaRPr>
          </a:p>
          <a:p>
            <a:pPr indent="508000" fontAlgn="auto">
              <a:lnSpc>
                <a:spcPct val="150000"/>
              </a:lnSpc>
              <a:extLst>
                <a:ext uri="{35155182-B16C-46BC-9424-99874614C6A1}">
                  <wpsdc:indentchars xmlns:wpsdc="http://www.wps.cn/officeDocument/2017/drawingmlCustomData" val="200" checksum="282533468"/>
                </a:ext>
              </a:extLst>
            </a:pPr>
            <a:r>
              <a:rPr lang="zh-CN" altLang="en-US" sz="2000" b="1" dirty="0">
                <a:latin typeface="仿宋" panose="02010609060101010101" charset="-122"/>
                <a:ea typeface="仿宋" panose="02010609060101010101" charset="-122"/>
                <a:cs typeface="仿宋" panose="02010609060101010101" charset="-122"/>
                <a:sym typeface="+mn-ea"/>
              </a:rPr>
              <a:t>辖</a:t>
            </a:r>
            <a:r>
              <a:rPr lang="en-US" altLang="zh-CN" sz="2000" b="1" dirty="0">
                <a:latin typeface="仿宋" panose="02010609060101010101" charset="-122"/>
                <a:ea typeface="仿宋" panose="02010609060101010101" charset="-122"/>
                <a:cs typeface="仿宋" panose="02010609060101010101" charset="-122"/>
                <a:sym typeface="+mn-ea"/>
              </a:rPr>
              <a:t>6</a:t>
            </a:r>
            <a:r>
              <a:rPr lang="zh-CN" altLang="en-US" sz="2000" b="1" dirty="0">
                <a:latin typeface="仿宋" panose="02010609060101010101" charset="-122"/>
                <a:ea typeface="仿宋" panose="02010609060101010101" charset="-122"/>
                <a:cs typeface="仿宋" panose="02010609060101010101" charset="-122"/>
                <a:sym typeface="+mn-ea"/>
              </a:rPr>
              <a:t>个行政村及</a:t>
            </a:r>
            <a:r>
              <a:rPr lang="en-US" altLang="zh-CN" sz="2000" b="1" dirty="0">
                <a:latin typeface="仿宋" panose="02010609060101010101" charset="-122"/>
                <a:ea typeface="仿宋" panose="02010609060101010101" charset="-122"/>
                <a:cs typeface="仿宋" panose="02010609060101010101" charset="-122"/>
                <a:sym typeface="+mn-ea"/>
              </a:rPr>
              <a:t>4</a:t>
            </a:r>
            <a:r>
              <a:rPr lang="zh-CN" altLang="en-US" sz="2000" b="1" dirty="0">
                <a:latin typeface="仿宋" panose="02010609060101010101" charset="-122"/>
                <a:ea typeface="仿宋" panose="02010609060101010101" charset="-122"/>
                <a:cs typeface="仿宋" panose="02010609060101010101" charset="-122"/>
                <a:sym typeface="+mn-ea"/>
              </a:rPr>
              <a:t>个大河口乡直属：大河口村、麂子村、涟水村、大栎树村、大白者乐村、蒿子箐村、大河口乡直属。</a:t>
            </a:r>
            <a:endParaRPr lang="zh-CN" altLang="en-US" sz="2000" b="1" dirty="0">
              <a:latin typeface="仿宋" panose="02010609060101010101" charset="-122"/>
              <a:ea typeface="仿宋" panose="02010609060101010101" charset="-122"/>
              <a:cs typeface="仿宋" panose="02010609060101010101" charset="-122"/>
              <a:sym typeface="+mn-ea"/>
            </a:endParaRPr>
          </a:p>
        </p:txBody>
      </p:sp>
      <p:pic>
        <p:nvPicPr>
          <p:cNvPr id="9" name="图片 8"/>
          <p:cNvPicPr>
            <a:picLocks noChangeAspect="1"/>
          </p:cNvPicPr>
          <p:nvPr/>
        </p:nvPicPr>
        <p:blipFill>
          <a:blip r:embed="rId6"/>
          <a:stretch>
            <a:fillRect/>
          </a:stretch>
        </p:blipFill>
        <p:spPr>
          <a:xfrm>
            <a:off x="10795" y="5459730"/>
            <a:ext cx="10642600" cy="9660255"/>
          </a:xfrm>
          <a:prstGeom prst="rect">
            <a:avLst/>
          </a:prstGeom>
          <a:effectLst>
            <a:softEdge rad="317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descr="D:/云金地/02楚雄市/02大河口乡镇规划/03过程数据/07公示稿/风景3.jpg风景3"/>
          <p:cNvPicPr>
            <a:picLocks noChangeAspect="1"/>
          </p:cNvPicPr>
          <p:nvPr>
            <p:custDataLst>
              <p:tags r:id="rId1"/>
            </p:custDataLst>
          </p:nvPr>
        </p:nvPicPr>
        <p:blipFill>
          <a:blip r:embed="rId2">
            <a:lum bright="12000" contrast="30000"/>
          </a:blip>
          <a:srcRect/>
          <a:stretch>
            <a:fillRect/>
          </a:stretch>
        </p:blipFill>
        <p:spPr>
          <a:xfrm>
            <a:off x="0" y="788035"/>
            <a:ext cx="10692130" cy="14335760"/>
          </a:xfrm>
          <a:prstGeom prst="rect">
            <a:avLst/>
          </a:prstGeom>
        </p:spPr>
      </p:pic>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3"/>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3" name="矩形 2"/>
          <p:cNvSpPr/>
          <p:nvPr>
            <p:custDataLst>
              <p:tags r:id="rId4"/>
            </p:custDataLst>
          </p:nvPr>
        </p:nvSpPr>
        <p:spPr>
          <a:xfrm>
            <a:off x="-635" y="788035"/>
            <a:ext cx="10691495" cy="9723755"/>
          </a:xfrm>
          <a:prstGeom prst="rect">
            <a:avLst/>
          </a:prstGeom>
          <a:gradFill>
            <a:gsLst>
              <a:gs pos="65000">
                <a:srgbClr val="FFFFFF">
                  <a:alpha val="0"/>
                  <a:lumMod val="85000"/>
                  <a:lumOff val="15000"/>
                </a:srgbClr>
              </a:gs>
              <a:gs pos="100000">
                <a:schemeClr val="bg1">
                  <a:alpha val="0"/>
                </a:schemeClr>
              </a:gs>
              <a:gs pos="0">
                <a:schemeClr val="bg1"/>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5" name="组合 14"/>
          <p:cNvGrpSpPr/>
          <p:nvPr/>
        </p:nvGrpSpPr>
        <p:grpSpPr>
          <a:xfrm>
            <a:off x="466852" y="3646303"/>
            <a:ext cx="1347216" cy="1106805"/>
            <a:chOff x="5416296" y="1087904"/>
            <a:chExt cx="1347216" cy="1106805"/>
          </a:xfrm>
        </p:grpSpPr>
        <p:sp>
          <p:nvSpPr>
            <p:cNvPr id="16" name="椭圆 15"/>
            <p:cNvSpPr/>
            <p:nvPr>
              <p:custDataLst>
                <p:tags r:id="rId5"/>
              </p:custDataLst>
            </p:nvPr>
          </p:nvSpPr>
          <p:spPr>
            <a:xfrm>
              <a:off x="5547360" y="1102328"/>
              <a:ext cx="1085088" cy="1085088"/>
            </a:xfrm>
            <a:prstGeom prst="ellipse">
              <a:avLst/>
            </a:prstGeom>
            <a:solidFill>
              <a:schemeClr val="bg1"/>
            </a:solidFill>
            <a:ln>
              <a:gradFill>
                <a:gsLst>
                  <a:gs pos="0">
                    <a:srgbClr val="79BA31"/>
                  </a:gs>
                  <a:gs pos="100000">
                    <a:srgbClr val="278B35"/>
                  </a:gs>
                </a:gsLst>
                <a:lin ang="5400000" scaled="1"/>
              </a:gradFill>
            </a:ln>
            <a:effectLst>
              <a:outerShdw blurRad="190500" dist="38100" dir="5400000" algn="t" rotWithShape="0">
                <a:srgbClr val="066106">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custDataLst>
                <p:tags r:id="rId6"/>
              </p:custDataLst>
            </p:nvPr>
          </p:nvSpPr>
          <p:spPr>
            <a:xfrm>
              <a:off x="5416296" y="1087904"/>
              <a:ext cx="1347216" cy="1106805"/>
            </a:xfrm>
            <a:prstGeom prst="rect">
              <a:avLst/>
            </a:prstGeom>
            <a:noFill/>
          </p:spPr>
          <p:txBody>
            <a:bodyPr wrap="square" rtlCol="0">
              <a:spAutoFit/>
            </a:bodyPr>
            <a:p>
              <a:pPr algn="ctr"/>
              <a:r>
                <a:rPr lang="en-US" altLang="zh-CN" sz="66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02</a:t>
              </a:r>
              <a:endParaRPr lang="en-US" altLang="zh-CN" sz="66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grpSp>
      <p:sp>
        <p:nvSpPr>
          <p:cNvPr id="23" name="文本框 22"/>
          <p:cNvSpPr txBox="1"/>
          <p:nvPr>
            <p:custDataLst>
              <p:tags r:id="rId7"/>
            </p:custDataLst>
          </p:nvPr>
        </p:nvSpPr>
        <p:spPr>
          <a:xfrm>
            <a:off x="1900555" y="4637405"/>
            <a:ext cx="3957955" cy="1198880"/>
          </a:xfrm>
          <a:prstGeom prst="rect">
            <a:avLst/>
          </a:prstGeom>
          <a:noFill/>
        </p:spPr>
        <p:txBody>
          <a:bodyPr wrap="square" rtlCol="0">
            <a:spAutoFit/>
          </a:bodyPr>
          <a:lstStyle>
            <a:defPPr>
              <a:defRPr lang="zh-CN"/>
            </a:defPPr>
            <a:lvl1pPr algn="ctr">
              <a:defRPr sz="9600" b="1">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defRPr>
            </a:lvl1pPr>
          </a:lstStyle>
          <a:p>
            <a:r>
              <a:rPr lang="en-US" altLang="zh-CN" sz="3600" dirty="0">
                <a:solidFill>
                  <a:schemeClr val="bg1"/>
                </a:solidFill>
                <a:effectLst/>
              </a:rPr>
              <a:t>2.1 </a:t>
            </a:r>
            <a:r>
              <a:rPr lang="zh-CN" altLang="en-US" sz="3600" dirty="0">
                <a:solidFill>
                  <a:schemeClr val="bg1"/>
                </a:solidFill>
                <a:effectLst/>
              </a:rPr>
              <a:t>发展定位</a:t>
            </a:r>
            <a:endParaRPr lang="zh-CN" altLang="en-US" sz="3600" dirty="0">
              <a:solidFill>
                <a:schemeClr val="bg1"/>
              </a:solidFill>
              <a:effectLst/>
            </a:endParaRPr>
          </a:p>
          <a:p>
            <a:r>
              <a:rPr lang="en-US" altLang="zh-CN" sz="3600" dirty="0">
                <a:solidFill>
                  <a:schemeClr val="bg1"/>
                </a:solidFill>
                <a:effectLst/>
              </a:rPr>
              <a:t>2.2 </a:t>
            </a:r>
            <a:r>
              <a:rPr lang="zh-CN" altLang="en-US" sz="3600" dirty="0">
                <a:solidFill>
                  <a:schemeClr val="bg1"/>
                </a:solidFill>
                <a:effectLst/>
              </a:rPr>
              <a:t>规划目标</a:t>
            </a:r>
            <a:endParaRPr lang="zh-CN" altLang="en-US" sz="3600" dirty="0">
              <a:solidFill>
                <a:schemeClr val="bg1"/>
              </a:solidFill>
              <a:effectLst/>
            </a:endParaRPr>
          </a:p>
        </p:txBody>
      </p:sp>
      <p:cxnSp>
        <p:nvCxnSpPr>
          <p:cNvPr id="24" name="直接连接符 23"/>
          <p:cNvCxnSpPr/>
          <p:nvPr/>
        </p:nvCxnSpPr>
        <p:spPr>
          <a:xfrm flipV="1">
            <a:off x="2332990" y="4267835"/>
            <a:ext cx="3021330" cy="19050"/>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cxnSp>
        <p:nvCxnSpPr>
          <p:cNvPr id="48" name="直接连接符 47"/>
          <p:cNvCxnSpPr/>
          <p:nvPr>
            <p:custDataLst>
              <p:tags r:id="rId8"/>
            </p:custDataLst>
          </p:nvPr>
        </p:nvCxnSpPr>
        <p:spPr>
          <a:xfrm flipV="1">
            <a:off x="2332990" y="6186805"/>
            <a:ext cx="3021330" cy="19050"/>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sp>
        <p:nvSpPr>
          <p:cNvPr id="21" name="文本框 20"/>
          <p:cNvSpPr txBox="1"/>
          <p:nvPr>
            <p:custDataLst>
              <p:tags r:id="rId9"/>
            </p:custDataLst>
          </p:nvPr>
        </p:nvSpPr>
        <p:spPr>
          <a:xfrm>
            <a:off x="1926590" y="3092450"/>
            <a:ext cx="5367655" cy="922020"/>
          </a:xfrm>
          <a:prstGeom prst="rect">
            <a:avLst/>
          </a:prstGeom>
          <a:noFill/>
        </p:spPr>
        <p:txBody>
          <a:bodyPr wrap="square" rtlCol="0">
            <a:spAutoFit/>
          </a:bodyPr>
          <a:lstStyle>
            <a:defPPr>
              <a:defRPr lang="zh-CN"/>
            </a:defPPr>
            <a:lvl1pPr algn="ctr">
              <a:defRPr sz="9600" b="1">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defRPr>
            </a:lvl1pPr>
          </a:lstStyle>
          <a:p>
            <a:r>
              <a:rPr lang="zh-CN" altLang="en-US" sz="5400" dirty="0">
                <a:solidFill>
                  <a:schemeClr val="bg1"/>
                </a:solidFill>
              </a:rPr>
              <a:t>发展定位与目标</a:t>
            </a:r>
            <a:endParaRPr lang="zh-CN" altLang="en-US" sz="5400"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descr="风景4"/>
          <p:cNvPicPr>
            <a:picLocks noChangeAspect="1"/>
          </p:cNvPicPr>
          <p:nvPr/>
        </p:nvPicPr>
        <p:blipFill>
          <a:blip r:embed="rId1"/>
          <a:srcRect/>
          <a:stretch>
            <a:fillRect/>
          </a:stretch>
        </p:blipFill>
        <p:spPr>
          <a:xfrm>
            <a:off x="0" y="5627370"/>
            <a:ext cx="10692130" cy="9492615"/>
          </a:xfrm>
          <a:prstGeom prst="rect">
            <a:avLst/>
          </a:prstGeom>
          <a:effectLst>
            <a:softEdge rad="127000"/>
          </a:effectLst>
        </p:spPr>
      </p:pic>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2"/>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3"/>
            </p:custDataLst>
          </p:nvPr>
        </p:nvSpPr>
        <p:spPr>
          <a:xfrm>
            <a:off x="5695315" y="2568575"/>
            <a:ext cx="4097655" cy="922020"/>
          </a:xfrm>
          <a:prstGeom prst="rect">
            <a:avLst/>
          </a:prstGeom>
          <a:noFill/>
        </p:spPr>
        <p:txBody>
          <a:bodyPr wrap="square" rtlCol="0">
            <a:spAutoFit/>
          </a:bodyPr>
          <a:lstStyle>
            <a:defPPr>
              <a:defRPr lang="zh-CN"/>
            </a:defPPr>
            <a:lvl1pPr algn="ctr">
              <a:defRPr sz="9600" b="1">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defRPr>
            </a:lvl1pPr>
          </a:lstStyle>
          <a:p>
            <a:r>
              <a:rPr lang="zh-CN" altLang="en-US" sz="5400" dirty="0">
                <a:solidFill>
                  <a:schemeClr val="bg1"/>
                </a:solidFill>
              </a:rPr>
              <a:t>规划总则</a:t>
            </a:r>
            <a:endParaRPr lang="zh-CN" altLang="en-US" sz="5400" dirty="0">
              <a:solidFill>
                <a:schemeClr val="bg1"/>
              </a:solidFill>
            </a:endParaRPr>
          </a:p>
        </p:txBody>
      </p:sp>
      <p:sp>
        <p:nvSpPr>
          <p:cNvPr id="20" name="文本框 19"/>
          <p:cNvSpPr txBox="1"/>
          <p:nvPr>
            <p:custDataLst>
              <p:tags r:id="rId4"/>
            </p:custDataLst>
          </p:nvPr>
        </p:nvSpPr>
        <p:spPr>
          <a:xfrm>
            <a:off x="500380" y="984885"/>
            <a:ext cx="3392805" cy="811530"/>
          </a:xfrm>
          <a:prstGeom prst="rect">
            <a:avLst/>
          </a:prstGeom>
          <a:noFill/>
        </p:spPr>
        <p:txBody>
          <a:bodyPr wrap="square" rtlCol="0">
            <a:spAutoFit/>
          </a:bodyPr>
          <a:p>
            <a:pPr>
              <a:lnSpc>
                <a:spcPct val="130000"/>
              </a:lnSpc>
            </a:pPr>
            <a:r>
              <a:rPr lang="en-US" altLang="zh-CN" sz="3600" b="1" dirty="0">
                <a:solidFill>
                  <a:schemeClr val="accent5"/>
                </a:solidFill>
                <a:effectLst/>
                <a:latin typeface="MiSans Bold" panose="00000800000000000000" pitchFamily="2" charset="-122"/>
                <a:ea typeface="MiSans Bold" panose="00000800000000000000" pitchFamily="2" charset="-122"/>
              </a:rPr>
              <a:t>2.1</a:t>
            </a:r>
            <a:r>
              <a:rPr lang="zh-CN" altLang="en-US" sz="3600" b="1" dirty="0">
                <a:solidFill>
                  <a:schemeClr val="accent5"/>
                </a:solidFill>
                <a:effectLst/>
                <a:latin typeface="MiSans Bold" panose="00000800000000000000" pitchFamily="2" charset="-122"/>
                <a:ea typeface="MiSans Bold" panose="00000800000000000000" pitchFamily="2" charset="-122"/>
              </a:rPr>
              <a:t>发展定位</a:t>
            </a:r>
            <a:endParaRPr lang="zh-CN" altLang="en-US" sz="3600" b="1" dirty="0">
              <a:solidFill>
                <a:schemeClr val="accent5"/>
              </a:solidFill>
              <a:effectLst/>
              <a:latin typeface="MiSans Bold" panose="00000800000000000000" pitchFamily="2" charset="-122"/>
              <a:ea typeface="MiSans Bold" panose="00000800000000000000" pitchFamily="2" charset="-122"/>
            </a:endParaRPr>
          </a:p>
        </p:txBody>
      </p:sp>
      <p:sp>
        <p:nvSpPr>
          <p:cNvPr id="2" name="圆角矩形 1"/>
          <p:cNvSpPr/>
          <p:nvPr>
            <p:custDataLst>
              <p:tags r:id="rId5"/>
            </p:custDataLst>
          </p:nvPr>
        </p:nvSpPr>
        <p:spPr>
          <a:xfrm>
            <a:off x="434975" y="1807210"/>
            <a:ext cx="9821545" cy="373507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580"/>
          </a:p>
        </p:txBody>
      </p:sp>
      <p:sp>
        <p:nvSpPr>
          <p:cNvPr id="19" name="文本框 18"/>
          <p:cNvSpPr txBox="1"/>
          <p:nvPr>
            <p:custDataLst>
              <p:tags r:id="rId6"/>
            </p:custDataLst>
          </p:nvPr>
        </p:nvSpPr>
        <p:spPr>
          <a:xfrm>
            <a:off x="449580" y="1921510"/>
            <a:ext cx="9690100" cy="3415030"/>
          </a:xfrm>
          <a:prstGeom prst="rect">
            <a:avLst/>
          </a:prstGeom>
          <a:noFill/>
        </p:spPr>
        <p:txBody>
          <a:bodyPr wrap="square" rtlCol="0">
            <a:spAutoFit/>
          </a:bodyPr>
          <a:p>
            <a:pPr indent="609600" fontAlgn="auto">
              <a:lnSpc>
                <a:spcPct val="150000"/>
              </a:lnSpc>
              <a:extLst>
                <a:ext uri="{35155182-B16C-46BC-9424-99874614C6A1}">
                  <wpsdc:indentchars xmlns:wpsdc="http://www.wps.cn/officeDocument/2017/drawingmlCustomData" val="200" checksum="4158780845"/>
                </a:ext>
              </a:extLst>
            </a:pPr>
            <a:r>
              <a:rPr lang="zh-CN" sz="2400" b="1" dirty="0">
                <a:solidFill>
                  <a:schemeClr val="tx1"/>
                </a:solidFill>
                <a:latin typeface="仿宋" panose="02010609060101010101" charset="-122"/>
                <a:ea typeface="仿宋" panose="02010609060101010101" charset="-122"/>
                <a:cs typeface="仿宋" panose="02010609060101010101" charset="-122"/>
              </a:rPr>
              <a:t>充分衔接《姚安县国土空间总体规划（</a:t>
            </a:r>
            <a:r>
              <a:rPr lang="en-US" altLang="zh-CN" sz="2400" b="1" dirty="0">
                <a:solidFill>
                  <a:schemeClr val="tx1"/>
                </a:solidFill>
                <a:latin typeface="仿宋" panose="02010609060101010101" charset="-122"/>
                <a:ea typeface="仿宋" panose="02010609060101010101" charset="-122"/>
                <a:cs typeface="仿宋" panose="02010609060101010101" charset="-122"/>
              </a:rPr>
              <a:t>2021—2035</a:t>
            </a:r>
            <a:r>
              <a:rPr lang="zh-CN" altLang="en-US" sz="2400" b="1" dirty="0">
                <a:solidFill>
                  <a:schemeClr val="tx1"/>
                </a:solidFill>
                <a:latin typeface="仿宋" panose="02010609060101010101" charset="-122"/>
                <a:ea typeface="仿宋" panose="02010609060101010101" charset="-122"/>
                <a:cs typeface="仿宋" panose="02010609060101010101" charset="-122"/>
              </a:rPr>
              <a:t>年</a:t>
            </a:r>
            <a:r>
              <a:rPr lang="zh-CN" sz="2400" b="1" dirty="0">
                <a:solidFill>
                  <a:schemeClr val="tx1"/>
                </a:solidFill>
                <a:latin typeface="仿宋" panose="02010609060101010101" charset="-122"/>
                <a:ea typeface="仿宋" panose="02010609060101010101" charset="-122"/>
                <a:cs typeface="仿宋" panose="02010609060101010101" charset="-122"/>
              </a:rPr>
              <a:t>）》《姚安县国民经济和社会发展第十四个五年规划和2035年远景目标纲要》等上位规划和要求。</a:t>
            </a:r>
            <a:r>
              <a:rPr sz="2400" b="1" dirty="0">
                <a:solidFill>
                  <a:schemeClr val="tx1"/>
                </a:solidFill>
                <a:latin typeface="仿宋" panose="02010609060101010101" charset="-122"/>
                <a:ea typeface="仿宋" panose="02010609060101010101" charset="-122"/>
                <a:cs typeface="仿宋" panose="02010609060101010101" charset="-122"/>
              </a:rPr>
              <a:t>依托交通改善机会，面向祥云提升开放水平，巩固提升作为老烟区的烤烟传统产业，培植发展“牛、菜（辣椒）、果（冬桃、红梨）</a:t>
            </a:r>
            <a:r>
              <a:rPr lang="en-US" sz="2400" b="1" dirty="0">
                <a:solidFill>
                  <a:schemeClr val="tx1"/>
                </a:solidFill>
                <a:latin typeface="仿宋" panose="02010609060101010101" charset="-122"/>
                <a:ea typeface="仿宋" panose="02010609060101010101" charset="-122"/>
                <a:cs typeface="仿宋" panose="02010609060101010101" charset="-122"/>
              </a:rPr>
              <a:t>”</a:t>
            </a:r>
            <a:r>
              <a:rPr lang="zh-CN" altLang="en-US" sz="2400" b="1" dirty="0">
                <a:solidFill>
                  <a:schemeClr val="tx1"/>
                </a:solidFill>
                <a:latin typeface="仿宋" panose="02010609060101010101" charset="-122"/>
                <a:ea typeface="仿宋" panose="02010609060101010101" charset="-122"/>
                <a:cs typeface="仿宋" panose="02010609060101010101" charset="-122"/>
              </a:rPr>
              <a:t>等产业</a:t>
            </a:r>
            <a:r>
              <a:rPr sz="2400" b="1" dirty="0">
                <a:solidFill>
                  <a:schemeClr val="tx1"/>
                </a:solidFill>
                <a:latin typeface="仿宋" panose="02010609060101010101" charset="-122"/>
                <a:ea typeface="仿宋" panose="02010609060101010101" charset="-122"/>
                <a:cs typeface="仿宋" panose="02010609060101010101" charset="-122"/>
              </a:rPr>
              <a:t>，改善基础设施和服务水平，做优高山河谷特色农旅休闲及农产品加工产业，逐步打造建材物流市场或中转站。</a:t>
            </a:r>
            <a:endParaRPr sz="2400" b="1" dirty="0">
              <a:solidFill>
                <a:schemeClr val="tx1"/>
              </a:solidFill>
              <a:latin typeface="仿宋" panose="02010609060101010101" charset="-122"/>
              <a:ea typeface="仿宋" panose="02010609060101010101" charset="-122"/>
              <a:cs typeface="仿宋" panose="02010609060101010101" charset="-122"/>
            </a:endParaRPr>
          </a:p>
        </p:txBody>
      </p:sp>
      <p:sp>
        <p:nvSpPr>
          <p:cNvPr id="7" name="圆角矩形 6"/>
          <p:cNvSpPr/>
          <p:nvPr>
            <p:custDataLst>
              <p:tags r:id="rId7"/>
            </p:custDataLst>
          </p:nvPr>
        </p:nvSpPr>
        <p:spPr>
          <a:xfrm>
            <a:off x="707835" y="9798270"/>
            <a:ext cx="4047733" cy="1106458"/>
          </a:xfrm>
          <a:prstGeom prst="roundRect">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80"/>
          </a:p>
        </p:txBody>
      </p:sp>
      <p:pic>
        <p:nvPicPr>
          <p:cNvPr id="9" name="图片 8" descr="D:/云金地/02楚雄市/02大河口乡镇规划/03过程数据/07公示稿/收集照片/森林照片/古树村貌森林照片 - 副本/33a986a7725aa0a56c4210a12457805.jpg33a986a7725aa0a56c4210a12457805"/>
          <p:cNvPicPr>
            <a:picLocks noChangeAspect="1"/>
          </p:cNvPicPr>
          <p:nvPr>
            <p:custDataLst>
              <p:tags r:id="rId8"/>
            </p:custDataLst>
          </p:nvPr>
        </p:nvPicPr>
        <p:blipFill>
          <a:blip r:embed="rId9"/>
          <a:srcRect/>
          <a:stretch>
            <a:fillRect/>
          </a:stretch>
        </p:blipFill>
        <p:spPr>
          <a:xfrm>
            <a:off x="708949" y="11032804"/>
            <a:ext cx="4046063" cy="2388881"/>
          </a:xfrm>
          <a:prstGeom prst="roundRect">
            <a:avLst/>
          </a:prstGeom>
          <a:ln w="28575">
            <a:solidFill>
              <a:schemeClr val="bg1"/>
            </a:solidFill>
            <a:prstDash val="sysDot"/>
          </a:ln>
        </p:spPr>
      </p:pic>
      <p:sp>
        <p:nvSpPr>
          <p:cNvPr id="14" name="圆角矩形 13"/>
          <p:cNvSpPr/>
          <p:nvPr>
            <p:custDataLst>
              <p:tags r:id="rId10"/>
            </p:custDataLst>
          </p:nvPr>
        </p:nvSpPr>
        <p:spPr>
          <a:xfrm>
            <a:off x="3189153" y="13543077"/>
            <a:ext cx="3373389" cy="1106458"/>
          </a:xfrm>
          <a:prstGeom prst="roundRect">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80"/>
          </a:p>
        </p:txBody>
      </p:sp>
      <p:pic>
        <p:nvPicPr>
          <p:cNvPr id="15" name="图片 14" descr="D:/云金地/02楚雄市/02大河口乡镇规划/03过程数据/07公示稿/微信图片_20240105095334.png微信图片_20240105095334"/>
          <p:cNvPicPr>
            <a:picLocks noChangeAspect="1"/>
          </p:cNvPicPr>
          <p:nvPr>
            <p:custDataLst>
              <p:tags r:id="rId11"/>
            </p:custDataLst>
          </p:nvPr>
        </p:nvPicPr>
        <p:blipFill>
          <a:blip r:embed="rId12"/>
          <a:srcRect/>
          <a:stretch>
            <a:fillRect/>
          </a:stretch>
        </p:blipFill>
        <p:spPr>
          <a:xfrm>
            <a:off x="1045842" y="13527486"/>
            <a:ext cx="2044192" cy="1122050"/>
          </a:xfrm>
          <a:prstGeom prst="roundRect">
            <a:avLst/>
          </a:prstGeom>
          <a:ln w="28575">
            <a:solidFill>
              <a:schemeClr val="bg1"/>
            </a:solidFill>
            <a:prstDash val="sysDot"/>
          </a:ln>
        </p:spPr>
      </p:pic>
      <p:pic>
        <p:nvPicPr>
          <p:cNvPr id="16" name="图片 15" descr="D:/云金地/02楚雄市/02大河口乡镇规划/03过程数据/07公示稿/收集照片/照片(1)/照片/67d6027f866282478e63c2044354afc.jpg67d6027f866282478e63c2044354afc"/>
          <p:cNvPicPr>
            <a:picLocks noChangeAspect="1"/>
          </p:cNvPicPr>
          <p:nvPr>
            <p:custDataLst>
              <p:tags r:id="rId13"/>
            </p:custDataLst>
          </p:nvPr>
        </p:nvPicPr>
        <p:blipFill>
          <a:blip r:embed="rId14"/>
          <a:srcRect/>
          <a:stretch>
            <a:fillRect/>
          </a:stretch>
        </p:blipFill>
        <p:spPr>
          <a:xfrm>
            <a:off x="6712891" y="12238381"/>
            <a:ext cx="3272600" cy="2411155"/>
          </a:xfrm>
          <a:prstGeom prst="roundRect">
            <a:avLst/>
          </a:prstGeom>
          <a:ln w="28575">
            <a:solidFill>
              <a:schemeClr val="bg1"/>
            </a:solidFill>
            <a:prstDash val="sysDot"/>
          </a:ln>
        </p:spPr>
      </p:pic>
      <p:sp>
        <p:nvSpPr>
          <p:cNvPr id="17" name="圆角矩形 16"/>
          <p:cNvSpPr/>
          <p:nvPr>
            <p:custDataLst>
              <p:tags r:id="rId15"/>
            </p:custDataLst>
          </p:nvPr>
        </p:nvSpPr>
        <p:spPr>
          <a:xfrm>
            <a:off x="6712891" y="11032804"/>
            <a:ext cx="3272600" cy="1106458"/>
          </a:xfrm>
          <a:prstGeom prst="roundRect">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80"/>
          </a:p>
        </p:txBody>
      </p:sp>
      <p:pic>
        <p:nvPicPr>
          <p:cNvPr id="23" name="图片 22" descr="D:/云金地/02楚雄市/02大河口乡镇规划/03过程数据/07公示稿/收集照片/森林照片/古树村貌森林照片 - 副本/5cbe1c228d3fd606a6ffb7ea4166326.jpg5cbe1c228d3fd606a6ffb7ea4166326"/>
          <p:cNvPicPr>
            <a:picLocks noChangeAspect="1"/>
          </p:cNvPicPr>
          <p:nvPr>
            <p:custDataLst>
              <p:tags r:id="rId16"/>
            </p:custDataLst>
          </p:nvPr>
        </p:nvPicPr>
        <p:blipFill>
          <a:blip r:embed="rId17"/>
          <a:srcRect/>
          <a:stretch>
            <a:fillRect/>
          </a:stretch>
        </p:blipFill>
        <p:spPr>
          <a:xfrm>
            <a:off x="8517081" y="9784349"/>
            <a:ext cx="1406043" cy="1098662"/>
          </a:xfrm>
          <a:prstGeom prst="roundRect">
            <a:avLst/>
          </a:prstGeom>
          <a:ln w="28575">
            <a:solidFill>
              <a:schemeClr val="bg1"/>
            </a:solidFill>
            <a:prstDash val="sysDot"/>
          </a:ln>
        </p:spPr>
      </p:pic>
      <p:pic>
        <p:nvPicPr>
          <p:cNvPr id="18" name="图片 17" descr="D:/云金地/02楚雄市/02大河口乡镇规划/03过程数据/07公示稿/收集照片/照片(1)/照片/baf25acc163c42218cec954bed8192e.jpgbaf25acc163c42218cec954bed8192e"/>
          <p:cNvPicPr>
            <a:picLocks noChangeAspect="1"/>
          </p:cNvPicPr>
          <p:nvPr>
            <p:custDataLst>
              <p:tags r:id="rId18"/>
            </p:custDataLst>
          </p:nvPr>
        </p:nvPicPr>
        <p:blipFill>
          <a:blip r:embed="rId19"/>
          <a:srcRect/>
          <a:stretch>
            <a:fillRect/>
          </a:stretch>
        </p:blipFill>
        <p:spPr>
          <a:xfrm>
            <a:off x="4896451" y="9786576"/>
            <a:ext cx="1675558" cy="1096435"/>
          </a:xfrm>
          <a:prstGeom prst="roundRect">
            <a:avLst/>
          </a:prstGeom>
          <a:ln w="28575">
            <a:solidFill>
              <a:schemeClr val="bg1"/>
            </a:solidFill>
            <a:prstDash val="sysDot"/>
          </a:ln>
        </p:spPr>
      </p:pic>
      <p:pic>
        <p:nvPicPr>
          <p:cNvPr id="21" name="图片 20" descr="D:/云金地/02楚雄市/02大河口乡镇规划/03过程数据/07公示稿/收集照片/照片(1)/照片/8d2c3da482eeef312a7f6c1bc8a63e2.jpg8d2c3da482eeef312a7f6c1bc8a63e2"/>
          <p:cNvPicPr>
            <a:picLocks noChangeAspect="1"/>
          </p:cNvPicPr>
          <p:nvPr>
            <p:custDataLst>
              <p:tags r:id="rId20"/>
            </p:custDataLst>
          </p:nvPr>
        </p:nvPicPr>
        <p:blipFill>
          <a:blip r:embed="rId21"/>
          <a:srcRect/>
          <a:stretch>
            <a:fillRect/>
          </a:stretch>
        </p:blipFill>
        <p:spPr>
          <a:xfrm>
            <a:off x="6712335" y="9784349"/>
            <a:ext cx="1711196" cy="1120380"/>
          </a:xfrm>
          <a:prstGeom prst="roundRect">
            <a:avLst/>
          </a:prstGeom>
          <a:ln w="28575">
            <a:solidFill>
              <a:schemeClr val="bg1"/>
            </a:solidFill>
            <a:prstDash val="sysDot"/>
          </a:ln>
        </p:spPr>
      </p:pic>
      <p:pic>
        <p:nvPicPr>
          <p:cNvPr id="24" name="图片 23" descr="D:/云金地/02楚雄市/02大河口乡镇规划/03过程数据/07公示稿/微信图片_20240105095146.jpg微信图片_20240105095146"/>
          <p:cNvPicPr>
            <a:picLocks noChangeAspect="1"/>
          </p:cNvPicPr>
          <p:nvPr>
            <p:custDataLst>
              <p:tags r:id="rId22"/>
            </p:custDataLst>
          </p:nvPr>
        </p:nvPicPr>
        <p:blipFill>
          <a:blip r:embed="rId23"/>
          <a:srcRect/>
          <a:stretch>
            <a:fillRect/>
          </a:stretch>
        </p:blipFill>
        <p:spPr>
          <a:xfrm>
            <a:off x="4860256" y="11032804"/>
            <a:ext cx="1711196" cy="1120380"/>
          </a:xfrm>
          <a:prstGeom prst="roundRect">
            <a:avLst/>
          </a:prstGeom>
          <a:ln w="28575">
            <a:solidFill>
              <a:schemeClr val="bg1"/>
            </a:solidFill>
            <a:prstDash val="sysDot"/>
          </a:ln>
        </p:spPr>
      </p:pic>
      <p:pic>
        <p:nvPicPr>
          <p:cNvPr id="25" name="图片 24" descr="D:/云金地/02楚雄市/02大河口乡镇规划/03过程数据/07公示稿/2023032309434455.jpg2023032309434455"/>
          <p:cNvPicPr>
            <a:picLocks noChangeAspect="1"/>
          </p:cNvPicPr>
          <p:nvPr>
            <p:custDataLst>
              <p:tags r:id="rId24"/>
            </p:custDataLst>
          </p:nvPr>
        </p:nvPicPr>
        <p:blipFill>
          <a:blip r:embed="rId25"/>
          <a:srcRect/>
          <a:stretch>
            <a:fillRect/>
          </a:stretch>
        </p:blipFill>
        <p:spPr>
          <a:xfrm>
            <a:off x="4896451" y="12238381"/>
            <a:ext cx="1675001" cy="1183303"/>
          </a:xfrm>
          <a:prstGeom prst="roundRect">
            <a:avLst/>
          </a:prstGeom>
          <a:ln w="28575">
            <a:solidFill>
              <a:schemeClr val="bg1"/>
            </a:solidFill>
            <a:prstDash val="sysDot"/>
          </a:ln>
        </p:spPr>
      </p:pic>
      <p:sp>
        <p:nvSpPr>
          <p:cNvPr id="26" name="矩形 25"/>
          <p:cNvSpPr/>
          <p:nvPr>
            <p:custDataLst>
              <p:tags r:id="rId26"/>
            </p:custDataLst>
          </p:nvPr>
        </p:nvSpPr>
        <p:spPr>
          <a:xfrm>
            <a:off x="1024252" y="9798965"/>
            <a:ext cx="3377844" cy="1014730"/>
          </a:xfrm>
          <a:prstGeom prst="rect">
            <a:avLst/>
          </a:prstGeom>
        </p:spPr>
        <p:txBody>
          <a:bodyPr wrap="square">
            <a:spAutoFit/>
          </a:bodyPr>
          <a:p>
            <a:pPr indent="0" algn="ctr" fontAlgn="auto">
              <a:lnSpc>
                <a:spcPct val="150000"/>
              </a:lnSpc>
              <a:defRPr/>
            </a:pPr>
            <a:r>
              <a:rPr lang="zh-CN" altLang="en-US" sz="2000" b="1" dirty="0">
                <a:solidFill>
                  <a:schemeClr val="tx1"/>
                </a:solidFill>
                <a:latin typeface="微软雅黑" panose="020B0503020204020204" charset="-122"/>
                <a:ea typeface="微软雅黑" panose="020B0503020204020204" charset="-122"/>
              </a:rPr>
              <a:t>做优传统产业</a:t>
            </a:r>
            <a:endParaRPr lang="zh-CN" altLang="en-US" sz="2000" b="1" dirty="0">
              <a:solidFill>
                <a:schemeClr val="tx1"/>
              </a:solidFill>
              <a:latin typeface="微软雅黑" panose="020B0503020204020204" charset="-122"/>
              <a:ea typeface="微软雅黑" panose="020B0503020204020204" charset="-122"/>
            </a:endParaRPr>
          </a:p>
          <a:p>
            <a:pPr indent="0" algn="ctr" fontAlgn="auto">
              <a:lnSpc>
                <a:spcPct val="150000"/>
              </a:lnSpc>
              <a:defRPr/>
            </a:pPr>
            <a:r>
              <a:rPr lang="zh-CN" altLang="en-US" sz="2000" b="1" dirty="0">
                <a:latin typeface="微软雅黑" panose="020B0503020204020204" charset="-122"/>
                <a:ea typeface="微软雅黑" panose="020B0503020204020204" charset="-122"/>
                <a:sym typeface="+mn-ea"/>
              </a:rPr>
              <a:t>老烟区</a:t>
            </a:r>
            <a:r>
              <a:rPr lang="zh-CN" altLang="en-US" sz="2000" b="1" dirty="0">
                <a:solidFill>
                  <a:schemeClr val="tx1"/>
                </a:solidFill>
                <a:latin typeface="微软雅黑" panose="020B0503020204020204" charset="-122"/>
                <a:ea typeface="微软雅黑" panose="020B0503020204020204" charset="-122"/>
              </a:rPr>
              <a:t>优质烤烟培育和种植</a:t>
            </a:r>
            <a:endParaRPr lang="zh-CN" altLang="en-US" sz="2000" b="1" dirty="0">
              <a:solidFill>
                <a:schemeClr val="tx1"/>
              </a:solidFill>
              <a:latin typeface="微软雅黑" panose="020B0503020204020204" charset="-122"/>
              <a:ea typeface="微软雅黑" panose="020B0503020204020204" charset="-122"/>
            </a:endParaRPr>
          </a:p>
        </p:txBody>
      </p:sp>
      <p:sp>
        <p:nvSpPr>
          <p:cNvPr id="28" name="矩形 27"/>
          <p:cNvSpPr/>
          <p:nvPr>
            <p:custDataLst>
              <p:tags r:id="rId27"/>
            </p:custDataLst>
          </p:nvPr>
        </p:nvSpPr>
        <p:spPr>
          <a:xfrm>
            <a:off x="6798089" y="11136535"/>
            <a:ext cx="3124478" cy="1173480"/>
          </a:xfrm>
          <a:prstGeom prst="rect">
            <a:avLst/>
          </a:prstGeom>
        </p:spPr>
        <p:txBody>
          <a:bodyPr wrap="square">
            <a:spAutoFit/>
          </a:bodyPr>
          <a:p>
            <a:pPr algn="ctr">
              <a:defRPr/>
            </a:pPr>
            <a:r>
              <a:rPr lang="zh-CN" altLang="en-US" sz="1755" b="1" dirty="0">
                <a:solidFill>
                  <a:schemeClr val="tx1"/>
                </a:solidFill>
                <a:latin typeface="微软雅黑" panose="020B0503020204020204" charset="-122"/>
                <a:ea typeface="微软雅黑" panose="020B0503020204020204" charset="-122"/>
              </a:rPr>
              <a:t>做强区域优势产业</a:t>
            </a:r>
            <a:endParaRPr lang="zh-CN" altLang="en-US" sz="1755" b="1" dirty="0">
              <a:solidFill>
                <a:schemeClr val="tx1"/>
              </a:solidFill>
              <a:latin typeface="微软雅黑" panose="020B0503020204020204" charset="-122"/>
              <a:ea typeface="微软雅黑" panose="020B0503020204020204" charset="-122"/>
            </a:endParaRPr>
          </a:p>
          <a:p>
            <a:pPr algn="ctr">
              <a:defRPr/>
            </a:pPr>
            <a:r>
              <a:rPr lang="zh-CN" altLang="en-US" sz="1755" b="1" dirty="0">
                <a:latin typeface="微软雅黑" panose="020B0503020204020204" charset="-122"/>
                <a:ea typeface="微软雅黑" panose="020B0503020204020204" charset="-122"/>
                <a:sym typeface="+mn-ea"/>
              </a:rPr>
              <a:t>肉牛养殖业</a:t>
            </a:r>
            <a:endParaRPr lang="zh-CN" altLang="en-US" sz="1755" b="1" dirty="0">
              <a:solidFill>
                <a:schemeClr val="tx1"/>
              </a:solidFill>
              <a:latin typeface="微软雅黑" panose="020B0503020204020204" charset="-122"/>
              <a:ea typeface="微软雅黑" panose="020B0503020204020204" charset="-122"/>
            </a:endParaRPr>
          </a:p>
          <a:p>
            <a:pPr algn="ctr">
              <a:defRPr/>
            </a:pPr>
            <a:r>
              <a:rPr lang="zh-CN" altLang="en-US" sz="1755" b="1" dirty="0">
                <a:solidFill>
                  <a:schemeClr val="tx1"/>
                </a:solidFill>
                <a:latin typeface="微软雅黑" panose="020B0503020204020204" charset="-122"/>
                <a:ea typeface="微软雅黑" panose="020B0503020204020204" charset="-122"/>
              </a:rPr>
              <a:t>果蔬农产业、加工业；</a:t>
            </a:r>
            <a:endParaRPr lang="zh-CN" altLang="en-US" sz="1755" b="1" dirty="0">
              <a:solidFill>
                <a:schemeClr val="tx1"/>
              </a:solidFill>
              <a:latin typeface="微软雅黑" panose="020B0503020204020204" charset="-122"/>
              <a:ea typeface="微软雅黑" panose="020B0503020204020204" charset="-122"/>
            </a:endParaRPr>
          </a:p>
          <a:p>
            <a:pPr algn="ctr">
              <a:defRPr/>
            </a:pPr>
            <a:endParaRPr lang="zh-CN" altLang="en-US" sz="1755" b="1" dirty="0">
              <a:solidFill>
                <a:schemeClr val="tx1"/>
              </a:solidFill>
              <a:latin typeface="微软雅黑" panose="020B0503020204020204" charset="-122"/>
              <a:ea typeface="微软雅黑" panose="020B0503020204020204" charset="-122"/>
            </a:endParaRPr>
          </a:p>
        </p:txBody>
      </p:sp>
      <p:sp>
        <p:nvSpPr>
          <p:cNvPr id="41" name="矩形 40"/>
          <p:cNvSpPr/>
          <p:nvPr>
            <p:custDataLst>
              <p:tags r:id="rId28"/>
            </p:custDataLst>
          </p:nvPr>
        </p:nvSpPr>
        <p:spPr>
          <a:xfrm>
            <a:off x="3339072" y="13641338"/>
            <a:ext cx="3124478" cy="902970"/>
          </a:xfrm>
          <a:prstGeom prst="rect">
            <a:avLst/>
          </a:prstGeom>
        </p:spPr>
        <p:txBody>
          <a:bodyPr wrap="square">
            <a:spAutoFit/>
          </a:bodyPr>
          <a:p>
            <a:pPr indent="0" algn="ctr" fontAlgn="auto">
              <a:lnSpc>
                <a:spcPct val="150000"/>
              </a:lnSpc>
              <a:defRPr/>
            </a:pPr>
            <a:r>
              <a:rPr lang="zh-CN" altLang="en-US" sz="1755" b="1" dirty="0">
                <a:solidFill>
                  <a:schemeClr val="tx1"/>
                </a:solidFill>
                <a:latin typeface="微软雅黑" panose="020B0503020204020204" charset="-122"/>
                <a:ea typeface="微软雅黑" panose="020B0503020204020204" charset="-122"/>
              </a:rPr>
              <a:t>活化利用历史人文要素</a:t>
            </a:r>
            <a:endParaRPr lang="zh-CN" altLang="en-US" sz="1755" b="1" dirty="0">
              <a:solidFill>
                <a:schemeClr val="tx1"/>
              </a:solidFill>
              <a:latin typeface="微软雅黑" panose="020B0503020204020204" charset="-122"/>
              <a:ea typeface="微软雅黑" panose="020B0503020204020204" charset="-122"/>
            </a:endParaRPr>
          </a:p>
          <a:p>
            <a:pPr indent="0" algn="ctr" fontAlgn="auto">
              <a:lnSpc>
                <a:spcPct val="150000"/>
              </a:lnSpc>
              <a:defRPr/>
            </a:pPr>
            <a:r>
              <a:rPr lang="zh-CN" altLang="en-US" sz="1755" b="1" dirty="0">
                <a:solidFill>
                  <a:schemeClr val="tx1"/>
                </a:solidFill>
                <a:latin typeface="微软雅黑" panose="020B0503020204020204" charset="-122"/>
                <a:ea typeface="微软雅黑" panose="020B0503020204020204" charset="-122"/>
              </a:rPr>
              <a:t>历史文化革命区、特色村落</a:t>
            </a:r>
            <a:endParaRPr lang="zh-CN" altLang="en-US" sz="1755" b="1" dirty="0">
              <a:solidFill>
                <a:schemeClr val="tx1"/>
              </a:solidFill>
              <a:latin typeface="微软雅黑" panose="020B0503020204020204" charset="-122"/>
              <a:ea typeface="微软雅黑" panose="020B0503020204020204" charset="-122"/>
            </a:endParaRPr>
          </a:p>
        </p:txBody>
      </p:sp>
      <p:sp>
        <p:nvSpPr>
          <p:cNvPr id="45" name="圆角矩形 44"/>
          <p:cNvSpPr/>
          <p:nvPr>
            <p:custDataLst>
              <p:tags r:id="rId29"/>
            </p:custDataLst>
          </p:nvPr>
        </p:nvSpPr>
        <p:spPr>
          <a:xfrm>
            <a:off x="742315" y="5885180"/>
            <a:ext cx="9355455" cy="1930400"/>
          </a:xfrm>
          <a:prstGeom prst="roundRect">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80"/>
          </a:p>
        </p:txBody>
      </p:sp>
      <p:sp>
        <p:nvSpPr>
          <p:cNvPr id="46" name="矩形 45"/>
          <p:cNvSpPr/>
          <p:nvPr>
            <p:custDataLst>
              <p:tags r:id="rId30"/>
            </p:custDataLst>
          </p:nvPr>
        </p:nvSpPr>
        <p:spPr>
          <a:xfrm>
            <a:off x="1096645" y="5837555"/>
            <a:ext cx="8646795" cy="1771650"/>
          </a:xfrm>
          <a:prstGeom prst="rect">
            <a:avLst/>
          </a:prstGeom>
        </p:spPr>
        <p:txBody>
          <a:bodyPr wrap="square">
            <a:noAutofit/>
          </a:bodyPr>
          <a:p>
            <a:pPr indent="0" algn="l" fontAlgn="auto">
              <a:lnSpc>
                <a:spcPct val="150000"/>
              </a:lnSpc>
              <a:defRPr/>
            </a:pPr>
            <a:r>
              <a:rPr lang="zh-CN" altLang="en-US" sz="2800" b="1" dirty="0">
                <a:solidFill>
                  <a:schemeClr val="tx1"/>
                </a:solidFill>
                <a:latin typeface="微软雅黑" panose="020B0503020204020204" charset="-122"/>
                <a:ea typeface="微软雅黑" panose="020B0503020204020204" charset="-122"/>
              </a:rPr>
              <a:t>打造面向大理祥云的</a:t>
            </a:r>
            <a:r>
              <a:rPr lang="zh-CN" altLang="en-US" sz="3200" b="1" dirty="0">
                <a:solidFill>
                  <a:schemeClr val="accent2"/>
                </a:solidFill>
                <a:latin typeface="微软雅黑" panose="020B0503020204020204" charset="-122"/>
                <a:ea typeface="微软雅黑" panose="020B0503020204020204" charset="-122"/>
              </a:rPr>
              <a:t>物流</a:t>
            </a:r>
            <a:r>
              <a:rPr lang="zh-CN" altLang="en-US" sz="2800" b="1" dirty="0">
                <a:solidFill>
                  <a:schemeClr val="tx1"/>
                </a:solidFill>
                <a:latin typeface="微软雅黑" panose="020B0503020204020204" charset="-122"/>
                <a:ea typeface="微软雅黑" panose="020B0503020204020204" charset="-122"/>
              </a:rPr>
              <a:t>节点，以</a:t>
            </a:r>
            <a:r>
              <a:rPr lang="zh-CN" altLang="en-US" sz="3600" b="1" dirty="0">
                <a:solidFill>
                  <a:schemeClr val="accent4">
                    <a:lumMod val="75000"/>
                  </a:schemeClr>
                </a:solidFill>
                <a:latin typeface="微软雅黑" panose="020B0503020204020204" charset="-122"/>
                <a:ea typeface="微软雅黑" panose="020B0503020204020204" charset="-122"/>
              </a:rPr>
              <a:t>烤烟</a:t>
            </a:r>
            <a:r>
              <a:rPr lang="zh-CN" altLang="en-US" sz="2800" b="1" dirty="0">
                <a:solidFill>
                  <a:schemeClr val="tx1"/>
                </a:solidFill>
                <a:latin typeface="微软雅黑" panose="020B0503020204020204" charset="-122"/>
                <a:ea typeface="微软雅黑" panose="020B0503020204020204" charset="-122"/>
              </a:rPr>
              <a:t>、</a:t>
            </a:r>
            <a:r>
              <a:rPr lang="zh-CN" altLang="en-US" sz="4000" b="1" dirty="0">
                <a:solidFill>
                  <a:schemeClr val="accent2">
                    <a:lumMod val="60000"/>
                    <a:lumOff val="40000"/>
                  </a:schemeClr>
                </a:solidFill>
                <a:latin typeface="微软雅黑" panose="020B0503020204020204" charset="-122"/>
                <a:ea typeface="微软雅黑" panose="020B0503020204020204" charset="-122"/>
              </a:rPr>
              <a:t>肉牛</a:t>
            </a:r>
            <a:r>
              <a:rPr lang="zh-CN" altLang="en-US" sz="2800" b="1" dirty="0">
                <a:solidFill>
                  <a:schemeClr val="tx1"/>
                </a:solidFill>
                <a:latin typeface="微软雅黑" panose="020B0503020204020204" charset="-122"/>
                <a:ea typeface="微软雅黑" panose="020B0503020204020204" charset="-122"/>
              </a:rPr>
              <a:t>、</a:t>
            </a:r>
            <a:r>
              <a:rPr lang="zh-CN" altLang="en-US" sz="2800" b="1" dirty="0">
                <a:solidFill>
                  <a:schemeClr val="accent5">
                    <a:lumMod val="50000"/>
                  </a:schemeClr>
                </a:solidFill>
                <a:latin typeface="微软雅黑" panose="020B0503020204020204" charset="-122"/>
                <a:ea typeface="微软雅黑" panose="020B0503020204020204" charset="-122"/>
              </a:rPr>
              <a:t>蔬果</a:t>
            </a:r>
            <a:r>
              <a:rPr lang="zh-CN" altLang="en-US" sz="2800" b="1" dirty="0">
                <a:solidFill>
                  <a:schemeClr val="tx1"/>
                </a:solidFill>
                <a:latin typeface="微软雅黑" panose="020B0503020204020204" charset="-122"/>
                <a:ea typeface="微软雅黑" panose="020B0503020204020204" charset="-122"/>
              </a:rPr>
              <a:t>为主的</a:t>
            </a:r>
            <a:r>
              <a:rPr lang="zh-CN" altLang="en-US" sz="3200" b="1" dirty="0">
                <a:solidFill>
                  <a:schemeClr val="accent6">
                    <a:lumMod val="60000"/>
                    <a:lumOff val="40000"/>
                  </a:schemeClr>
                </a:solidFill>
                <a:latin typeface="微软雅黑" panose="020B0503020204020204" charset="-122"/>
                <a:ea typeface="微软雅黑" panose="020B0503020204020204" charset="-122"/>
                <a:sym typeface="+mn-ea"/>
              </a:rPr>
              <a:t>高山河谷农旅休闲加工</a:t>
            </a:r>
            <a:r>
              <a:rPr lang="zh-CN" altLang="en-US" sz="2800" b="1" dirty="0">
                <a:latin typeface="微软雅黑" panose="020B0503020204020204" charset="-122"/>
                <a:ea typeface="微软雅黑" panose="020B0503020204020204" charset="-122"/>
                <a:sym typeface="+mn-ea"/>
              </a:rPr>
              <a:t>小镇</a:t>
            </a:r>
            <a:endParaRPr lang="zh-CN" altLang="en-US" sz="2800" b="1" dirty="0">
              <a:solidFill>
                <a:schemeClr val="tx1"/>
              </a:solidFill>
              <a:latin typeface="微软雅黑" panose="020B0503020204020204" charset="-122"/>
              <a:ea typeface="微软雅黑" panose="020B0503020204020204" charset="-122"/>
              <a:sym typeface="+mn-ea"/>
            </a:endParaRPr>
          </a:p>
        </p:txBody>
      </p:sp>
      <p:sp>
        <p:nvSpPr>
          <p:cNvPr id="50" name="圆角矩形 49"/>
          <p:cNvSpPr/>
          <p:nvPr>
            <p:custDataLst>
              <p:tags r:id="rId31"/>
            </p:custDataLst>
          </p:nvPr>
        </p:nvSpPr>
        <p:spPr>
          <a:xfrm>
            <a:off x="5937695" y="8327610"/>
            <a:ext cx="4047733" cy="1106458"/>
          </a:xfrm>
          <a:prstGeom prst="roundRect">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80"/>
          </a:p>
        </p:txBody>
      </p:sp>
      <p:sp>
        <p:nvSpPr>
          <p:cNvPr id="51" name="矩形 50"/>
          <p:cNvSpPr/>
          <p:nvPr>
            <p:custDataLst>
              <p:tags r:id="rId32"/>
            </p:custDataLst>
          </p:nvPr>
        </p:nvSpPr>
        <p:spPr>
          <a:xfrm>
            <a:off x="6254112" y="8328305"/>
            <a:ext cx="3377844" cy="1014730"/>
          </a:xfrm>
          <a:prstGeom prst="rect">
            <a:avLst/>
          </a:prstGeom>
        </p:spPr>
        <p:txBody>
          <a:bodyPr wrap="square">
            <a:spAutoFit/>
          </a:bodyPr>
          <a:p>
            <a:pPr indent="0" algn="ctr" fontAlgn="auto">
              <a:lnSpc>
                <a:spcPct val="150000"/>
              </a:lnSpc>
              <a:defRPr/>
            </a:pPr>
            <a:r>
              <a:rPr lang="zh-CN" altLang="en-US" sz="2000" b="1" dirty="0">
                <a:solidFill>
                  <a:schemeClr val="tx1"/>
                </a:solidFill>
                <a:latin typeface="微软雅黑" panose="020B0503020204020204" charset="-122"/>
                <a:ea typeface="微软雅黑" panose="020B0503020204020204" charset="-122"/>
              </a:rPr>
              <a:t>山水人文</a:t>
            </a:r>
            <a:endParaRPr lang="zh-CN" altLang="en-US" sz="2000" b="1" dirty="0">
              <a:solidFill>
                <a:schemeClr val="tx1"/>
              </a:solidFill>
              <a:latin typeface="微软雅黑" panose="020B0503020204020204" charset="-122"/>
              <a:ea typeface="微软雅黑" panose="020B0503020204020204" charset="-122"/>
            </a:endParaRPr>
          </a:p>
          <a:p>
            <a:pPr indent="0" algn="ctr" fontAlgn="auto">
              <a:lnSpc>
                <a:spcPct val="150000"/>
              </a:lnSpc>
              <a:defRPr/>
            </a:pPr>
            <a:r>
              <a:rPr lang="zh-CN" altLang="en-US" sz="2000" b="1" dirty="0">
                <a:latin typeface="微软雅黑" panose="020B0503020204020204" charset="-122"/>
                <a:ea typeface="微软雅黑" panose="020B0503020204020204" charset="-122"/>
                <a:sym typeface="+mn-ea"/>
              </a:rPr>
              <a:t>做精生态康养温泉酒店</a:t>
            </a:r>
            <a:endParaRPr lang="zh-CN" altLang="en-US" sz="2000" b="1" dirty="0">
              <a:solidFill>
                <a:schemeClr val="tx1"/>
              </a:solidFill>
              <a:latin typeface="微软雅黑" panose="020B0503020204020204" charset="-122"/>
              <a:ea typeface="微软雅黑" panose="020B0503020204020204" charset="-122"/>
            </a:endParaRPr>
          </a:p>
        </p:txBody>
      </p:sp>
      <p:pic>
        <p:nvPicPr>
          <p:cNvPr id="54" name="图片 53" descr="D:/云金地/02楚雄市/02大河口乡镇规划/03过程数据/07公示稿/微信图片_20240105095723.jpg微信图片_20240105095723"/>
          <p:cNvPicPr>
            <a:picLocks noChangeAspect="1"/>
          </p:cNvPicPr>
          <p:nvPr>
            <p:custDataLst>
              <p:tags r:id="rId33"/>
            </p:custDataLst>
          </p:nvPr>
        </p:nvPicPr>
        <p:blipFill>
          <a:blip r:embed="rId34"/>
          <a:srcRect/>
          <a:stretch>
            <a:fillRect/>
          </a:stretch>
        </p:blipFill>
        <p:spPr>
          <a:xfrm>
            <a:off x="4293696" y="8364489"/>
            <a:ext cx="1406043" cy="1098662"/>
          </a:xfrm>
          <a:prstGeom prst="roundRect">
            <a:avLst/>
          </a:prstGeom>
          <a:ln w="28575">
            <a:solidFill>
              <a:schemeClr val="bg1"/>
            </a:solidFill>
            <a:prstDash val="sysDot"/>
          </a:ln>
        </p:spPr>
      </p:pic>
      <p:pic>
        <p:nvPicPr>
          <p:cNvPr id="55" name="图片 54" descr="D:/云金地/02楚雄市/02大河口乡镇规划/03过程数据/07公示稿/微信图片_20240105094844.jpg微信图片_20240105094844"/>
          <p:cNvPicPr>
            <a:picLocks noChangeAspect="1"/>
          </p:cNvPicPr>
          <p:nvPr>
            <p:custDataLst>
              <p:tags r:id="rId35"/>
            </p:custDataLst>
          </p:nvPr>
        </p:nvPicPr>
        <p:blipFill>
          <a:blip r:embed="rId36"/>
          <a:srcRect/>
          <a:stretch>
            <a:fillRect/>
          </a:stretch>
        </p:blipFill>
        <p:spPr>
          <a:xfrm>
            <a:off x="673066" y="8366716"/>
            <a:ext cx="1675558" cy="1096435"/>
          </a:xfrm>
          <a:prstGeom prst="roundRect">
            <a:avLst/>
          </a:prstGeom>
          <a:ln w="28575">
            <a:solidFill>
              <a:schemeClr val="bg1"/>
            </a:solidFill>
            <a:prstDash val="sysDot"/>
          </a:ln>
        </p:spPr>
      </p:pic>
      <p:pic>
        <p:nvPicPr>
          <p:cNvPr id="56" name="图片 55" descr="D:/云金地/02楚雄市/02大河口乡镇规划/03过程数据/07公示稿/微信图片_20240105094852.jpg微信图片_20240105094852"/>
          <p:cNvPicPr>
            <a:picLocks noChangeAspect="1"/>
          </p:cNvPicPr>
          <p:nvPr>
            <p:custDataLst>
              <p:tags r:id="rId37"/>
            </p:custDataLst>
          </p:nvPr>
        </p:nvPicPr>
        <p:blipFill>
          <a:blip r:embed="rId38"/>
          <a:srcRect/>
          <a:stretch>
            <a:fillRect/>
          </a:stretch>
        </p:blipFill>
        <p:spPr>
          <a:xfrm>
            <a:off x="2488950" y="8364489"/>
            <a:ext cx="1711196" cy="1120380"/>
          </a:xfrm>
          <a:prstGeom prst="roundRect">
            <a:avLst/>
          </a:prstGeom>
          <a:ln w="28575">
            <a:solidFill>
              <a:schemeClr val="bg1"/>
            </a:solidFill>
            <a:prstDash val="sysDot"/>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1"/>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custDataLst>
              <p:tags r:id="rId2"/>
            </p:custDataLst>
          </p:nvPr>
        </p:nvSpPr>
        <p:spPr>
          <a:xfrm>
            <a:off x="500380" y="984885"/>
            <a:ext cx="3392805" cy="811530"/>
          </a:xfrm>
          <a:prstGeom prst="rect">
            <a:avLst/>
          </a:prstGeom>
          <a:noFill/>
        </p:spPr>
        <p:txBody>
          <a:bodyPr wrap="square" rtlCol="0">
            <a:spAutoFit/>
          </a:bodyPr>
          <a:p>
            <a:pPr>
              <a:lnSpc>
                <a:spcPct val="130000"/>
              </a:lnSpc>
            </a:pPr>
            <a:r>
              <a:rPr lang="en-US" altLang="zh-CN" sz="3600" b="1" dirty="0">
                <a:solidFill>
                  <a:schemeClr val="accent5"/>
                </a:solidFill>
                <a:effectLst/>
                <a:latin typeface="MiSans Bold" panose="00000800000000000000" pitchFamily="2" charset="-122"/>
                <a:ea typeface="MiSans Bold" panose="00000800000000000000" pitchFamily="2" charset="-122"/>
              </a:rPr>
              <a:t>2.2</a:t>
            </a:r>
            <a:r>
              <a:rPr lang="zh-CN" altLang="en-US" sz="3600" b="1" dirty="0">
                <a:solidFill>
                  <a:schemeClr val="accent5"/>
                </a:solidFill>
                <a:effectLst/>
                <a:latin typeface="MiSans Bold" panose="00000800000000000000" pitchFamily="2" charset="-122"/>
                <a:ea typeface="MiSans Bold" panose="00000800000000000000" pitchFamily="2" charset="-122"/>
              </a:rPr>
              <a:t>规划目标</a:t>
            </a:r>
            <a:endParaRPr lang="zh-CN" altLang="en-US" sz="3600" b="1" dirty="0">
              <a:solidFill>
                <a:schemeClr val="accent5"/>
              </a:solidFill>
              <a:effectLst/>
              <a:latin typeface="MiSans Bold" panose="00000800000000000000" pitchFamily="2" charset="-122"/>
              <a:ea typeface="MiSans Bold" panose="00000800000000000000" pitchFamily="2" charset="-122"/>
            </a:endParaRPr>
          </a:p>
        </p:txBody>
      </p:sp>
      <p:sp>
        <p:nvSpPr>
          <p:cNvPr id="60" name="文本框 59"/>
          <p:cNvSpPr txBox="1"/>
          <p:nvPr>
            <p:custDataLst>
              <p:tags r:id="rId3"/>
            </p:custDataLst>
          </p:nvPr>
        </p:nvSpPr>
        <p:spPr>
          <a:xfrm>
            <a:off x="162560" y="1832610"/>
            <a:ext cx="10354310" cy="2861310"/>
          </a:xfrm>
          <a:prstGeom prst="rect">
            <a:avLst/>
          </a:prstGeom>
          <a:noFill/>
        </p:spPr>
        <p:txBody>
          <a:bodyPr wrap="square" rtlCol="0">
            <a:spAutoFit/>
          </a:bodyPr>
          <a:p>
            <a:pPr indent="609600" fontAlgn="auto">
              <a:lnSpc>
                <a:spcPct val="150000"/>
              </a:lnSpc>
              <a:extLst>
                <a:ext uri="{35155182-B16C-46BC-9424-99874614C6A1}">
                  <wpsdc:indentchars xmlns:wpsdc="http://www.wps.cn/officeDocument/2017/drawingmlCustomData" val="200" checksum="4158780845"/>
                </a:ext>
              </a:extLst>
            </a:pPr>
            <a:r>
              <a:rPr lang="zh-CN" sz="2400" b="1" dirty="0">
                <a:solidFill>
                  <a:schemeClr val="tx1"/>
                </a:solidFill>
                <a:latin typeface="仿宋" panose="02010609060101010101" charset="-122"/>
                <a:ea typeface="仿宋" panose="02010609060101010101" charset="-122"/>
                <a:cs typeface="仿宋" panose="02010609060101010101" charset="-122"/>
              </a:rPr>
              <a:t>基于资源本底、历史文化和区位等方面的优势，</a:t>
            </a:r>
            <a:r>
              <a:rPr sz="2400" b="1" dirty="0">
                <a:solidFill>
                  <a:schemeClr val="tx1"/>
                </a:solidFill>
                <a:latin typeface="仿宋" panose="02010609060101010101" charset="-122"/>
                <a:ea typeface="仿宋" panose="02010609060101010101" charset="-122"/>
                <a:cs typeface="仿宋" panose="02010609060101010101" charset="-122"/>
              </a:rPr>
              <a:t>落实细化姚安县</a:t>
            </a:r>
            <a:r>
              <a:rPr lang="zh-CN" sz="2400" b="1" dirty="0">
                <a:solidFill>
                  <a:schemeClr val="tx1"/>
                </a:solidFill>
                <a:latin typeface="仿宋" panose="02010609060101010101" charset="-122"/>
                <a:ea typeface="仿宋" panose="02010609060101010101" charset="-122"/>
                <a:cs typeface="仿宋" panose="02010609060101010101" charset="-122"/>
              </a:rPr>
              <a:t>对</a:t>
            </a:r>
            <a:r>
              <a:rPr sz="2400" b="1" dirty="0">
                <a:solidFill>
                  <a:schemeClr val="tx1"/>
                </a:solidFill>
                <a:latin typeface="仿宋" panose="02010609060101010101" charset="-122"/>
                <a:ea typeface="仿宋" panose="02010609060101010101" charset="-122"/>
                <a:cs typeface="仿宋" panose="02010609060101010101" charset="-122"/>
              </a:rPr>
              <a:t>大河口乡</a:t>
            </a:r>
            <a:r>
              <a:rPr lang="zh-CN" sz="2400" b="1" dirty="0">
                <a:solidFill>
                  <a:schemeClr val="tx1"/>
                </a:solidFill>
                <a:latin typeface="仿宋" panose="02010609060101010101" charset="-122"/>
                <a:ea typeface="仿宋" panose="02010609060101010101" charset="-122"/>
                <a:cs typeface="仿宋" panose="02010609060101010101" charset="-122"/>
              </a:rPr>
              <a:t>的</a:t>
            </a:r>
            <a:r>
              <a:rPr sz="2400" b="1" dirty="0">
                <a:solidFill>
                  <a:schemeClr val="tx1"/>
                </a:solidFill>
                <a:latin typeface="仿宋" panose="02010609060101010101" charset="-122"/>
                <a:ea typeface="仿宋" panose="02010609060101010101" charset="-122"/>
                <a:cs typeface="仿宋" panose="02010609060101010101" charset="-122"/>
              </a:rPr>
              <a:t>基本功能类型</a:t>
            </a:r>
            <a:r>
              <a:rPr lang="zh-CN" sz="2400" b="1" dirty="0">
                <a:solidFill>
                  <a:schemeClr val="tx1"/>
                </a:solidFill>
                <a:latin typeface="仿宋" panose="02010609060101010101" charset="-122"/>
                <a:ea typeface="仿宋" panose="02010609060101010101" charset="-122"/>
                <a:cs typeface="仿宋" panose="02010609060101010101" charset="-122"/>
              </a:rPr>
              <a:t>划分的</a:t>
            </a:r>
            <a:r>
              <a:rPr sz="2400" b="1" dirty="0">
                <a:solidFill>
                  <a:schemeClr val="tx1"/>
                </a:solidFill>
                <a:latin typeface="仿宋" panose="02010609060101010101" charset="-122"/>
                <a:ea typeface="仿宋" panose="02010609060101010101" charset="-122"/>
                <a:cs typeface="仿宋" panose="02010609060101010101" charset="-122"/>
              </a:rPr>
              <a:t>农业服务型，切实保护耕地，稳定粮食生产，发展现代农业，增强农业发展能力，有效增强农产品供给能力</a:t>
            </a:r>
            <a:r>
              <a:rPr lang="zh-CN" sz="2400" b="1" dirty="0">
                <a:solidFill>
                  <a:schemeClr val="tx1"/>
                </a:solidFill>
                <a:latin typeface="仿宋" panose="02010609060101010101" charset="-122"/>
                <a:ea typeface="仿宋" panose="02010609060101010101" charset="-122"/>
                <a:cs typeface="仿宋" panose="02010609060101010101" charset="-122"/>
              </a:rPr>
              <a:t>，</a:t>
            </a:r>
            <a:r>
              <a:rPr sz="2400" b="1" dirty="0">
                <a:solidFill>
                  <a:schemeClr val="tx1"/>
                </a:solidFill>
                <a:latin typeface="仿宋" panose="02010609060101010101" charset="-122"/>
                <a:ea typeface="仿宋" panose="02010609060101010101" charset="-122"/>
                <a:cs typeface="仿宋" panose="02010609060101010101" charset="-122"/>
              </a:rPr>
              <a:t>个性探索生态农业和</a:t>
            </a:r>
            <a:r>
              <a:rPr lang="zh-CN" sz="2400" b="1" dirty="0">
                <a:solidFill>
                  <a:schemeClr val="tx1"/>
                </a:solidFill>
                <a:latin typeface="仿宋" panose="02010609060101010101" charset="-122"/>
                <a:ea typeface="仿宋" panose="02010609060101010101" charset="-122"/>
                <a:cs typeface="仿宋" panose="02010609060101010101" charset="-122"/>
              </a:rPr>
              <a:t>文化</a:t>
            </a:r>
            <a:r>
              <a:rPr sz="2400" b="1" dirty="0">
                <a:solidFill>
                  <a:schemeClr val="tx1"/>
                </a:solidFill>
                <a:latin typeface="仿宋" panose="02010609060101010101" charset="-122"/>
                <a:ea typeface="仿宋" panose="02010609060101010101" charset="-122"/>
                <a:cs typeface="仿宋" panose="02010609060101010101" charset="-122"/>
              </a:rPr>
              <a:t>旅游</a:t>
            </a:r>
            <a:r>
              <a:rPr lang="zh-CN" sz="2400" b="1" dirty="0">
                <a:solidFill>
                  <a:schemeClr val="tx1"/>
                </a:solidFill>
                <a:latin typeface="仿宋" panose="02010609060101010101" charset="-122"/>
                <a:ea typeface="仿宋" panose="02010609060101010101" charset="-122"/>
                <a:cs typeface="仿宋" panose="02010609060101010101" charset="-122"/>
              </a:rPr>
              <a:t>驱动型</a:t>
            </a:r>
            <a:r>
              <a:rPr sz="2400" b="1" dirty="0">
                <a:solidFill>
                  <a:schemeClr val="tx1"/>
                </a:solidFill>
                <a:latin typeface="仿宋" panose="02010609060101010101" charset="-122"/>
                <a:ea typeface="仿宋" panose="02010609060101010101" charset="-122"/>
                <a:cs typeface="仿宋" panose="02010609060101010101" charset="-122"/>
              </a:rPr>
              <a:t>小镇</a:t>
            </a:r>
            <a:r>
              <a:rPr lang="zh-CN" sz="2400" b="1" dirty="0">
                <a:solidFill>
                  <a:schemeClr val="tx1"/>
                </a:solidFill>
                <a:latin typeface="仿宋" panose="02010609060101010101" charset="-122"/>
                <a:ea typeface="仿宋" panose="02010609060101010101" charset="-122"/>
                <a:cs typeface="仿宋" panose="02010609060101010101" charset="-122"/>
              </a:rPr>
              <a:t>，</a:t>
            </a:r>
            <a:r>
              <a:rPr sz="2400" b="1" dirty="0">
                <a:solidFill>
                  <a:schemeClr val="tx1"/>
                </a:solidFill>
                <a:latin typeface="仿宋" panose="02010609060101010101" charset="-122"/>
                <a:ea typeface="仿宋" panose="02010609060101010101" charset="-122"/>
                <a:cs typeface="仿宋" panose="02010609060101010101" charset="-122"/>
              </a:rPr>
              <a:t>为</a:t>
            </a:r>
            <a:r>
              <a:rPr sz="2400" b="1" dirty="0">
                <a:latin typeface="仿宋" panose="02010609060101010101" charset="-122"/>
                <a:ea typeface="仿宋" panose="02010609060101010101" charset="-122"/>
                <a:cs typeface="仿宋" panose="02010609060101010101" charset="-122"/>
                <a:sym typeface="+mn-ea"/>
              </a:rPr>
              <a:t>生态保护、产业发展、文化复兴、人居</a:t>
            </a:r>
            <a:r>
              <a:rPr lang="zh-CN" sz="2400" b="1" dirty="0">
                <a:latin typeface="仿宋" panose="02010609060101010101" charset="-122"/>
                <a:ea typeface="仿宋" panose="02010609060101010101" charset="-122"/>
                <a:cs typeface="仿宋" panose="02010609060101010101" charset="-122"/>
                <a:sym typeface="+mn-ea"/>
              </a:rPr>
              <a:t>环境提供策略和保障。</a:t>
            </a:r>
            <a:endParaRPr sz="2400" b="1" dirty="0">
              <a:solidFill>
                <a:schemeClr val="tx1"/>
              </a:solidFill>
              <a:latin typeface="仿宋" panose="02010609060101010101" charset="-122"/>
              <a:ea typeface="仿宋" panose="02010609060101010101" charset="-122"/>
              <a:cs typeface="仿宋" panose="02010609060101010101" charset="-122"/>
            </a:endParaRPr>
          </a:p>
        </p:txBody>
      </p:sp>
      <p:sp>
        <p:nvSpPr>
          <p:cNvPr id="6" name="文本框 5"/>
          <p:cNvSpPr txBox="1"/>
          <p:nvPr>
            <p:custDataLst>
              <p:tags r:id="rId4"/>
            </p:custDataLst>
          </p:nvPr>
        </p:nvSpPr>
        <p:spPr>
          <a:xfrm>
            <a:off x="5695315" y="5712460"/>
            <a:ext cx="4097655" cy="922020"/>
          </a:xfrm>
          <a:prstGeom prst="rect">
            <a:avLst/>
          </a:prstGeom>
          <a:noFill/>
        </p:spPr>
        <p:txBody>
          <a:bodyPr wrap="square" rtlCol="0">
            <a:spAutoFit/>
          </a:bodyPr>
          <a:lstStyle>
            <a:defPPr>
              <a:defRPr lang="zh-CN"/>
            </a:defPPr>
            <a:lvl1pPr algn="ctr">
              <a:defRPr sz="9600" b="1">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defRPr>
            </a:lvl1pPr>
          </a:lstStyle>
          <a:p>
            <a:r>
              <a:rPr lang="zh-CN" altLang="en-US" sz="5400" dirty="0">
                <a:solidFill>
                  <a:schemeClr val="bg1"/>
                </a:solidFill>
              </a:rPr>
              <a:t>规划总则</a:t>
            </a:r>
            <a:endParaRPr lang="zh-CN" altLang="en-US" sz="5400" dirty="0">
              <a:solidFill>
                <a:schemeClr val="bg1"/>
              </a:solidFill>
            </a:endParaRPr>
          </a:p>
        </p:txBody>
      </p:sp>
      <p:sp>
        <p:nvSpPr>
          <p:cNvPr id="4" name="菱形 5"/>
          <p:cNvSpPr/>
          <p:nvPr>
            <p:custDataLst>
              <p:tags r:id="rId5"/>
            </p:custDataLst>
          </p:nvPr>
        </p:nvSpPr>
        <p:spPr>
          <a:xfrm>
            <a:off x="3742023" y="5284301"/>
            <a:ext cx="3227325" cy="3223501"/>
          </a:xfrm>
          <a:custGeom>
            <a:avLst/>
            <a:gdLst>
              <a:gd name="connsiteX0" fmla="*/ 0 w 8961695"/>
              <a:gd name="connsiteY0" fmla="*/ 4480848 h 8961695"/>
              <a:gd name="connsiteX1" fmla="*/ 4480848 w 8961695"/>
              <a:gd name="connsiteY1" fmla="*/ 0 h 8961695"/>
              <a:gd name="connsiteX2" fmla="*/ 8961695 w 8961695"/>
              <a:gd name="connsiteY2" fmla="*/ 4480848 h 8961695"/>
              <a:gd name="connsiteX3" fmla="*/ 4480848 w 8961695"/>
              <a:gd name="connsiteY3" fmla="*/ 8961695 h 8961695"/>
              <a:gd name="connsiteX4" fmla="*/ 0 w 8961695"/>
              <a:gd name="connsiteY4" fmla="*/ 4480848 h 8961695"/>
              <a:gd name="connsiteX0-1" fmla="*/ 0 w 8961695"/>
              <a:gd name="connsiteY0-2" fmla="*/ 4480848 h 8961695"/>
              <a:gd name="connsiteX1-3" fmla="*/ 4102509 w 8961695"/>
              <a:gd name="connsiteY1-4" fmla="*/ 363717 h 8961695"/>
              <a:gd name="connsiteX2-5" fmla="*/ 4480848 w 8961695"/>
              <a:gd name="connsiteY2-6" fmla="*/ 0 h 8961695"/>
              <a:gd name="connsiteX3-7" fmla="*/ 8961695 w 8961695"/>
              <a:gd name="connsiteY3-8" fmla="*/ 4480848 h 8961695"/>
              <a:gd name="connsiteX4-9" fmla="*/ 4480848 w 8961695"/>
              <a:gd name="connsiteY4-10" fmla="*/ 8961695 h 8961695"/>
              <a:gd name="connsiteX5" fmla="*/ 0 w 8961695"/>
              <a:gd name="connsiteY5" fmla="*/ 4480848 h 8961695"/>
              <a:gd name="connsiteX0-11" fmla="*/ 0 w 8961695"/>
              <a:gd name="connsiteY0-12" fmla="*/ 4480848 h 8961695"/>
              <a:gd name="connsiteX1-13" fmla="*/ 4102509 w 8961695"/>
              <a:gd name="connsiteY1-14" fmla="*/ 363717 h 8961695"/>
              <a:gd name="connsiteX2-15" fmla="*/ 4480848 w 8961695"/>
              <a:gd name="connsiteY2-16" fmla="*/ 0 h 8961695"/>
              <a:gd name="connsiteX3-17" fmla="*/ 4845459 w 8961695"/>
              <a:gd name="connsiteY3-18" fmla="*/ 363717 h 8961695"/>
              <a:gd name="connsiteX4-19" fmla="*/ 8961695 w 8961695"/>
              <a:gd name="connsiteY4-20" fmla="*/ 4480848 h 8961695"/>
              <a:gd name="connsiteX5-21" fmla="*/ 4480848 w 8961695"/>
              <a:gd name="connsiteY5-22" fmla="*/ 8961695 h 8961695"/>
              <a:gd name="connsiteX6" fmla="*/ 0 w 8961695"/>
              <a:gd name="connsiteY6" fmla="*/ 4480848 h 8961695"/>
              <a:gd name="connsiteX0-23" fmla="*/ 0 w 8961695"/>
              <a:gd name="connsiteY0-24" fmla="*/ 4480848 h 8961695"/>
              <a:gd name="connsiteX1-25" fmla="*/ 4102509 w 8961695"/>
              <a:gd name="connsiteY1-26" fmla="*/ 363717 h 8961695"/>
              <a:gd name="connsiteX2-27" fmla="*/ 4480848 w 8961695"/>
              <a:gd name="connsiteY2-28" fmla="*/ 0 h 8961695"/>
              <a:gd name="connsiteX3-29" fmla="*/ 4845459 w 8961695"/>
              <a:gd name="connsiteY3-30" fmla="*/ 363717 h 8961695"/>
              <a:gd name="connsiteX4-31" fmla="*/ 8961695 w 8961695"/>
              <a:gd name="connsiteY4-32" fmla="*/ 4480848 h 8961695"/>
              <a:gd name="connsiteX5-33" fmla="*/ 4480848 w 8961695"/>
              <a:gd name="connsiteY5-34" fmla="*/ 8961695 h 8961695"/>
              <a:gd name="connsiteX6-35" fmla="*/ 0 w 8961695"/>
              <a:gd name="connsiteY6-36" fmla="*/ 4480848 h 8961695"/>
              <a:gd name="connsiteX0-37" fmla="*/ 0 w 8961695"/>
              <a:gd name="connsiteY0-38" fmla="*/ 4280823 h 8761670"/>
              <a:gd name="connsiteX1-39" fmla="*/ 4102509 w 8961695"/>
              <a:gd name="connsiteY1-40" fmla="*/ 163692 h 8761670"/>
              <a:gd name="connsiteX2-41" fmla="*/ 4499898 w 8961695"/>
              <a:gd name="connsiteY2-42" fmla="*/ 0 h 8761670"/>
              <a:gd name="connsiteX3-43" fmla="*/ 4845459 w 8961695"/>
              <a:gd name="connsiteY3-44" fmla="*/ 163692 h 8761670"/>
              <a:gd name="connsiteX4-45" fmla="*/ 8961695 w 8961695"/>
              <a:gd name="connsiteY4-46" fmla="*/ 4280823 h 8761670"/>
              <a:gd name="connsiteX5-47" fmla="*/ 4480848 w 8961695"/>
              <a:gd name="connsiteY5-48" fmla="*/ 8761670 h 8761670"/>
              <a:gd name="connsiteX6-49" fmla="*/ 0 w 8961695"/>
              <a:gd name="connsiteY6-50" fmla="*/ 4280823 h 8761670"/>
              <a:gd name="connsiteX0-51" fmla="*/ 0 w 8961695"/>
              <a:gd name="connsiteY0-52" fmla="*/ 4280823 h 8761670"/>
              <a:gd name="connsiteX1-53" fmla="*/ 4102509 w 8961695"/>
              <a:gd name="connsiteY1-54" fmla="*/ 163692 h 8761670"/>
              <a:gd name="connsiteX2-55" fmla="*/ 4499898 w 8961695"/>
              <a:gd name="connsiteY2-56" fmla="*/ 0 h 8761670"/>
              <a:gd name="connsiteX3-57" fmla="*/ 4845459 w 8961695"/>
              <a:gd name="connsiteY3-58" fmla="*/ 163692 h 8761670"/>
              <a:gd name="connsiteX4-59" fmla="*/ 8961695 w 8961695"/>
              <a:gd name="connsiteY4-60" fmla="*/ 4280823 h 8761670"/>
              <a:gd name="connsiteX5-61" fmla="*/ 4480848 w 8961695"/>
              <a:gd name="connsiteY5-62" fmla="*/ 8761670 h 8761670"/>
              <a:gd name="connsiteX6-63" fmla="*/ 0 w 8961695"/>
              <a:gd name="connsiteY6-64" fmla="*/ 4280823 h 8761670"/>
              <a:gd name="connsiteX0-65" fmla="*/ 0 w 8961695"/>
              <a:gd name="connsiteY0-66" fmla="*/ 4280823 h 8761670"/>
              <a:gd name="connsiteX1-67" fmla="*/ 4102509 w 8961695"/>
              <a:gd name="connsiteY1-68" fmla="*/ 163692 h 8761670"/>
              <a:gd name="connsiteX2-69" fmla="*/ 4499898 w 8961695"/>
              <a:gd name="connsiteY2-70" fmla="*/ 0 h 8761670"/>
              <a:gd name="connsiteX3-71" fmla="*/ 4845459 w 8961695"/>
              <a:gd name="connsiteY3-72" fmla="*/ 163692 h 8761670"/>
              <a:gd name="connsiteX4-73" fmla="*/ 8961695 w 8961695"/>
              <a:gd name="connsiteY4-74" fmla="*/ 4280823 h 8761670"/>
              <a:gd name="connsiteX5-75" fmla="*/ 4480848 w 8961695"/>
              <a:gd name="connsiteY5-76" fmla="*/ 8761670 h 8761670"/>
              <a:gd name="connsiteX6-77" fmla="*/ 0 w 8961695"/>
              <a:gd name="connsiteY6-78" fmla="*/ 4280823 h 8761670"/>
              <a:gd name="connsiteX0-79" fmla="*/ 0 w 8961695"/>
              <a:gd name="connsiteY0-80" fmla="*/ 4280823 h 8761670"/>
              <a:gd name="connsiteX1-81" fmla="*/ 4102509 w 8961695"/>
              <a:gd name="connsiteY1-82" fmla="*/ 163692 h 8761670"/>
              <a:gd name="connsiteX2-83" fmla="*/ 4499898 w 8961695"/>
              <a:gd name="connsiteY2-84" fmla="*/ 0 h 8761670"/>
              <a:gd name="connsiteX3-85" fmla="*/ 4845459 w 8961695"/>
              <a:gd name="connsiteY3-86" fmla="*/ 163692 h 8761670"/>
              <a:gd name="connsiteX4-87" fmla="*/ 8961695 w 8961695"/>
              <a:gd name="connsiteY4-88" fmla="*/ 4280823 h 8761670"/>
              <a:gd name="connsiteX5-89" fmla="*/ 4480848 w 8961695"/>
              <a:gd name="connsiteY5-90" fmla="*/ 8761670 h 8761670"/>
              <a:gd name="connsiteX6-91" fmla="*/ 0 w 8961695"/>
              <a:gd name="connsiteY6-92" fmla="*/ 4280823 h 8761670"/>
              <a:gd name="connsiteX0-93" fmla="*/ 0 w 8961695"/>
              <a:gd name="connsiteY0-94" fmla="*/ 4280823 h 8761670"/>
              <a:gd name="connsiteX1-95" fmla="*/ 4102509 w 8961695"/>
              <a:gd name="connsiteY1-96" fmla="*/ 163692 h 8761670"/>
              <a:gd name="connsiteX2-97" fmla="*/ 4499898 w 8961695"/>
              <a:gd name="connsiteY2-98" fmla="*/ 0 h 8761670"/>
              <a:gd name="connsiteX3-99" fmla="*/ 4845459 w 8961695"/>
              <a:gd name="connsiteY3-100" fmla="*/ 163692 h 8761670"/>
              <a:gd name="connsiteX4-101" fmla="*/ 8961695 w 8961695"/>
              <a:gd name="connsiteY4-102" fmla="*/ 4280823 h 8761670"/>
              <a:gd name="connsiteX5-103" fmla="*/ 4480848 w 8961695"/>
              <a:gd name="connsiteY5-104" fmla="*/ 8761670 h 8761670"/>
              <a:gd name="connsiteX6-105" fmla="*/ 0 w 8961695"/>
              <a:gd name="connsiteY6-106" fmla="*/ 4280823 h 8761670"/>
              <a:gd name="connsiteX0-107" fmla="*/ 0 w 8961695"/>
              <a:gd name="connsiteY0-108" fmla="*/ 4280823 h 8761670"/>
              <a:gd name="connsiteX1-109" fmla="*/ 4102509 w 8961695"/>
              <a:gd name="connsiteY1-110" fmla="*/ 163692 h 8761670"/>
              <a:gd name="connsiteX2-111" fmla="*/ 4499898 w 8961695"/>
              <a:gd name="connsiteY2-112" fmla="*/ 0 h 8761670"/>
              <a:gd name="connsiteX3-113" fmla="*/ 4845459 w 8961695"/>
              <a:gd name="connsiteY3-114" fmla="*/ 163692 h 8761670"/>
              <a:gd name="connsiteX4-115" fmla="*/ 8961695 w 8961695"/>
              <a:gd name="connsiteY4-116" fmla="*/ 4280823 h 8761670"/>
              <a:gd name="connsiteX5-117" fmla="*/ 4480848 w 8961695"/>
              <a:gd name="connsiteY5-118" fmla="*/ 8761670 h 8761670"/>
              <a:gd name="connsiteX6-119" fmla="*/ 0 w 8961695"/>
              <a:gd name="connsiteY6-120" fmla="*/ 4280823 h 8761670"/>
              <a:gd name="connsiteX0-121" fmla="*/ 0 w 8961695"/>
              <a:gd name="connsiteY0-122" fmla="*/ 4280823 h 8761670"/>
              <a:gd name="connsiteX1-123" fmla="*/ 321084 w 8961695"/>
              <a:gd name="connsiteY1-124" fmla="*/ 3964166 h 8761670"/>
              <a:gd name="connsiteX2-125" fmla="*/ 4102509 w 8961695"/>
              <a:gd name="connsiteY2-126" fmla="*/ 163692 h 8761670"/>
              <a:gd name="connsiteX3-127" fmla="*/ 4499898 w 8961695"/>
              <a:gd name="connsiteY3-128" fmla="*/ 0 h 8761670"/>
              <a:gd name="connsiteX4-129" fmla="*/ 4845459 w 8961695"/>
              <a:gd name="connsiteY4-130" fmla="*/ 163692 h 8761670"/>
              <a:gd name="connsiteX5-131" fmla="*/ 8961695 w 8961695"/>
              <a:gd name="connsiteY5-132" fmla="*/ 4280823 h 8761670"/>
              <a:gd name="connsiteX6-133" fmla="*/ 4480848 w 8961695"/>
              <a:gd name="connsiteY6-134" fmla="*/ 8761670 h 8761670"/>
              <a:gd name="connsiteX7" fmla="*/ 0 w 8961695"/>
              <a:gd name="connsiteY7" fmla="*/ 4280823 h 8761670"/>
              <a:gd name="connsiteX0-135" fmla="*/ 0 w 8961695"/>
              <a:gd name="connsiteY0-136" fmla="*/ 4280823 h 8761670"/>
              <a:gd name="connsiteX1-137" fmla="*/ 321084 w 8961695"/>
              <a:gd name="connsiteY1-138" fmla="*/ 3964166 h 8761670"/>
              <a:gd name="connsiteX2-139" fmla="*/ 4102509 w 8961695"/>
              <a:gd name="connsiteY2-140" fmla="*/ 163692 h 8761670"/>
              <a:gd name="connsiteX3-141" fmla="*/ 4499898 w 8961695"/>
              <a:gd name="connsiteY3-142" fmla="*/ 0 h 8761670"/>
              <a:gd name="connsiteX4-143" fmla="*/ 4845459 w 8961695"/>
              <a:gd name="connsiteY4-144" fmla="*/ 163692 h 8761670"/>
              <a:gd name="connsiteX5-145" fmla="*/ 8961695 w 8961695"/>
              <a:gd name="connsiteY5-146" fmla="*/ 4280823 h 8761670"/>
              <a:gd name="connsiteX6-147" fmla="*/ 4480848 w 8961695"/>
              <a:gd name="connsiteY6-148" fmla="*/ 8761670 h 8761670"/>
              <a:gd name="connsiteX7-149" fmla="*/ 321084 w 8961695"/>
              <a:gd name="connsiteY7-150" fmla="*/ 4611866 h 8761670"/>
              <a:gd name="connsiteX8" fmla="*/ 0 w 8961695"/>
              <a:gd name="connsiteY8" fmla="*/ 4280823 h 8761670"/>
              <a:gd name="connsiteX0-151" fmla="*/ 0 w 8809295"/>
              <a:gd name="connsiteY0-152" fmla="*/ 4280823 h 8761670"/>
              <a:gd name="connsiteX1-153" fmla="*/ 168684 w 8809295"/>
              <a:gd name="connsiteY1-154" fmla="*/ 3964166 h 8761670"/>
              <a:gd name="connsiteX2-155" fmla="*/ 3950109 w 8809295"/>
              <a:gd name="connsiteY2-156" fmla="*/ 163692 h 8761670"/>
              <a:gd name="connsiteX3-157" fmla="*/ 4347498 w 8809295"/>
              <a:gd name="connsiteY3-158" fmla="*/ 0 h 8761670"/>
              <a:gd name="connsiteX4-159" fmla="*/ 4693059 w 8809295"/>
              <a:gd name="connsiteY4-160" fmla="*/ 163692 h 8761670"/>
              <a:gd name="connsiteX5-161" fmla="*/ 8809295 w 8809295"/>
              <a:gd name="connsiteY5-162" fmla="*/ 4280823 h 8761670"/>
              <a:gd name="connsiteX6-163" fmla="*/ 4328448 w 8809295"/>
              <a:gd name="connsiteY6-164" fmla="*/ 8761670 h 8761670"/>
              <a:gd name="connsiteX7-165" fmla="*/ 168684 w 8809295"/>
              <a:gd name="connsiteY7-166" fmla="*/ 4611866 h 8761670"/>
              <a:gd name="connsiteX8-167" fmla="*/ 0 w 8809295"/>
              <a:gd name="connsiteY8-168" fmla="*/ 4280823 h 8761670"/>
              <a:gd name="connsiteX0-169" fmla="*/ 0 w 8777545"/>
              <a:gd name="connsiteY0-170" fmla="*/ 4280823 h 8761670"/>
              <a:gd name="connsiteX1-171" fmla="*/ 136934 w 8777545"/>
              <a:gd name="connsiteY1-172" fmla="*/ 3964166 h 8761670"/>
              <a:gd name="connsiteX2-173" fmla="*/ 3918359 w 8777545"/>
              <a:gd name="connsiteY2-174" fmla="*/ 163692 h 8761670"/>
              <a:gd name="connsiteX3-175" fmla="*/ 4315748 w 8777545"/>
              <a:gd name="connsiteY3-176" fmla="*/ 0 h 8761670"/>
              <a:gd name="connsiteX4-177" fmla="*/ 4661309 w 8777545"/>
              <a:gd name="connsiteY4-178" fmla="*/ 163692 h 8761670"/>
              <a:gd name="connsiteX5-179" fmla="*/ 8777545 w 8777545"/>
              <a:gd name="connsiteY5-180" fmla="*/ 4280823 h 8761670"/>
              <a:gd name="connsiteX6-181" fmla="*/ 4296698 w 8777545"/>
              <a:gd name="connsiteY6-182" fmla="*/ 8761670 h 8761670"/>
              <a:gd name="connsiteX7-183" fmla="*/ 136934 w 8777545"/>
              <a:gd name="connsiteY7-184" fmla="*/ 4611866 h 8761670"/>
              <a:gd name="connsiteX8-185" fmla="*/ 0 w 8777545"/>
              <a:gd name="connsiteY8-186" fmla="*/ 4280823 h 8761670"/>
              <a:gd name="connsiteX0-187" fmla="*/ 0 w 8777545"/>
              <a:gd name="connsiteY0-188" fmla="*/ 4280823 h 8761670"/>
              <a:gd name="connsiteX1-189" fmla="*/ 136934 w 8777545"/>
              <a:gd name="connsiteY1-190" fmla="*/ 3964166 h 8761670"/>
              <a:gd name="connsiteX2-191" fmla="*/ 3918359 w 8777545"/>
              <a:gd name="connsiteY2-192" fmla="*/ 163692 h 8761670"/>
              <a:gd name="connsiteX3-193" fmla="*/ 4315748 w 8777545"/>
              <a:gd name="connsiteY3-194" fmla="*/ 0 h 8761670"/>
              <a:gd name="connsiteX4-195" fmla="*/ 4661309 w 8777545"/>
              <a:gd name="connsiteY4-196" fmla="*/ 163692 h 8761670"/>
              <a:gd name="connsiteX5-197" fmla="*/ 8777545 w 8777545"/>
              <a:gd name="connsiteY5-198" fmla="*/ 4280823 h 8761670"/>
              <a:gd name="connsiteX6-199" fmla="*/ 4296698 w 8777545"/>
              <a:gd name="connsiteY6-200" fmla="*/ 8761670 h 8761670"/>
              <a:gd name="connsiteX7-201" fmla="*/ 136934 w 8777545"/>
              <a:gd name="connsiteY7-202" fmla="*/ 4611866 h 8761670"/>
              <a:gd name="connsiteX8-203" fmla="*/ 0 w 8777545"/>
              <a:gd name="connsiteY8-204" fmla="*/ 4280823 h 8761670"/>
              <a:gd name="connsiteX0-205" fmla="*/ 0 w 8777545"/>
              <a:gd name="connsiteY0-206" fmla="*/ 4280823 h 8761670"/>
              <a:gd name="connsiteX1-207" fmla="*/ 136934 w 8777545"/>
              <a:gd name="connsiteY1-208" fmla="*/ 3964166 h 8761670"/>
              <a:gd name="connsiteX2-209" fmla="*/ 3918359 w 8777545"/>
              <a:gd name="connsiteY2-210" fmla="*/ 163692 h 8761670"/>
              <a:gd name="connsiteX3-211" fmla="*/ 4315748 w 8777545"/>
              <a:gd name="connsiteY3-212" fmla="*/ 0 h 8761670"/>
              <a:gd name="connsiteX4-213" fmla="*/ 4661309 w 8777545"/>
              <a:gd name="connsiteY4-214" fmla="*/ 163692 h 8761670"/>
              <a:gd name="connsiteX5-215" fmla="*/ 8777545 w 8777545"/>
              <a:gd name="connsiteY5-216" fmla="*/ 4280823 h 8761670"/>
              <a:gd name="connsiteX6-217" fmla="*/ 4296698 w 8777545"/>
              <a:gd name="connsiteY6-218" fmla="*/ 8761670 h 8761670"/>
              <a:gd name="connsiteX7-219" fmla="*/ 136934 w 8777545"/>
              <a:gd name="connsiteY7-220" fmla="*/ 4611866 h 8761670"/>
              <a:gd name="connsiteX8-221" fmla="*/ 0 w 8777545"/>
              <a:gd name="connsiteY8-222" fmla="*/ 4280823 h 8761670"/>
              <a:gd name="connsiteX0-223" fmla="*/ 0 w 8777545"/>
              <a:gd name="connsiteY0-224" fmla="*/ 4280823 h 8761670"/>
              <a:gd name="connsiteX1-225" fmla="*/ 136934 w 8777545"/>
              <a:gd name="connsiteY1-226" fmla="*/ 3964166 h 8761670"/>
              <a:gd name="connsiteX2-227" fmla="*/ 3918359 w 8777545"/>
              <a:gd name="connsiteY2-228" fmla="*/ 163692 h 8761670"/>
              <a:gd name="connsiteX3-229" fmla="*/ 4315748 w 8777545"/>
              <a:gd name="connsiteY3-230" fmla="*/ 0 h 8761670"/>
              <a:gd name="connsiteX4-231" fmla="*/ 4661309 w 8777545"/>
              <a:gd name="connsiteY4-232" fmla="*/ 163692 h 8761670"/>
              <a:gd name="connsiteX5-233" fmla="*/ 8777545 w 8777545"/>
              <a:gd name="connsiteY5-234" fmla="*/ 4280823 h 8761670"/>
              <a:gd name="connsiteX6-235" fmla="*/ 4296698 w 8777545"/>
              <a:gd name="connsiteY6-236" fmla="*/ 8761670 h 8761670"/>
              <a:gd name="connsiteX7-237" fmla="*/ 136934 w 8777545"/>
              <a:gd name="connsiteY7-238" fmla="*/ 4611866 h 8761670"/>
              <a:gd name="connsiteX8-239" fmla="*/ 0 w 8777545"/>
              <a:gd name="connsiteY8-240" fmla="*/ 4280823 h 8761670"/>
              <a:gd name="connsiteX0-241" fmla="*/ 0 w 8777545"/>
              <a:gd name="connsiteY0-242" fmla="*/ 4280823 h 8761670"/>
              <a:gd name="connsiteX1-243" fmla="*/ 136934 w 8777545"/>
              <a:gd name="connsiteY1-244" fmla="*/ 3964166 h 8761670"/>
              <a:gd name="connsiteX2-245" fmla="*/ 3918359 w 8777545"/>
              <a:gd name="connsiteY2-246" fmla="*/ 163692 h 8761670"/>
              <a:gd name="connsiteX3-247" fmla="*/ 4315748 w 8777545"/>
              <a:gd name="connsiteY3-248" fmla="*/ 0 h 8761670"/>
              <a:gd name="connsiteX4-249" fmla="*/ 4661309 w 8777545"/>
              <a:gd name="connsiteY4-250" fmla="*/ 163692 h 8761670"/>
              <a:gd name="connsiteX5-251" fmla="*/ 8777545 w 8777545"/>
              <a:gd name="connsiteY5-252" fmla="*/ 4280823 h 8761670"/>
              <a:gd name="connsiteX6-253" fmla="*/ 4296698 w 8777545"/>
              <a:gd name="connsiteY6-254" fmla="*/ 8761670 h 8761670"/>
              <a:gd name="connsiteX7-255" fmla="*/ 136934 w 8777545"/>
              <a:gd name="connsiteY7-256" fmla="*/ 4611866 h 8761670"/>
              <a:gd name="connsiteX8-257" fmla="*/ 0 w 8777545"/>
              <a:gd name="connsiteY8-258" fmla="*/ 4280823 h 8761670"/>
              <a:gd name="connsiteX0-259" fmla="*/ 0 w 8777545"/>
              <a:gd name="connsiteY0-260" fmla="*/ 4280823 h 8761670"/>
              <a:gd name="connsiteX1-261" fmla="*/ 136934 w 8777545"/>
              <a:gd name="connsiteY1-262" fmla="*/ 3964166 h 8761670"/>
              <a:gd name="connsiteX2-263" fmla="*/ 3918359 w 8777545"/>
              <a:gd name="connsiteY2-264" fmla="*/ 163692 h 8761670"/>
              <a:gd name="connsiteX3-265" fmla="*/ 4315748 w 8777545"/>
              <a:gd name="connsiteY3-266" fmla="*/ 0 h 8761670"/>
              <a:gd name="connsiteX4-267" fmla="*/ 4661309 w 8777545"/>
              <a:gd name="connsiteY4-268" fmla="*/ 163692 h 8761670"/>
              <a:gd name="connsiteX5-269" fmla="*/ 8777545 w 8777545"/>
              <a:gd name="connsiteY5-270" fmla="*/ 4280823 h 8761670"/>
              <a:gd name="connsiteX6-271" fmla="*/ 4296698 w 8777545"/>
              <a:gd name="connsiteY6-272" fmla="*/ 8761670 h 8761670"/>
              <a:gd name="connsiteX7-273" fmla="*/ 136934 w 8777545"/>
              <a:gd name="connsiteY7-274" fmla="*/ 4611866 h 8761670"/>
              <a:gd name="connsiteX8-275" fmla="*/ 0 w 8777545"/>
              <a:gd name="connsiteY8-276" fmla="*/ 4280823 h 8761670"/>
              <a:gd name="connsiteX0-277" fmla="*/ 0 w 8777545"/>
              <a:gd name="connsiteY0-278" fmla="*/ 4280823 h 8761670"/>
              <a:gd name="connsiteX1-279" fmla="*/ 136934 w 8777545"/>
              <a:gd name="connsiteY1-280" fmla="*/ 3964166 h 8761670"/>
              <a:gd name="connsiteX2-281" fmla="*/ 3918359 w 8777545"/>
              <a:gd name="connsiteY2-282" fmla="*/ 163692 h 8761670"/>
              <a:gd name="connsiteX3-283" fmla="*/ 4315748 w 8777545"/>
              <a:gd name="connsiteY3-284" fmla="*/ 0 h 8761670"/>
              <a:gd name="connsiteX4-285" fmla="*/ 4661309 w 8777545"/>
              <a:gd name="connsiteY4-286" fmla="*/ 163692 h 8761670"/>
              <a:gd name="connsiteX5-287" fmla="*/ 8777545 w 8777545"/>
              <a:gd name="connsiteY5-288" fmla="*/ 4280823 h 8761670"/>
              <a:gd name="connsiteX6-289" fmla="*/ 4296698 w 8777545"/>
              <a:gd name="connsiteY6-290" fmla="*/ 8761670 h 8761670"/>
              <a:gd name="connsiteX7-291" fmla="*/ 136934 w 8777545"/>
              <a:gd name="connsiteY7-292" fmla="*/ 4611866 h 8761670"/>
              <a:gd name="connsiteX8-293" fmla="*/ 0 w 8777545"/>
              <a:gd name="connsiteY8-294" fmla="*/ 4280823 h 8761670"/>
              <a:gd name="connsiteX0-295" fmla="*/ 0 w 8802945"/>
              <a:gd name="connsiteY0-296" fmla="*/ 4280823 h 8761670"/>
              <a:gd name="connsiteX1-297" fmla="*/ 162334 w 8802945"/>
              <a:gd name="connsiteY1-298" fmla="*/ 3964166 h 8761670"/>
              <a:gd name="connsiteX2-299" fmla="*/ 3943759 w 8802945"/>
              <a:gd name="connsiteY2-300" fmla="*/ 163692 h 8761670"/>
              <a:gd name="connsiteX3-301" fmla="*/ 4341148 w 8802945"/>
              <a:gd name="connsiteY3-302" fmla="*/ 0 h 8761670"/>
              <a:gd name="connsiteX4-303" fmla="*/ 4686709 w 8802945"/>
              <a:gd name="connsiteY4-304" fmla="*/ 163692 h 8761670"/>
              <a:gd name="connsiteX5-305" fmla="*/ 8802945 w 8802945"/>
              <a:gd name="connsiteY5-306" fmla="*/ 4280823 h 8761670"/>
              <a:gd name="connsiteX6-307" fmla="*/ 4322098 w 8802945"/>
              <a:gd name="connsiteY6-308" fmla="*/ 8761670 h 8761670"/>
              <a:gd name="connsiteX7-309" fmla="*/ 162334 w 8802945"/>
              <a:gd name="connsiteY7-310" fmla="*/ 4611866 h 8761670"/>
              <a:gd name="connsiteX8-311" fmla="*/ 0 w 8802945"/>
              <a:gd name="connsiteY8-312" fmla="*/ 4280823 h 8761670"/>
              <a:gd name="connsiteX0-313" fmla="*/ 0 w 8802945"/>
              <a:gd name="connsiteY0-314" fmla="*/ 4280823 h 8761670"/>
              <a:gd name="connsiteX1-315" fmla="*/ 162334 w 8802945"/>
              <a:gd name="connsiteY1-316" fmla="*/ 3964166 h 8761670"/>
              <a:gd name="connsiteX2-317" fmla="*/ 3943759 w 8802945"/>
              <a:gd name="connsiteY2-318" fmla="*/ 163692 h 8761670"/>
              <a:gd name="connsiteX3-319" fmla="*/ 4341148 w 8802945"/>
              <a:gd name="connsiteY3-320" fmla="*/ 0 h 8761670"/>
              <a:gd name="connsiteX4-321" fmla="*/ 4686709 w 8802945"/>
              <a:gd name="connsiteY4-322" fmla="*/ 163692 h 8761670"/>
              <a:gd name="connsiteX5-323" fmla="*/ 8802945 w 8802945"/>
              <a:gd name="connsiteY5-324" fmla="*/ 4280823 h 8761670"/>
              <a:gd name="connsiteX6-325" fmla="*/ 4322098 w 8802945"/>
              <a:gd name="connsiteY6-326" fmla="*/ 8761670 h 8761670"/>
              <a:gd name="connsiteX7-327" fmla="*/ 162334 w 8802945"/>
              <a:gd name="connsiteY7-328" fmla="*/ 4611866 h 8761670"/>
              <a:gd name="connsiteX8-329" fmla="*/ 0 w 8802945"/>
              <a:gd name="connsiteY8-330" fmla="*/ 4280823 h 8761670"/>
              <a:gd name="connsiteX0-331" fmla="*/ 0 w 8777545"/>
              <a:gd name="connsiteY0-332" fmla="*/ 4280823 h 8761670"/>
              <a:gd name="connsiteX1-333" fmla="*/ 136934 w 8777545"/>
              <a:gd name="connsiteY1-334" fmla="*/ 3964166 h 8761670"/>
              <a:gd name="connsiteX2-335" fmla="*/ 3918359 w 8777545"/>
              <a:gd name="connsiteY2-336" fmla="*/ 163692 h 8761670"/>
              <a:gd name="connsiteX3-337" fmla="*/ 4315748 w 8777545"/>
              <a:gd name="connsiteY3-338" fmla="*/ 0 h 8761670"/>
              <a:gd name="connsiteX4-339" fmla="*/ 4661309 w 8777545"/>
              <a:gd name="connsiteY4-340" fmla="*/ 163692 h 8761670"/>
              <a:gd name="connsiteX5-341" fmla="*/ 8777545 w 8777545"/>
              <a:gd name="connsiteY5-342" fmla="*/ 4280823 h 8761670"/>
              <a:gd name="connsiteX6-343" fmla="*/ 4296698 w 8777545"/>
              <a:gd name="connsiteY6-344" fmla="*/ 8761670 h 8761670"/>
              <a:gd name="connsiteX7-345" fmla="*/ 136934 w 8777545"/>
              <a:gd name="connsiteY7-346" fmla="*/ 4611866 h 8761670"/>
              <a:gd name="connsiteX8-347" fmla="*/ 0 w 8777545"/>
              <a:gd name="connsiteY8-348" fmla="*/ 4280823 h 8761670"/>
              <a:gd name="connsiteX0-349" fmla="*/ 0 w 8777545"/>
              <a:gd name="connsiteY0-350" fmla="*/ 4280823 h 8761670"/>
              <a:gd name="connsiteX1-351" fmla="*/ 136934 w 8777545"/>
              <a:gd name="connsiteY1-352" fmla="*/ 3964166 h 8761670"/>
              <a:gd name="connsiteX2-353" fmla="*/ 3918359 w 8777545"/>
              <a:gd name="connsiteY2-354" fmla="*/ 163692 h 8761670"/>
              <a:gd name="connsiteX3-355" fmla="*/ 4315748 w 8777545"/>
              <a:gd name="connsiteY3-356" fmla="*/ 0 h 8761670"/>
              <a:gd name="connsiteX4-357" fmla="*/ 4661309 w 8777545"/>
              <a:gd name="connsiteY4-358" fmla="*/ 163692 h 8761670"/>
              <a:gd name="connsiteX5-359" fmla="*/ 8777545 w 8777545"/>
              <a:gd name="connsiteY5-360" fmla="*/ 4280823 h 8761670"/>
              <a:gd name="connsiteX6-361" fmla="*/ 4296698 w 8777545"/>
              <a:gd name="connsiteY6-362" fmla="*/ 8761670 h 8761670"/>
              <a:gd name="connsiteX7-363" fmla="*/ 136934 w 8777545"/>
              <a:gd name="connsiteY7-364" fmla="*/ 4611866 h 8761670"/>
              <a:gd name="connsiteX8-365" fmla="*/ 0 w 8777545"/>
              <a:gd name="connsiteY8-366" fmla="*/ 4280823 h 8761670"/>
              <a:gd name="connsiteX0-367" fmla="*/ 0 w 8777545"/>
              <a:gd name="connsiteY0-368" fmla="*/ 4280823 h 8761670"/>
              <a:gd name="connsiteX1-369" fmla="*/ 136934 w 8777545"/>
              <a:gd name="connsiteY1-370" fmla="*/ 3964166 h 8761670"/>
              <a:gd name="connsiteX2-371" fmla="*/ 3918359 w 8777545"/>
              <a:gd name="connsiteY2-372" fmla="*/ 163692 h 8761670"/>
              <a:gd name="connsiteX3-373" fmla="*/ 4315748 w 8777545"/>
              <a:gd name="connsiteY3-374" fmla="*/ 0 h 8761670"/>
              <a:gd name="connsiteX4-375" fmla="*/ 4661309 w 8777545"/>
              <a:gd name="connsiteY4-376" fmla="*/ 163692 h 8761670"/>
              <a:gd name="connsiteX5-377" fmla="*/ 8452259 w 8777545"/>
              <a:gd name="connsiteY5-378" fmla="*/ 3958451 h 8761670"/>
              <a:gd name="connsiteX6-379" fmla="*/ 8777545 w 8777545"/>
              <a:gd name="connsiteY6-380" fmla="*/ 4280823 h 8761670"/>
              <a:gd name="connsiteX7-381" fmla="*/ 4296698 w 8777545"/>
              <a:gd name="connsiteY7-382" fmla="*/ 8761670 h 8761670"/>
              <a:gd name="connsiteX8-383" fmla="*/ 136934 w 8777545"/>
              <a:gd name="connsiteY8-384" fmla="*/ 4611866 h 8761670"/>
              <a:gd name="connsiteX9" fmla="*/ 0 w 8777545"/>
              <a:gd name="connsiteY9" fmla="*/ 4280823 h 8761670"/>
              <a:gd name="connsiteX0-385" fmla="*/ 0 w 8777545"/>
              <a:gd name="connsiteY0-386" fmla="*/ 4280823 h 8761670"/>
              <a:gd name="connsiteX1-387" fmla="*/ 136934 w 8777545"/>
              <a:gd name="connsiteY1-388" fmla="*/ 3964166 h 8761670"/>
              <a:gd name="connsiteX2-389" fmla="*/ 3918359 w 8777545"/>
              <a:gd name="connsiteY2-390" fmla="*/ 163692 h 8761670"/>
              <a:gd name="connsiteX3-391" fmla="*/ 4315748 w 8777545"/>
              <a:gd name="connsiteY3-392" fmla="*/ 0 h 8761670"/>
              <a:gd name="connsiteX4-393" fmla="*/ 4661309 w 8777545"/>
              <a:gd name="connsiteY4-394" fmla="*/ 163692 h 8761670"/>
              <a:gd name="connsiteX5-395" fmla="*/ 8452259 w 8777545"/>
              <a:gd name="connsiteY5-396" fmla="*/ 3958451 h 8761670"/>
              <a:gd name="connsiteX6-397" fmla="*/ 8777545 w 8777545"/>
              <a:gd name="connsiteY6-398" fmla="*/ 4280823 h 8761670"/>
              <a:gd name="connsiteX7-399" fmla="*/ 8391299 w 8777545"/>
              <a:gd name="connsiteY7-400" fmla="*/ 4667111 h 8761670"/>
              <a:gd name="connsiteX8-401" fmla="*/ 4296698 w 8777545"/>
              <a:gd name="connsiteY8-402" fmla="*/ 8761670 h 8761670"/>
              <a:gd name="connsiteX9-403" fmla="*/ 136934 w 8777545"/>
              <a:gd name="connsiteY9-404" fmla="*/ 4611866 h 8761670"/>
              <a:gd name="connsiteX10" fmla="*/ 0 w 8777545"/>
              <a:gd name="connsiteY10" fmla="*/ 4280823 h 8761670"/>
              <a:gd name="connsiteX0-405" fmla="*/ 0 w 8571805"/>
              <a:gd name="connsiteY0-406" fmla="*/ 4280823 h 8761670"/>
              <a:gd name="connsiteX1-407" fmla="*/ 136934 w 8571805"/>
              <a:gd name="connsiteY1-408" fmla="*/ 3964166 h 8761670"/>
              <a:gd name="connsiteX2-409" fmla="*/ 3918359 w 8571805"/>
              <a:gd name="connsiteY2-410" fmla="*/ 163692 h 8761670"/>
              <a:gd name="connsiteX3-411" fmla="*/ 4315748 w 8571805"/>
              <a:gd name="connsiteY3-412" fmla="*/ 0 h 8761670"/>
              <a:gd name="connsiteX4-413" fmla="*/ 4661309 w 8571805"/>
              <a:gd name="connsiteY4-414" fmla="*/ 163692 h 8761670"/>
              <a:gd name="connsiteX5-415" fmla="*/ 8452259 w 8571805"/>
              <a:gd name="connsiteY5-416" fmla="*/ 3958451 h 8761670"/>
              <a:gd name="connsiteX6-417" fmla="*/ 8571805 w 8571805"/>
              <a:gd name="connsiteY6-418" fmla="*/ 4288443 h 8761670"/>
              <a:gd name="connsiteX7-419" fmla="*/ 8391299 w 8571805"/>
              <a:gd name="connsiteY7-420" fmla="*/ 4667111 h 8761670"/>
              <a:gd name="connsiteX8-421" fmla="*/ 4296698 w 8571805"/>
              <a:gd name="connsiteY8-422" fmla="*/ 8761670 h 8761670"/>
              <a:gd name="connsiteX9-423" fmla="*/ 136934 w 8571805"/>
              <a:gd name="connsiteY9-424" fmla="*/ 4611866 h 8761670"/>
              <a:gd name="connsiteX10-425" fmla="*/ 0 w 8571805"/>
              <a:gd name="connsiteY10-426" fmla="*/ 4280823 h 8761670"/>
              <a:gd name="connsiteX0-427" fmla="*/ 0 w 8571805"/>
              <a:gd name="connsiteY0-428" fmla="*/ 4280823 h 8761670"/>
              <a:gd name="connsiteX1-429" fmla="*/ 136934 w 8571805"/>
              <a:gd name="connsiteY1-430" fmla="*/ 3964166 h 8761670"/>
              <a:gd name="connsiteX2-431" fmla="*/ 3918359 w 8571805"/>
              <a:gd name="connsiteY2-432" fmla="*/ 163692 h 8761670"/>
              <a:gd name="connsiteX3-433" fmla="*/ 4315748 w 8571805"/>
              <a:gd name="connsiteY3-434" fmla="*/ 0 h 8761670"/>
              <a:gd name="connsiteX4-435" fmla="*/ 4661309 w 8571805"/>
              <a:gd name="connsiteY4-436" fmla="*/ 163692 h 8761670"/>
              <a:gd name="connsiteX5-437" fmla="*/ 8452259 w 8571805"/>
              <a:gd name="connsiteY5-438" fmla="*/ 3958451 h 8761670"/>
              <a:gd name="connsiteX6-439" fmla="*/ 8571805 w 8571805"/>
              <a:gd name="connsiteY6-440" fmla="*/ 4288443 h 8761670"/>
              <a:gd name="connsiteX7-441" fmla="*/ 8391299 w 8571805"/>
              <a:gd name="connsiteY7-442" fmla="*/ 4667111 h 8761670"/>
              <a:gd name="connsiteX8-443" fmla="*/ 4296698 w 8571805"/>
              <a:gd name="connsiteY8-444" fmla="*/ 8761670 h 8761670"/>
              <a:gd name="connsiteX9-445" fmla="*/ 136934 w 8571805"/>
              <a:gd name="connsiteY9-446" fmla="*/ 4611866 h 8761670"/>
              <a:gd name="connsiteX10-447" fmla="*/ 0 w 8571805"/>
              <a:gd name="connsiteY10-448" fmla="*/ 4280823 h 8761670"/>
              <a:gd name="connsiteX0-449" fmla="*/ 0 w 8571805"/>
              <a:gd name="connsiteY0-450" fmla="*/ 4280823 h 8761670"/>
              <a:gd name="connsiteX1-451" fmla="*/ 136934 w 8571805"/>
              <a:gd name="connsiteY1-452" fmla="*/ 3964166 h 8761670"/>
              <a:gd name="connsiteX2-453" fmla="*/ 3918359 w 8571805"/>
              <a:gd name="connsiteY2-454" fmla="*/ 163692 h 8761670"/>
              <a:gd name="connsiteX3-455" fmla="*/ 4315748 w 8571805"/>
              <a:gd name="connsiteY3-456" fmla="*/ 0 h 8761670"/>
              <a:gd name="connsiteX4-457" fmla="*/ 4661309 w 8571805"/>
              <a:gd name="connsiteY4-458" fmla="*/ 163692 h 8761670"/>
              <a:gd name="connsiteX5-459" fmla="*/ 8452259 w 8571805"/>
              <a:gd name="connsiteY5-460" fmla="*/ 3958451 h 8761670"/>
              <a:gd name="connsiteX6-461" fmla="*/ 8571805 w 8571805"/>
              <a:gd name="connsiteY6-462" fmla="*/ 4288443 h 8761670"/>
              <a:gd name="connsiteX7-463" fmla="*/ 8391299 w 8571805"/>
              <a:gd name="connsiteY7-464" fmla="*/ 4667111 h 8761670"/>
              <a:gd name="connsiteX8-465" fmla="*/ 4296698 w 8571805"/>
              <a:gd name="connsiteY8-466" fmla="*/ 8761670 h 8761670"/>
              <a:gd name="connsiteX9-467" fmla="*/ 136934 w 8571805"/>
              <a:gd name="connsiteY9-468" fmla="*/ 4611866 h 8761670"/>
              <a:gd name="connsiteX10-469" fmla="*/ 0 w 8571805"/>
              <a:gd name="connsiteY10-470" fmla="*/ 4280823 h 8761670"/>
              <a:gd name="connsiteX0-471" fmla="*/ 0 w 8571805"/>
              <a:gd name="connsiteY0-472" fmla="*/ 4280823 h 8761670"/>
              <a:gd name="connsiteX1-473" fmla="*/ 136934 w 8571805"/>
              <a:gd name="connsiteY1-474" fmla="*/ 3964166 h 8761670"/>
              <a:gd name="connsiteX2-475" fmla="*/ 3918359 w 8571805"/>
              <a:gd name="connsiteY2-476" fmla="*/ 163692 h 8761670"/>
              <a:gd name="connsiteX3-477" fmla="*/ 4315748 w 8571805"/>
              <a:gd name="connsiteY3-478" fmla="*/ 0 h 8761670"/>
              <a:gd name="connsiteX4-479" fmla="*/ 4661309 w 8571805"/>
              <a:gd name="connsiteY4-480" fmla="*/ 163692 h 8761670"/>
              <a:gd name="connsiteX5-481" fmla="*/ 8452259 w 8571805"/>
              <a:gd name="connsiteY5-482" fmla="*/ 3958451 h 8761670"/>
              <a:gd name="connsiteX6-483" fmla="*/ 8571805 w 8571805"/>
              <a:gd name="connsiteY6-484" fmla="*/ 4288443 h 8761670"/>
              <a:gd name="connsiteX7-485" fmla="*/ 8391299 w 8571805"/>
              <a:gd name="connsiteY7-486" fmla="*/ 4667111 h 8761670"/>
              <a:gd name="connsiteX8-487" fmla="*/ 4296698 w 8571805"/>
              <a:gd name="connsiteY8-488" fmla="*/ 8761670 h 8761670"/>
              <a:gd name="connsiteX9-489" fmla="*/ 136934 w 8571805"/>
              <a:gd name="connsiteY9-490" fmla="*/ 4611866 h 8761670"/>
              <a:gd name="connsiteX10-491" fmla="*/ 0 w 8571805"/>
              <a:gd name="connsiteY10-492" fmla="*/ 4280823 h 8761670"/>
              <a:gd name="connsiteX0-493" fmla="*/ 0 w 8571805"/>
              <a:gd name="connsiteY0-494" fmla="*/ 4280823 h 8761670"/>
              <a:gd name="connsiteX1-495" fmla="*/ 136934 w 8571805"/>
              <a:gd name="connsiteY1-496" fmla="*/ 3964166 h 8761670"/>
              <a:gd name="connsiteX2-497" fmla="*/ 3918359 w 8571805"/>
              <a:gd name="connsiteY2-498" fmla="*/ 163692 h 8761670"/>
              <a:gd name="connsiteX3-499" fmla="*/ 4315748 w 8571805"/>
              <a:gd name="connsiteY3-500" fmla="*/ 0 h 8761670"/>
              <a:gd name="connsiteX4-501" fmla="*/ 4661309 w 8571805"/>
              <a:gd name="connsiteY4-502" fmla="*/ 163692 h 8761670"/>
              <a:gd name="connsiteX5-503" fmla="*/ 8452259 w 8571805"/>
              <a:gd name="connsiteY5-504" fmla="*/ 3958451 h 8761670"/>
              <a:gd name="connsiteX6-505" fmla="*/ 8571805 w 8571805"/>
              <a:gd name="connsiteY6-506" fmla="*/ 4288443 h 8761670"/>
              <a:gd name="connsiteX7-507" fmla="*/ 8391299 w 8571805"/>
              <a:gd name="connsiteY7-508" fmla="*/ 4667111 h 8761670"/>
              <a:gd name="connsiteX8-509" fmla="*/ 4296698 w 8571805"/>
              <a:gd name="connsiteY8-510" fmla="*/ 8761670 h 8761670"/>
              <a:gd name="connsiteX9-511" fmla="*/ 136934 w 8571805"/>
              <a:gd name="connsiteY9-512" fmla="*/ 4611866 h 8761670"/>
              <a:gd name="connsiteX10-513" fmla="*/ 0 w 8571805"/>
              <a:gd name="connsiteY10-514" fmla="*/ 4280823 h 8761670"/>
              <a:gd name="connsiteX0-515" fmla="*/ 0 w 8571805"/>
              <a:gd name="connsiteY0-516" fmla="*/ 4280823 h 8761670"/>
              <a:gd name="connsiteX1-517" fmla="*/ 136934 w 8571805"/>
              <a:gd name="connsiteY1-518" fmla="*/ 3964166 h 8761670"/>
              <a:gd name="connsiteX2-519" fmla="*/ 3918359 w 8571805"/>
              <a:gd name="connsiteY2-520" fmla="*/ 163692 h 8761670"/>
              <a:gd name="connsiteX3-521" fmla="*/ 4315748 w 8571805"/>
              <a:gd name="connsiteY3-522" fmla="*/ 0 h 8761670"/>
              <a:gd name="connsiteX4-523" fmla="*/ 4661309 w 8571805"/>
              <a:gd name="connsiteY4-524" fmla="*/ 163692 h 8761670"/>
              <a:gd name="connsiteX5-525" fmla="*/ 8452259 w 8571805"/>
              <a:gd name="connsiteY5-526" fmla="*/ 3958451 h 8761670"/>
              <a:gd name="connsiteX6-527" fmla="*/ 8571805 w 8571805"/>
              <a:gd name="connsiteY6-528" fmla="*/ 4288443 h 8761670"/>
              <a:gd name="connsiteX7-529" fmla="*/ 8391299 w 8571805"/>
              <a:gd name="connsiteY7-530" fmla="*/ 4667111 h 8761670"/>
              <a:gd name="connsiteX8-531" fmla="*/ 4296698 w 8571805"/>
              <a:gd name="connsiteY8-532" fmla="*/ 8761670 h 8761670"/>
              <a:gd name="connsiteX9-533" fmla="*/ 136934 w 8571805"/>
              <a:gd name="connsiteY9-534" fmla="*/ 4611866 h 8761670"/>
              <a:gd name="connsiteX10-535" fmla="*/ 0 w 8571805"/>
              <a:gd name="connsiteY10-536" fmla="*/ 4280823 h 8761670"/>
              <a:gd name="connsiteX0-537" fmla="*/ 0 w 8571805"/>
              <a:gd name="connsiteY0-538" fmla="*/ 4280823 h 8761670"/>
              <a:gd name="connsiteX1-539" fmla="*/ 136934 w 8571805"/>
              <a:gd name="connsiteY1-540" fmla="*/ 3964166 h 8761670"/>
              <a:gd name="connsiteX2-541" fmla="*/ 3918359 w 8571805"/>
              <a:gd name="connsiteY2-542" fmla="*/ 163692 h 8761670"/>
              <a:gd name="connsiteX3-543" fmla="*/ 4315748 w 8571805"/>
              <a:gd name="connsiteY3-544" fmla="*/ 0 h 8761670"/>
              <a:gd name="connsiteX4-545" fmla="*/ 4661309 w 8571805"/>
              <a:gd name="connsiteY4-546" fmla="*/ 163692 h 8761670"/>
              <a:gd name="connsiteX5-547" fmla="*/ 8452259 w 8571805"/>
              <a:gd name="connsiteY5-548" fmla="*/ 3958451 h 8761670"/>
              <a:gd name="connsiteX6-549" fmla="*/ 8571805 w 8571805"/>
              <a:gd name="connsiteY6-550" fmla="*/ 4288443 h 8761670"/>
              <a:gd name="connsiteX7-551" fmla="*/ 8391299 w 8571805"/>
              <a:gd name="connsiteY7-552" fmla="*/ 4667111 h 8761670"/>
              <a:gd name="connsiteX8-553" fmla="*/ 4661309 w 8571805"/>
              <a:gd name="connsiteY8-554" fmla="*/ 8402816 h 8761670"/>
              <a:gd name="connsiteX9-555" fmla="*/ 4296698 w 8571805"/>
              <a:gd name="connsiteY9-556" fmla="*/ 8761670 h 8761670"/>
              <a:gd name="connsiteX10-557" fmla="*/ 136934 w 8571805"/>
              <a:gd name="connsiteY10-558" fmla="*/ 4611866 h 8761670"/>
              <a:gd name="connsiteX11" fmla="*/ 0 w 8571805"/>
              <a:gd name="connsiteY11" fmla="*/ 4280823 h 8761670"/>
              <a:gd name="connsiteX0-559" fmla="*/ 0 w 8571805"/>
              <a:gd name="connsiteY0-560" fmla="*/ 4280823 h 8761670"/>
              <a:gd name="connsiteX1-561" fmla="*/ 136934 w 8571805"/>
              <a:gd name="connsiteY1-562" fmla="*/ 3964166 h 8761670"/>
              <a:gd name="connsiteX2-563" fmla="*/ 3918359 w 8571805"/>
              <a:gd name="connsiteY2-564" fmla="*/ 163692 h 8761670"/>
              <a:gd name="connsiteX3-565" fmla="*/ 4315748 w 8571805"/>
              <a:gd name="connsiteY3-566" fmla="*/ 0 h 8761670"/>
              <a:gd name="connsiteX4-567" fmla="*/ 4661309 w 8571805"/>
              <a:gd name="connsiteY4-568" fmla="*/ 163692 h 8761670"/>
              <a:gd name="connsiteX5-569" fmla="*/ 8452259 w 8571805"/>
              <a:gd name="connsiteY5-570" fmla="*/ 3958451 h 8761670"/>
              <a:gd name="connsiteX6-571" fmla="*/ 8571805 w 8571805"/>
              <a:gd name="connsiteY6-572" fmla="*/ 4288443 h 8761670"/>
              <a:gd name="connsiteX7-573" fmla="*/ 8391299 w 8571805"/>
              <a:gd name="connsiteY7-574" fmla="*/ 4667111 h 8761670"/>
              <a:gd name="connsiteX8-575" fmla="*/ 4661309 w 8571805"/>
              <a:gd name="connsiteY8-576" fmla="*/ 8402816 h 8761670"/>
              <a:gd name="connsiteX9-577" fmla="*/ 4296698 w 8571805"/>
              <a:gd name="connsiteY9-578" fmla="*/ 8761670 h 8761670"/>
              <a:gd name="connsiteX10-579" fmla="*/ 3965984 w 8571805"/>
              <a:gd name="connsiteY10-580" fmla="*/ 8436154 h 8761670"/>
              <a:gd name="connsiteX11-581" fmla="*/ 136934 w 8571805"/>
              <a:gd name="connsiteY11-582" fmla="*/ 4611866 h 8761670"/>
              <a:gd name="connsiteX12" fmla="*/ 0 w 8571805"/>
              <a:gd name="connsiteY12" fmla="*/ 4280823 h 8761670"/>
              <a:gd name="connsiteX0-583" fmla="*/ 0 w 8571805"/>
              <a:gd name="connsiteY0-584" fmla="*/ 4280823 h 8561645"/>
              <a:gd name="connsiteX1-585" fmla="*/ 136934 w 8571805"/>
              <a:gd name="connsiteY1-586" fmla="*/ 3964166 h 8561645"/>
              <a:gd name="connsiteX2-587" fmla="*/ 3918359 w 8571805"/>
              <a:gd name="connsiteY2-588" fmla="*/ 163692 h 8561645"/>
              <a:gd name="connsiteX3-589" fmla="*/ 4315748 w 8571805"/>
              <a:gd name="connsiteY3-590" fmla="*/ 0 h 8561645"/>
              <a:gd name="connsiteX4-591" fmla="*/ 4661309 w 8571805"/>
              <a:gd name="connsiteY4-592" fmla="*/ 163692 h 8561645"/>
              <a:gd name="connsiteX5-593" fmla="*/ 8452259 w 8571805"/>
              <a:gd name="connsiteY5-594" fmla="*/ 3958451 h 8561645"/>
              <a:gd name="connsiteX6-595" fmla="*/ 8571805 w 8571805"/>
              <a:gd name="connsiteY6-596" fmla="*/ 4288443 h 8561645"/>
              <a:gd name="connsiteX7-597" fmla="*/ 8391299 w 8571805"/>
              <a:gd name="connsiteY7-598" fmla="*/ 4667111 h 8561645"/>
              <a:gd name="connsiteX8-599" fmla="*/ 4661309 w 8571805"/>
              <a:gd name="connsiteY8-600" fmla="*/ 8402816 h 8561645"/>
              <a:gd name="connsiteX9-601" fmla="*/ 4306223 w 8571805"/>
              <a:gd name="connsiteY9-602" fmla="*/ 8561645 h 8561645"/>
              <a:gd name="connsiteX10-603" fmla="*/ 3965984 w 8571805"/>
              <a:gd name="connsiteY10-604" fmla="*/ 8436154 h 8561645"/>
              <a:gd name="connsiteX11-605" fmla="*/ 136934 w 8571805"/>
              <a:gd name="connsiteY11-606" fmla="*/ 4611866 h 8561645"/>
              <a:gd name="connsiteX12-607" fmla="*/ 0 w 8571805"/>
              <a:gd name="connsiteY12-608" fmla="*/ 4280823 h 8561645"/>
              <a:gd name="connsiteX0-609" fmla="*/ 0 w 8571805"/>
              <a:gd name="connsiteY0-610" fmla="*/ 4280823 h 8561645"/>
              <a:gd name="connsiteX1-611" fmla="*/ 136934 w 8571805"/>
              <a:gd name="connsiteY1-612" fmla="*/ 3964166 h 8561645"/>
              <a:gd name="connsiteX2-613" fmla="*/ 3918359 w 8571805"/>
              <a:gd name="connsiteY2-614" fmla="*/ 163692 h 8561645"/>
              <a:gd name="connsiteX3-615" fmla="*/ 4315748 w 8571805"/>
              <a:gd name="connsiteY3-616" fmla="*/ 0 h 8561645"/>
              <a:gd name="connsiteX4-617" fmla="*/ 4661309 w 8571805"/>
              <a:gd name="connsiteY4-618" fmla="*/ 163692 h 8561645"/>
              <a:gd name="connsiteX5-619" fmla="*/ 8452259 w 8571805"/>
              <a:gd name="connsiteY5-620" fmla="*/ 3958451 h 8561645"/>
              <a:gd name="connsiteX6-621" fmla="*/ 8571805 w 8571805"/>
              <a:gd name="connsiteY6-622" fmla="*/ 4288443 h 8561645"/>
              <a:gd name="connsiteX7-623" fmla="*/ 8391299 w 8571805"/>
              <a:gd name="connsiteY7-624" fmla="*/ 4667111 h 8561645"/>
              <a:gd name="connsiteX8-625" fmla="*/ 4661309 w 8571805"/>
              <a:gd name="connsiteY8-626" fmla="*/ 8402816 h 8561645"/>
              <a:gd name="connsiteX9-627" fmla="*/ 4306223 w 8571805"/>
              <a:gd name="connsiteY9-628" fmla="*/ 8561645 h 8561645"/>
              <a:gd name="connsiteX10-629" fmla="*/ 3965984 w 8571805"/>
              <a:gd name="connsiteY10-630" fmla="*/ 8436154 h 8561645"/>
              <a:gd name="connsiteX11-631" fmla="*/ 136934 w 8571805"/>
              <a:gd name="connsiteY11-632" fmla="*/ 4611866 h 8561645"/>
              <a:gd name="connsiteX12-633" fmla="*/ 0 w 8571805"/>
              <a:gd name="connsiteY12-634" fmla="*/ 4280823 h 8561645"/>
              <a:gd name="connsiteX0-635" fmla="*/ 0 w 8571805"/>
              <a:gd name="connsiteY0-636" fmla="*/ 4280823 h 8561645"/>
              <a:gd name="connsiteX1-637" fmla="*/ 136934 w 8571805"/>
              <a:gd name="connsiteY1-638" fmla="*/ 3964166 h 8561645"/>
              <a:gd name="connsiteX2-639" fmla="*/ 3918359 w 8571805"/>
              <a:gd name="connsiteY2-640" fmla="*/ 163692 h 8561645"/>
              <a:gd name="connsiteX3-641" fmla="*/ 4315748 w 8571805"/>
              <a:gd name="connsiteY3-642" fmla="*/ 0 h 8561645"/>
              <a:gd name="connsiteX4-643" fmla="*/ 4661309 w 8571805"/>
              <a:gd name="connsiteY4-644" fmla="*/ 163692 h 8561645"/>
              <a:gd name="connsiteX5-645" fmla="*/ 8452259 w 8571805"/>
              <a:gd name="connsiteY5-646" fmla="*/ 3958451 h 8561645"/>
              <a:gd name="connsiteX6-647" fmla="*/ 8571805 w 8571805"/>
              <a:gd name="connsiteY6-648" fmla="*/ 4288443 h 8561645"/>
              <a:gd name="connsiteX7-649" fmla="*/ 8391299 w 8571805"/>
              <a:gd name="connsiteY7-650" fmla="*/ 4667111 h 8561645"/>
              <a:gd name="connsiteX8-651" fmla="*/ 4661309 w 8571805"/>
              <a:gd name="connsiteY8-652" fmla="*/ 8402816 h 8561645"/>
              <a:gd name="connsiteX9-653" fmla="*/ 4306223 w 8571805"/>
              <a:gd name="connsiteY9-654" fmla="*/ 8561645 h 8561645"/>
              <a:gd name="connsiteX10-655" fmla="*/ 3965984 w 8571805"/>
              <a:gd name="connsiteY10-656" fmla="*/ 8436154 h 8561645"/>
              <a:gd name="connsiteX11-657" fmla="*/ 136934 w 8571805"/>
              <a:gd name="connsiteY11-658" fmla="*/ 4611866 h 8561645"/>
              <a:gd name="connsiteX12-659" fmla="*/ 0 w 8571805"/>
              <a:gd name="connsiteY12-660" fmla="*/ 4280823 h 8561645"/>
              <a:gd name="connsiteX0-661" fmla="*/ 0 w 8571805"/>
              <a:gd name="connsiteY0-662" fmla="*/ 4280823 h 8561645"/>
              <a:gd name="connsiteX1-663" fmla="*/ 136934 w 8571805"/>
              <a:gd name="connsiteY1-664" fmla="*/ 3964166 h 8561645"/>
              <a:gd name="connsiteX2-665" fmla="*/ 3918359 w 8571805"/>
              <a:gd name="connsiteY2-666" fmla="*/ 163692 h 8561645"/>
              <a:gd name="connsiteX3-667" fmla="*/ 4315748 w 8571805"/>
              <a:gd name="connsiteY3-668" fmla="*/ 0 h 8561645"/>
              <a:gd name="connsiteX4-669" fmla="*/ 4661309 w 8571805"/>
              <a:gd name="connsiteY4-670" fmla="*/ 163692 h 8561645"/>
              <a:gd name="connsiteX5-671" fmla="*/ 8452259 w 8571805"/>
              <a:gd name="connsiteY5-672" fmla="*/ 3958451 h 8561645"/>
              <a:gd name="connsiteX6-673" fmla="*/ 8571805 w 8571805"/>
              <a:gd name="connsiteY6-674" fmla="*/ 4288443 h 8561645"/>
              <a:gd name="connsiteX7-675" fmla="*/ 8391299 w 8571805"/>
              <a:gd name="connsiteY7-676" fmla="*/ 4667111 h 8561645"/>
              <a:gd name="connsiteX8-677" fmla="*/ 4661309 w 8571805"/>
              <a:gd name="connsiteY8-678" fmla="*/ 8402816 h 8561645"/>
              <a:gd name="connsiteX9-679" fmla="*/ 4306223 w 8571805"/>
              <a:gd name="connsiteY9-680" fmla="*/ 8561645 h 8561645"/>
              <a:gd name="connsiteX10-681" fmla="*/ 3965984 w 8571805"/>
              <a:gd name="connsiteY10-682" fmla="*/ 8436154 h 8561645"/>
              <a:gd name="connsiteX11-683" fmla="*/ 136934 w 8571805"/>
              <a:gd name="connsiteY11-684" fmla="*/ 4611866 h 8561645"/>
              <a:gd name="connsiteX12-685" fmla="*/ 0 w 8571805"/>
              <a:gd name="connsiteY12-686" fmla="*/ 4280823 h 8561645"/>
              <a:gd name="connsiteX0-687" fmla="*/ 0 w 8571805"/>
              <a:gd name="connsiteY0-688" fmla="*/ 4280823 h 8561645"/>
              <a:gd name="connsiteX1-689" fmla="*/ 136934 w 8571805"/>
              <a:gd name="connsiteY1-690" fmla="*/ 3964166 h 8561645"/>
              <a:gd name="connsiteX2-691" fmla="*/ 3918359 w 8571805"/>
              <a:gd name="connsiteY2-692" fmla="*/ 163692 h 8561645"/>
              <a:gd name="connsiteX3-693" fmla="*/ 4315748 w 8571805"/>
              <a:gd name="connsiteY3-694" fmla="*/ 0 h 8561645"/>
              <a:gd name="connsiteX4-695" fmla="*/ 4661309 w 8571805"/>
              <a:gd name="connsiteY4-696" fmla="*/ 163692 h 8561645"/>
              <a:gd name="connsiteX5-697" fmla="*/ 8452259 w 8571805"/>
              <a:gd name="connsiteY5-698" fmla="*/ 3958451 h 8561645"/>
              <a:gd name="connsiteX6-699" fmla="*/ 8571805 w 8571805"/>
              <a:gd name="connsiteY6-700" fmla="*/ 4288443 h 8561645"/>
              <a:gd name="connsiteX7-701" fmla="*/ 8391299 w 8571805"/>
              <a:gd name="connsiteY7-702" fmla="*/ 4667111 h 8561645"/>
              <a:gd name="connsiteX8-703" fmla="*/ 4661309 w 8571805"/>
              <a:gd name="connsiteY8-704" fmla="*/ 8402816 h 8561645"/>
              <a:gd name="connsiteX9-705" fmla="*/ 4306223 w 8571805"/>
              <a:gd name="connsiteY9-706" fmla="*/ 8561645 h 8561645"/>
              <a:gd name="connsiteX10-707" fmla="*/ 3965984 w 8571805"/>
              <a:gd name="connsiteY10-708" fmla="*/ 8436154 h 8561645"/>
              <a:gd name="connsiteX11-709" fmla="*/ 136934 w 8571805"/>
              <a:gd name="connsiteY11-710" fmla="*/ 4611866 h 8561645"/>
              <a:gd name="connsiteX12-711" fmla="*/ 0 w 8571805"/>
              <a:gd name="connsiteY12-712" fmla="*/ 4280823 h 8561645"/>
              <a:gd name="connsiteX0-713" fmla="*/ 0 w 8571805"/>
              <a:gd name="connsiteY0-714" fmla="*/ 4280823 h 8561645"/>
              <a:gd name="connsiteX1-715" fmla="*/ 136934 w 8571805"/>
              <a:gd name="connsiteY1-716" fmla="*/ 3964166 h 8561645"/>
              <a:gd name="connsiteX2-717" fmla="*/ 3918359 w 8571805"/>
              <a:gd name="connsiteY2-718" fmla="*/ 163692 h 8561645"/>
              <a:gd name="connsiteX3-719" fmla="*/ 4315748 w 8571805"/>
              <a:gd name="connsiteY3-720" fmla="*/ 0 h 8561645"/>
              <a:gd name="connsiteX4-721" fmla="*/ 4661309 w 8571805"/>
              <a:gd name="connsiteY4-722" fmla="*/ 163692 h 8561645"/>
              <a:gd name="connsiteX5-723" fmla="*/ 8452259 w 8571805"/>
              <a:gd name="connsiteY5-724" fmla="*/ 3958451 h 8561645"/>
              <a:gd name="connsiteX6-725" fmla="*/ 8571805 w 8571805"/>
              <a:gd name="connsiteY6-726" fmla="*/ 4288443 h 8561645"/>
              <a:gd name="connsiteX7-727" fmla="*/ 8391299 w 8571805"/>
              <a:gd name="connsiteY7-728" fmla="*/ 4667111 h 8561645"/>
              <a:gd name="connsiteX8-729" fmla="*/ 4661309 w 8571805"/>
              <a:gd name="connsiteY8-730" fmla="*/ 8402816 h 8561645"/>
              <a:gd name="connsiteX9-731" fmla="*/ 4306223 w 8571805"/>
              <a:gd name="connsiteY9-732" fmla="*/ 8561645 h 8561645"/>
              <a:gd name="connsiteX10-733" fmla="*/ 3965984 w 8571805"/>
              <a:gd name="connsiteY10-734" fmla="*/ 8436154 h 8561645"/>
              <a:gd name="connsiteX11-735" fmla="*/ 136934 w 8571805"/>
              <a:gd name="connsiteY11-736" fmla="*/ 4611866 h 8561645"/>
              <a:gd name="connsiteX12-737" fmla="*/ 0 w 8571805"/>
              <a:gd name="connsiteY12-738" fmla="*/ 4280823 h 8561645"/>
              <a:gd name="connsiteX0-739" fmla="*/ 0 w 8571805"/>
              <a:gd name="connsiteY0-740" fmla="*/ 4280823 h 8561645"/>
              <a:gd name="connsiteX1-741" fmla="*/ 136934 w 8571805"/>
              <a:gd name="connsiteY1-742" fmla="*/ 3964166 h 8561645"/>
              <a:gd name="connsiteX2-743" fmla="*/ 3918359 w 8571805"/>
              <a:gd name="connsiteY2-744" fmla="*/ 163692 h 8561645"/>
              <a:gd name="connsiteX3-745" fmla="*/ 4315748 w 8571805"/>
              <a:gd name="connsiteY3-746" fmla="*/ 0 h 8561645"/>
              <a:gd name="connsiteX4-747" fmla="*/ 4661309 w 8571805"/>
              <a:gd name="connsiteY4-748" fmla="*/ 163692 h 8561645"/>
              <a:gd name="connsiteX5-749" fmla="*/ 8452259 w 8571805"/>
              <a:gd name="connsiteY5-750" fmla="*/ 3958451 h 8561645"/>
              <a:gd name="connsiteX6-751" fmla="*/ 8571805 w 8571805"/>
              <a:gd name="connsiteY6-752" fmla="*/ 4288443 h 8561645"/>
              <a:gd name="connsiteX7-753" fmla="*/ 8391299 w 8571805"/>
              <a:gd name="connsiteY7-754" fmla="*/ 4667111 h 8561645"/>
              <a:gd name="connsiteX8-755" fmla="*/ 4661309 w 8571805"/>
              <a:gd name="connsiteY8-756" fmla="*/ 8402816 h 8561645"/>
              <a:gd name="connsiteX9-757" fmla="*/ 4306223 w 8571805"/>
              <a:gd name="connsiteY9-758" fmla="*/ 8561645 h 8561645"/>
              <a:gd name="connsiteX10-759" fmla="*/ 3965984 w 8571805"/>
              <a:gd name="connsiteY10-760" fmla="*/ 8436154 h 8561645"/>
              <a:gd name="connsiteX11-761" fmla="*/ 136934 w 8571805"/>
              <a:gd name="connsiteY11-762" fmla="*/ 4611866 h 8561645"/>
              <a:gd name="connsiteX12-763" fmla="*/ 0 w 8571805"/>
              <a:gd name="connsiteY12-764" fmla="*/ 4280823 h 85616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149" y="connsiteY7-150"/>
              </a:cxn>
              <a:cxn ang="0">
                <a:pos x="connsiteX8-167" y="connsiteY8-168"/>
              </a:cxn>
              <a:cxn ang="0">
                <a:pos x="connsiteX9-403" y="connsiteY9-404"/>
              </a:cxn>
              <a:cxn ang="0">
                <a:pos x="connsiteX10-425" y="connsiteY10-426"/>
              </a:cxn>
              <a:cxn ang="0">
                <a:pos x="connsiteX11-581" y="connsiteY11-582"/>
              </a:cxn>
              <a:cxn ang="0">
                <a:pos x="connsiteX12-607" y="connsiteY12-608"/>
              </a:cxn>
            </a:cxnLst>
            <a:rect l="l" t="t" r="r" b="b"/>
            <a:pathLst>
              <a:path w="8571805" h="8561645">
                <a:moveTo>
                  <a:pt x="0" y="4280823"/>
                </a:moveTo>
                <a:cubicBezTo>
                  <a:pt x="20245" y="4124471"/>
                  <a:pt x="46839" y="4063368"/>
                  <a:pt x="136934" y="3964166"/>
                </a:cubicBezTo>
                <a:lnTo>
                  <a:pt x="3918359" y="163692"/>
                </a:lnTo>
                <a:cubicBezTo>
                  <a:pt x="4050822" y="61503"/>
                  <a:pt x="4126135" y="6939"/>
                  <a:pt x="4315748" y="0"/>
                </a:cubicBezTo>
                <a:cubicBezTo>
                  <a:pt x="4497610" y="16464"/>
                  <a:pt x="4555647" y="71028"/>
                  <a:pt x="4661309" y="163692"/>
                </a:cubicBezTo>
                <a:lnTo>
                  <a:pt x="8452259" y="3958451"/>
                </a:lnTo>
                <a:cubicBezTo>
                  <a:pt x="8560688" y="4106548"/>
                  <a:pt x="8570056" y="4178446"/>
                  <a:pt x="8571805" y="4288443"/>
                </a:cubicBezTo>
                <a:cubicBezTo>
                  <a:pt x="8564024" y="4395616"/>
                  <a:pt x="8535288" y="4495168"/>
                  <a:pt x="8391299" y="4667111"/>
                </a:cubicBezTo>
                <a:lnTo>
                  <a:pt x="4661309" y="8402816"/>
                </a:lnTo>
                <a:cubicBezTo>
                  <a:pt x="4547709" y="8527197"/>
                  <a:pt x="4410298" y="8551565"/>
                  <a:pt x="4306223" y="8561645"/>
                </a:cubicBezTo>
                <a:cubicBezTo>
                  <a:pt x="4192810" y="8557915"/>
                  <a:pt x="4098447" y="8535134"/>
                  <a:pt x="3965984" y="8436154"/>
                </a:cubicBezTo>
                <a:lnTo>
                  <a:pt x="136934" y="4611866"/>
                </a:lnTo>
                <a:cubicBezTo>
                  <a:pt x="21439" y="4469768"/>
                  <a:pt x="1195" y="4391171"/>
                  <a:pt x="0" y="4280823"/>
                </a:cubicBezTo>
                <a:close/>
              </a:path>
            </a:pathLst>
          </a:cu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80" dirty="0"/>
          </a:p>
        </p:txBody>
      </p:sp>
      <p:grpSp>
        <p:nvGrpSpPr>
          <p:cNvPr id="11" name="组合 10"/>
          <p:cNvGrpSpPr/>
          <p:nvPr/>
        </p:nvGrpSpPr>
        <p:grpSpPr>
          <a:xfrm>
            <a:off x="3910846" y="5449004"/>
            <a:ext cx="2889680" cy="2894094"/>
            <a:chOff x="4721449" y="2847481"/>
            <a:chExt cx="2749101" cy="2753300"/>
          </a:xfrm>
        </p:grpSpPr>
        <p:pic>
          <p:nvPicPr>
            <p:cNvPr id="12" name="图片 11" descr="D:/云金地/02楚雄市/02大河口乡镇规划/03过程数据/07公示稿/微信图片_20240105095402.jpg微信图片_20240105095402"/>
            <p:cNvPicPr>
              <a:picLocks noChangeAspect="1"/>
            </p:cNvPicPr>
            <p:nvPr>
              <p:custDataLst>
                <p:tags r:id="rId6"/>
              </p:custDataLst>
            </p:nvPr>
          </p:nvPicPr>
          <p:blipFill>
            <a:blip r:embed="rId7"/>
            <a:srcRect/>
            <a:stretch>
              <a:fillRect/>
            </a:stretch>
          </p:blipFill>
          <p:spPr>
            <a:xfrm>
              <a:off x="4721449" y="3575506"/>
              <a:ext cx="1298789" cy="1297250"/>
            </a:xfrm>
            <a:custGeom>
              <a:avLst/>
              <a:gdLst>
                <a:gd name="connsiteX0" fmla="*/ 653917 w 1298789"/>
                <a:gd name="connsiteY0" fmla="*/ 0 h 1297250"/>
                <a:gd name="connsiteX1" fmla="*/ 706276 w 1298789"/>
                <a:gd name="connsiteY1" fmla="*/ 24803 h 1297250"/>
                <a:gd name="connsiteX2" fmla="*/ 1280676 w 1298789"/>
                <a:gd name="connsiteY2" fmla="*/ 599780 h 1297250"/>
                <a:gd name="connsiteX3" fmla="*/ 1298789 w 1298789"/>
                <a:gd name="connsiteY3" fmla="*/ 649780 h 1297250"/>
                <a:gd name="connsiteX4" fmla="*/ 1271439 w 1298789"/>
                <a:gd name="connsiteY4" fmla="*/ 707155 h 1297250"/>
                <a:gd name="connsiteX5" fmla="*/ 706276 w 1298789"/>
                <a:gd name="connsiteY5" fmla="*/ 1273185 h 1297250"/>
                <a:gd name="connsiteX6" fmla="*/ 652474 w 1298789"/>
                <a:gd name="connsiteY6" fmla="*/ 1297250 h 1297250"/>
                <a:gd name="connsiteX7" fmla="*/ 600921 w 1298789"/>
                <a:gd name="connsiteY7" fmla="*/ 1278236 h 1297250"/>
                <a:gd name="connsiteX8" fmla="*/ 20748 w 1298789"/>
                <a:gd name="connsiteY8" fmla="*/ 698784 h 1297250"/>
                <a:gd name="connsiteX9" fmla="*/ 0 w 1298789"/>
                <a:gd name="connsiteY9" fmla="*/ 648625 h 1297250"/>
                <a:gd name="connsiteX10" fmla="*/ 20748 w 1298789"/>
                <a:gd name="connsiteY10" fmla="*/ 600646 h 1297250"/>
                <a:gd name="connsiteX11" fmla="*/ 593705 w 1298789"/>
                <a:gd name="connsiteY11" fmla="*/ 24803 h 1297250"/>
                <a:gd name="connsiteX12" fmla="*/ 653917 w 1298789"/>
                <a:gd name="connsiteY12" fmla="*/ 0 h 129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8789" h="1297250">
                  <a:moveTo>
                    <a:pt x="653917" y="0"/>
                  </a:moveTo>
                  <a:cubicBezTo>
                    <a:pt x="681472" y="2495"/>
                    <a:pt x="690266" y="10762"/>
                    <a:pt x="706276" y="24803"/>
                  </a:cubicBezTo>
                  <a:lnTo>
                    <a:pt x="1280676" y="599780"/>
                  </a:lnTo>
                  <a:cubicBezTo>
                    <a:pt x="1297105" y="622219"/>
                    <a:pt x="1298524" y="633113"/>
                    <a:pt x="1298789" y="649780"/>
                  </a:cubicBezTo>
                  <a:cubicBezTo>
                    <a:pt x="1297610" y="666019"/>
                    <a:pt x="1293256" y="681103"/>
                    <a:pt x="1271439" y="707155"/>
                  </a:cubicBezTo>
                  <a:lnTo>
                    <a:pt x="706276" y="1273185"/>
                  </a:lnTo>
                  <a:cubicBezTo>
                    <a:pt x="689063" y="1292031"/>
                    <a:pt x="668243" y="1295723"/>
                    <a:pt x="652474" y="1297250"/>
                  </a:cubicBezTo>
                  <a:cubicBezTo>
                    <a:pt x="635289" y="1296685"/>
                    <a:pt x="620992" y="1293233"/>
                    <a:pt x="600921" y="1278236"/>
                  </a:cubicBezTo>
                  <a:lnTo>
                    <a:pt x="20748" y="698784"/>
                  </a:lnTo>
                  <a:cubicBezTo>
                    <a:pt x="3249" y="677254"/>
                    <a:pt x="181" y="665345"/>
                    <a:pt x="0" y="648625"/>
                  </a:cubicBezTo>
                  <a:cubicBezTo>
                    <a:pt x="3068" y="624935"/>
                    <a:pt x="7097" y="615677"/>
                    <a:pt x="20748" y="600646"/>
                  </a:cubicBezTo>
                  <a:lnTo>
                    <a:pt x="593705" y="24803"/>
                  </a:lnTo>
                  <a:cubicBezTo>
                    <a:pt x="613776" y="9319"/>
                    <a:pt x="625187" y="1052"/>
                    <a:pt x="653917" y="0"/>
                  </a:cubicBezTo>
                  <a:close/>
                </a:path>
              </a:pathLst>
            </a:custGeom>
          </p:spPr>
        </p:pic>
        <p:pic>
          <p:nvPicPr>
            <p:cNvPr id="13" name="图片 12" descr="D:/云金地/02楚雄市/02大河口乡镇规划/03过程数据/07公示稿/收集照片/森林照片/古树村貌森林照片 - 副本/00983f77e367238b7f72aac6ecffb13.jpg00983f77e367238b7f72aac6ecffb13"/>
            <p:cNvPicPr>
              <a:picLocks noChangeAspect="1"/>
            </p:cNvPicPr>
            <p:nvPr>
              <p:custDataLst>
                <p:tags r:id="rId8"/>
              </p:custDataLst>
            </p:nvPr>
          </p:nvPicPr>
          <p:blipFill>
            <a:blip r:embed="rId9"/>
            <a:srcRect/>
            <a:stretch>
              <a:fillRect/>
            </a:stretch>
          </p:blipFill>
          <p:spPr>
            <a:xfrm>
              <a:off x="5446605" y="2847481"/>
              <a:ext cx="1298789" cy="1289856"/>
            </a:xfrm>
            <a:custGeom>
              <a:avLst/>
              <a:gdLst>
                <a:gd name="connsiteX0" fmla="*/ 619954 w 1298789"/>
                <a:gd name="connsiteY0" fmla="*/ 0 h 1289856"/>
                <a:gd name="connsiteX1" fmla="*/ 681864 w 1298789"/>
                <a:gd name="connsiteY1" fmla="*/ 0 h 1289856"/>
                <a:gd name="connsiteX2" fmla="*/ 684426 w 1298789"/>
                <a:gd name="connsiteY2" fmla="*/ 678 h 1289856"/>
                <a:gd name="connsiteX3" fmla="*/ 706276 w 1298789"/>
                <a:gd name="connsiteY3" fmla="*/ 17409 h 1289856"/>
                <a:gd name="connsiteX4" fmla="*/ 1280676 w 1298789"/>
                <a:gd name="connsiteY4" fmla="*/ 592386 h 1289856"/>
                <a:gd name="connsiteX5" fmla="*/ 1298789 w 1298789"/>
                <a:gd name="connsiteY5" fmla="*/ 642386 h 1289856"/>
                <a:gd name="connsiteX6" fmla="*/ 1271439 w 1298789"/>
                <a:gd name="connsiteY6" fmla="*/ 699761 h 1289856"/>
                <a:gd name="connsiteX7" fmla="*/ 706276 w 1298789"/>
                <a:gd name="connsiteY7" fmla="*/ 1265791 h 1289856"/>
                <a:gd name="connsiteX8" fmla="*/ 652474 w 1298789"/>
                <a:gd name="connsiteY8" fmla="*/ 1289856 h 1289856"/>
                <a:gd name="connsiteX9" fmla="*/ 600921 w 1298789"/>
                <a:gd name="connsiteY9" fmla="*/ 1270842 h 1289856"/>
                <a:gd name="connsiteX10" fmla="*/ 20748 w 1298789"/>
                <a:gd name="connsiteY10" fmla="*/ 691390 h 1289856"/>
                <a:gd name="connsiteX11" fmla="*/ 0 w 1298789"/>
                <a:gd name="connsiteY11" fmla="*/ 641231 h 1289856"/>
                <a:gd name="connsiteX12" fmla="*/ 20748 w 1298789"/>
                <a:gd name="connsiteY12" fmla="*/ 593252 h 1289856"/>
                <a:gd name="connsiteX13" fmla="*/ 593705 w 1298789"/>
                <a:gd name="connsiteY13" fmla="*/ 17409 h 128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8789" h="1289856">
                  <a:moveTo>
                    <a:pt x="619954" y="0"/>
                  </a:moveTo>
                  <a:lnTo>
                    <a:pt x="681864" y="0"/>
                  </a:lnTo>
                  <a:lnTo>
                    <a:pt x="684426" y="678"/>
                  </a:lnTo>
                  <a:cubicBezTo>
                    <a:pt x="692070" y="4812"/>
                    <a:pt x="698271" y="10389"/>
                    <a:pt x="706276" y="17409"/>
                  </a:cubicBezTo>
                  <a:lnTo>
                    <a:pt x="1280676" y="592386"/>
                  </a:lnTo>
                  <a:cubicBezTo>
                    <a:pt x="1297105" y="614825"/>
                    <a:pt x="1298524" y="625719"/>
                    <a:pt x="1298789" y="642386"/>
                  </a:cubicBezTo>
                  <a:cubicBezTo>
                    <a:pt x="1297610" y="658625"/>
                    <a:pt x="1293256" y="673709"/>
                    <a:pt x="1271439" y="699761"/>
                  </a:cubicBezTo>
                  <a:lnTo>
                    <a:pt x="706276" y="1265791"/>
                  </a:lnTo>
                  <a:cubicBezTo>
                    <a:pt x="689063" y="1284637"/>
                    <a:pt x="668243" y="1288329"/>
                    <a:pt x="652474" y="1289856"/>
                  </a:cubicBezTo>
                  <a:cubicBezTo>
                    <a:pt x="635289" y="1289291"/>
                    <a:pt x="620992" y="1285839"/>
                    <a:pt x="600921" y="1270842"/>
                  </a:cubicBezTo>
                  <a:lnTo>
                    <a:pt x="20748" y="691390"/>
                  </a:lnTo>
                  <a:cubicBezTo>
                    <a:pt x="3249" y="669860"/>
                    <a:pt x="181" y="657951"/>
                    <a:pt x="0" y="641231"/>
                  </a:cubicBezTo>
                  <a:cubicBezTo>
                    <a:pt x="3068" y="617541"/>
                    <a:pt x="7097" y="608283"/>
                    <a:pt x="20748" y="593252"/>
                  </a:cubicBezTo>
                  <a:lnTo>
                    <a:pt x="593705" y="17409"/>
                  </a:lnTo>
                  <a:close/>
                </a:path>
              </a:pathLst>
            </a:custGeom>
          </p:spPr>
        </p:pic>
        <p:pic>
          <p:nvPicPr>
            <p:cNvPr id="22" name="图片 21" descr="D:/云金地/02楚雄市/02大河口乡镇规划/03过程数据/07公示稿/收集照片/森林照片/古树村貌森林照片 - 副本/5cbe1c228d3fd606a6ffb7ea4166326.jpg5cbe1c228d3fd606a6ffb7ea4166326"/>
            <p:cNvPicPr>
              <a:picLocks noChangeAspect="1"/>
            </p:cNvPicPr>
            <p:nvPr>
              <p:custDataLst>
                <p:tags r:id="rId10"/>
              </p:custDataLst>
            </p:nvPr>
          </p:nvPicPr>
          <p:blipFill>
            <a:blip r:embed="rId11"/>
            <a:srcRect/>
            <a:stretch>
              <a:fillRect/>
            </a:stretch>
          </p:blipFill>
          <p:spPr>
            <a:xfrm>
              <a:off x="6171761" y="3582901"/>
              <a:ext cx="1298789" cy="1289855"/>
            </a:xfrm>
            <a:custGeom>
              <a:avLst/>
              <a:gdLst>
                <a:gd name="connsiteX0" fmla="*/ 619954 w 1298789"/>
                <a:gd name="connsiteY0" fmla="*/ 0 h 1289855"/>
                <a:gd name="connsiteX1" fmla="*/ 681864 w 1298789"/>
                <a:gd name="connsiteY1" fmla="*/ 0 h 1289855"/>
                <a:gd name="connsiteX2" fmla="*/ 684426 w 1298789"/>
                <a:gd name="connsiteY2" fmla="*/ 678 h 1289855"/>
                <a:gd name="connsiteX3" fmla="*/ 706276 w 1298789"/>
                <a:gd name="connsiteY3" fmla="*/ 17409 h 1289855"/>
                <a:gd name="connsiteX4" fmla="*/ 1280676 w 1298789"/>
                <a:gd name="connsiteY4" fmla="*/ 592386 h 1289855"/>
                <a:gd name="connsiteX5" fmla="*/ 1298789 w 1298789"/>
                <a:gd name="connsiteY5" fmla="*/ 642386 h 1289855"/>
                <a:gd name="connsiteX6" fmla="*/ 1271439 w 1298789"/>
                <a:gd name="connsiteY6" fmla="*/ 699761 h 1289855"/>
                <a:gd name="connsiteX7" fmla="*/ 706276 w 1298789"/>
                <a:gd name="connsiteY7" fmla="*/ 1265791 h 1289855"/>
                <a:gd name="connsiteX8" fmla="*/ 678834 w 1298789"/>
                <a:gd name="connsiteY8" fmla="*/ 1284318 h 1289855"/>
                <a:gd name="connsiteX9" fmla="*/ 652479 w 1298789"/>
                <a:gd name="connsiteY9" fmla="*/ 1289855 h 1289855"/>
                <a:gd name="connsiteX10" fmla="*/ 652468 w 1298789"/>
                <a:gd name="connsiteY10" fmla="*/ 1289855 h 1289855"/>
                <a:gd name="connsiteX11" fmla="*/ 627780 w 1298789"/>
                <a:gd name="connsiteY11" fmla="*/ 1285761 h 1289855"/>
                <a:gd name="connsiteX12" fmla="*/ 600921 w 1298789"/>
                <a:gd name="connsiteY12" fmla="*/ 1270842 h 1289855"/>
                <a:gd name="connsiteX13" fmla="*/ 20748 w 1298789"/>
                <a:gd name="connsiteY13" fmla="*/ 691390 h 1289855"/>
                <a:gd name="connsiteX14" fmla="*/ 0 w 1298789"/>
                <a:gd name="connsiteY14" fmla="*/ 641231 h 1289855"/>
                <a:gd name="connsiteX15" fmla="*/ 20748 w 1298789"/>
                <a:gd name="connsiteY15" fmla="*/ 593252 h 1289855"/>
                <a:gd name="connsiteX16" fmla="*/ 593705 w 1298789"/>
                <a:gd name="connsiteY16" fmla="*/ 17409 h 128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8789" h="1289855">
                  <a:moveTo>
                    <a:pt x="619954" y="0"/>
                  </a:moveTo>
                  <a:lnTo>
                    <a:pt x="681864" y="0"/>
                  </a:lnTo>
                  <a:lnTo>
                    <a:pt x="684426" y="678"/>
                  </a:lnTo>
                  <a:cubicBezTo>
                    <a:pt x="692070" y="4812"/>
                    <a:pt x="698271" y="10389"/>
                    <a:pt x="706276" y="17409"/>
                  </a:cubicBezTo>
                  <a:lnTo>
                    <a:pt x="1280676" y="592386"/>
                  </a:lnTo>
                  <a:cubicBezTo>
                    <a:pt x="1297105" y="614825"/>
                    <a:pt x="1298524" y="625719"/>
                    <a:pt x="1298789" y="642386"/>
                  </a:cubicBezTo>
                  <a:cubicBezTo>
                    <a:pt x="1297610" y="658625"/>
                    <a:pt x="1293256" y="673709"/>
                    <a:pt x="1271439" y="699761"/>
                  </a:cubicBezTo>
                  <a:lnTo>
                    <a:pt x="706276" y="1265791"/>
                  </a:lnTo>
                  <a:cubicBezTo>
                    <a:pt x="697670" y="1275214"/>
                    <a:pt x="688162" y="1280849"/>
                    <a:pt x="678834" y="1284318"/>
                  </a:cubicBezTo>
                  <a:lnTo>
                    <a:pt x="652479" y="1289855"/>
                  </a:lnTo>
                  <a:lnTo>
                    <a:pt x="652468" y="1289855"/>
                  </a:lnTo>
                  <a:lnTo>
                    <a:pt x="627780" y="1285761"/>
                  </a:lnTo>
                  <a:cubicBezTo>
                    <a:pt x="619549" y="1282953"/>
                    <a:pt x="610957" y="1278341"/>
                    <a:pt x="600921" y="1270842"/>
                  </a:cubicBezTo>
                  <a:lnTo>
                    <a:pt x="20748" y="691390"/>
                  </a:lnTo>
                  <a:cubicBezTo>
                    <a:pt x="3249" y="669860"/>
                    <a:pt x="181" y="657951"/>
                    <a:pt x="0" y="641231"/>
                  </a:cubicBezTo>
                  <a:cubicBezTo>
                    <a:pt x="3068" y="617541"/>
                    <a:pt x="7097" y="608283"/>
                    <a:pt x="20748" y="593252"/>
                  </a:cubicBezTo>
                  <a:lnTo>
                    <a:pt x="593705" y="17409"/>
                  </a:lnTo>
                  <a:close/>
                </a:path>
              </a:pathLst>
            </a:custGeom>
          </p:spPr>
        </p:pic>
        <p:pic>
          <p:nvPicPr>
            <p:cNvPr id="27" name="图片 26" descr="D:/云金地/02楚雄市/02大河口乡镇规划/03过程数据/07公示稿/收集照片/照片/1667447475717.jpg1667447475717"/>
            <p:cNvPicPr>
              <a:picLocks noChangeAspect="1"/>
            </p:cNvPicPr>
            <p:nvPr>
              <p:custDataLst>
                <p:tags r:id="rId12"/>
              </p:custDataLst>
            </p:nvPr>
          </p:nvPicPr>
          <p:blipFill>
            <a:blip r:embed="rId13"/>
            <a:srcRect/>
            <a:stretch>
              <a:fillRect/>
            </a:stretch>
          </p:blipFill>
          <p:spPr>
            <a:xfrm>
              <a:off x="5446605" y="4310926"/>
              <a:ext cx="1298789" cy="1289855"/>
            </a:xfrm>
            <a:custGeom>
              <a:avLst/>
              <a:gdLst>
                <a:gd name="connsiteX0" fmla="*/ 619954 w 1298789"/>
                <a:gd name="connsiteY0" fmla="*/ 0 h 1289855"/>
                <a:gd name="connsiteX1" fmla="*/ 681864 w 1298789"/>
                <a:gd name="connsiteY1" fmla="*/ 0 h 1289855"/>
                <a:gd name="connsiteX2" fmla="*/ 684426 w 1298789"/>
                <a:gd name="connsiteY2" fmla="*/ 678 h 1289855"/>
                <a:gd name="connsiteX3" fmla="*/ 706276 w 1298789"/>
                <a:gd name="connsiteY3" fmla="*/ 17409 h 1289855"/>
                <a:gd name="connsiteX4" fmla="*/ 1280676 w 1298789"/>
                <a:gd name="connsiteY4" fmla="*/ 592386 h 1289855"/>
                <a:gd name="connsiteX5" fmla="*/ 1298789 w 1298789"/>
                <a:gd name="connsiteY5" fmla="*/ 642386 h 1289855"/>
                <a:gd name="connsiteX6" fmla="*/ 1271439 w 1298789"/>
                <a:gd name="connsiteY6" fmla="*/ 699761 h 1289855"/>
                <a:gd name="connsiteX7" fmla="*/ 706276 w 1298789"/>
                <a:gd name="connsiteY7" fmla="*/ 1265791 h 1289855"/>
                <a:gd name="connsiteX8" fmla="*/ 678834 w 1298789"/>
                <a:gd name="connsiteY8" fmla="*/ 1284318 h 1289855"/>
                <a:gd name="connsiteX9" fmla="*/ 652479 w 1298789"/>
                <a:gd name="connsiteY9" fmla="*/ 1289855 h 1289855"/>
                <a:gd name="connsiteX10" fmla="*/ 652468 w 1298789"/>
                <a:gd name="connsiteY10" fmla="*/ 1289855 h 1289855"/>
                <a:gd name="connsiteX11" fmla="*/ 627780 w 1298789"/>
                <a:gd name="connsiteY11" fmla="*/ 1285761 h 1289855"/>
                <a:gd name="connsiteX12" fmla="*/ 600921 w 1298789"/>
                <a:gd name="connsiteY12" fmla="*/ 1270842 h 1289855"/>
                <a:gd name="connsiteX13" fmla="*/ 20748 w 1298789"/>
                <a:gd name="connsiteY13" fmla="*/ 691390 h 1289855"/>
                <a:gd name="connsiteX14" fmla="*/ 0 w 1298789"/>
                <a:gd name="connsiteY14" fmla="*/ 641231 h 1289855"/>
                <a:gd name="connsiteX15" fmla="*/ 20748 w 1298789"/>
                <a:gd name="connsiteY15" fmla="*/ 593252 h 1289855"/>
                <a:gd name="connsiteX16" fmla="*/ 593705 w 1298789"/>
                <a:gd name="connsiteY16" fmla="*/ 17409 h 128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8789" h="1289855">
                  <a:moveTo>
                    <a:pt x="619954" y="0"/>
                  </a:moveTo>
                  <a:lnTo>
                    <a:pt x="681864" y="0"/>
                  </a:lnTo>
                  <a:lnTo>
                    <a:pt x="684426" y="678"/>
                  </a:lnTo>
                  <a:cubicBezTo>
                    <a:pt x="692070" y="4812"/>
                    <a:pt x="698271" y="10389"/>
                    <a:pt x="706276" y="17409"/>
                  </a:cubicBezTo>
                  <a:lnTo>
                    <a:pt x="1280676" y="592386"/>
                  </a:lnTo>
                  <a:cubicBezTo>
                    <a:pt x="1297105" y="614825"/>
                    <a:pt x="1298524" y="625719"/>
                    <a:pt x="1298789" y="642386"/>
                  </a:cubicBezTo>
                  <a:cubicBezTo>
                    <a:pt x="1297610" y="658625"/>
                    <a:pt x="1293256" y="673709"/>
                    <a:pt x="1271439" y="699761"/>
                  </a:cubicBezTo>
                  <a:lnTo>
                    <a:pt x="706276" y="1265791"/>
                  </a:lnTo>
                  <a:cubicBezTo>
                    <a:pt x="697670" y="1275214"/>
                    <a:pt x="688162" y="1280849"/>
                    <a:pt x="678834" y="1284318"/>
                  </a:cubicBezTo>
                  <a:lnTo>
                    <a:pt x="652479" y="1289855"/>
                  </a:lnTo>
                  <a:lnTo>
                    <a:pt x="652468" y="1289855"/>
                  </a:lnTo>
                  <a:lnTo>
                    <a:pt x="627780" y="1285761"/>
                  </a:lnTo>
                  <a:cubicBezTo>
                    <a:pt x="619549" y="1282953"/>
                    <a:pt x="610957" y="1278341"/>
                    <a:pt x="600921" y="1270842"/>
                  </a:cubicBezTo>
                  <a:lnTo>
                    <a:pt x="20748" y="691390"/>
                  </a:lnTo>
                  <a:cubicBezTo>
                    <a:pt x="3249" y="669860"/>
                    <a:pt x="181" y="657951"/>
                    <a:pt x="0" y="641231"/>
                  </a:cubicBezTo>
                  <a:cubicBezTo>
                    <a:pt x="3068" y="617541"/>
                    <a:pt x="7097" y="608283"/>
                    <a:pt x="20748" y="593252"/>
                  </a:cubicBezTo>
                  <a:lnTo>
                    <a:pt x="593705" y="17409"/>
                  </a:lnTo>
                  <a:close/>
                </a:path>
              </a:pathLst>
            </a:custGeom>
          </p:spPr>
        </p:pic>
      </p:grpSp>
      <p:sp>
        <p:nvSpPr>
          <p:cNvPr id="29" name="文本框 28"/>
          <p:cNvSpPr txBox="1"/>
          <p:nvPr>
            <p:custDataLst>
              <p:tags r:id="rId14"/>
            </p:custDataLst>
          </p:nvPr>
        </p:nvSpPr>
        <p:spPr>
          <a:xfrm>
            <a:off x="1619986" y="5394888"/>
            <a:ext cx="1102360" cy="368300"/>
          </a:xfrm>
          <a:prstGeom prst="rect">
            <a:avLst/>
          </a:prstGeom>
          <a:noFill/>
        </p:spPr>
        <p:txBody>
          <a:bodyPr wrap="none" rtlCol="0">
            <a:spAutoFit/>
          </a:bodyPr>
          <a:p>
            <a:pPr algn="l"/>
            <a:r>
              <a:rPr b="1" dirty="0">
                <a:latin typeface="仿宋" panose="02010609060101010101" charset="-122"/>
                <a:ea typeface="仿宋" panose="02010609060101010101" charset="-122"/>
                <a:cs typeface="仿宋" panose="02010609060101010101" charset="-122"/>
                <a:sym typeface="+mn-ea"/>
              </a:rPr>
              <a:t>生态保护</a:t>
            </a:r>
            <a:endParaRPr lang="zh-CN" altLang="en-US" b="1" dirty="0">
              <a:solidFill>
                <a:srgbClr val="3D3D3D"/>
              </a:solidFill>
              <a:latin typeface="仿宋" panose="02010609060101010101" charset="-122"/>
              <a:ea typeface="仿宋" panose="02010609060101010101" charset="-122"/>
              <a:cs typeface="仿宋" panose="02010609060101010101" charset="-122"/>
              <a:sym typeface="+mn-ea"/>
            </a:endParaRPr>
          </a:p>
        </p:txBody>
      </p:sp>
      <p:sp>
        <p:nvSpPr>
          <p:cNvPr id="31" name="菱形 5"/>
          <p:cNvSpPr/>
          <p:nvPr>
            <p:custDataLst>
              <p:tags r:id="rId15"/>
            </p:custDataLst>
          </p:nvPr>
        </p:nvSpPr>
        <p:spPr>
          <a:xfrm>
            <a:off x="1562735" y="5045710"/>
            <a:ext cx="1182370" cy="1073150"/>
          </a:xfrm>
          <a:custGeom>
            <a:avLst/>
            <a:gdLst>
              <a:gd name="connsiteX0" fmla="*/ 0 w 8961695"/>
              <a:gd name="connsiteY0" fmla="*/ 4480848 h 8961695"/>
              <a:gd name="connsiteX1" fmla="*/ 4480848 w 8961695"/>
              <a:gd name="connsiteY1" fmla="*/ 0 h 8961695"/>
              <a:gd name="connsiteX2" fmla="*/ 8961695 w 8961695"/>
              <a:gd name="connsiteY2" fmla="*/ 4480848 h 8961695"/>
              <a:gd name="connsiteX3" fmla="*/ 4480848 w 8961695"/>
              <a:gd name="connsiteY3" fmla="*/ 8961695 h 8961695"/>
              <a:gd name="connsiteX4" fmla="*/ 0 w 8961695"/>
              <a:gd name="connsiteY4" fmla="*/ 4480848 h 8961695"/>
              <a:gd name="connsiteX0-1" fmla="*/ 0 w 8961695"/>
              <a:gd name="connsiteY0-2" fmla="*/ 4480848 h 8961695"/>
              <a:gd name="connsiteX1-3" fmla="*/ 4102509 w 8961695"/>
              <a:gd name="connsiteY1-4" fmla="*/ 363717 h 8961695"/>
              <a:gd name="connsiteX2-5" fmla="*/ 4480848 w 8961695"/>
              <a:gd name="connsiteY2-6" fmla="*/ 0 h 8961695"/>
              <a:gd name="connsiteX3-7" fmla="*/ 8961695 w 8961695"/>
              <a:gd name="connsiteY3-8" fmla="*/ 4480848 h 8961695"/>
              <a:gd name="connsiteX4-9" fmla="*/ 4480848 w 8961695"/>
              <a:gd name="connsiteY4-10" fmla="*/ 8961695 h 8961695"/>
              <a:gd name="connsiteX5" fmla="*/ 0 w 8961695"/>
              <a:gd name="connsiteY5" fmla="*/ 4480848 h 8961695"/>
              <a:gd name="connsiteX0-11" fmla="*/ 0 w 8961695"/>
              <a:gd name="connsiteY0-12" fmla="*/ 4480848 h 8961695"/>
              <a:gd name="connsiteX1-13" fmla="*/ 4102509 w 8961695"/>
              <a:gd name="connsiteY1-14" fmla="*/ 363717 h 8961695"/>
              <a:gd name="connsiteX2-15" fmla="*/ 4480848 w 8961695"/>
              <a:gd name="connsiteY2-16" fmla="*/ 0 h 8961695"/>
              <a:gd name="connsiteX3-17" fmla="*/ 4845459 w 8961695"/>
              <a:gd name="connsiteY3-18" fmla="*/ 363717 h 8961695"/>
              <a:gd name="connsiteX4-19" fmla="*/ 8961695 w 8961695"/>
              <a:gd name="connsiteY4-20" fmla="*/ 4480848 h 8961695"/>
              <a:gd name="connsiteX5-21" fmla="*/ 4480848 w 8961695"/>
              <a:gd name="connsiteY5-22" fmla="*/ 8961695 h 8961695"/>
              <a:gd name="connsiteX6" fmla="*/ 0 w 8961695"/>
              <a:gd name="connsiteY6" fmla="*/ 4480848 h 8961695"/>
              <a:gd name="connsiteX0-23" fmla="*/ 0 w 8961695"/>
              <a:gd name="connsiteY0-24" fmla="*/ 4480848 h 8961695"/>
              <a:gd name="connsiteX1-25" fmla="*/ 4102509 w 8961695"/>
              <a:gd name="connsiteY1-26" fmla="*/ 363717 h 8961695"/>
              <a:gd name="connsiteX2-27" fmla="*/ 4480848 w 8961695"/>
              <a:gd name="connsiteY2-28" fmla="*/ 0 h 8961695"/>
              <a:gd name="connsiteX3-29" fmla="*/ 4845459 w 8961695"/>
              <a:gd name="connsiteY3-30" fmla="*/ 363717 h 8961695"/>
              <a:gd name="connsiteX4-31" fmla="*/ 8961695 w 8961695"/>
              <a:gd name="connsiteY4-32" fmla="*/ 4480848 h 8961695"/>
              <a:gd name="connsiteX5-33" fmla="*/ 4480848 w 8961695"/>
              <a:gd name="connsiteY5-34" fmla="*/ 8961695 h 8961695"/>
              <a:gd name="connsiteX6-35" fmla="*/ 0 w 8961695"/>
              <a:gd name="connsiteY6-36" fmla="*/ 4480848 h 8961695"/>
              <a:gd name="connsiteX0-37" fmla="*/ 0 w 8961695"/>
              <a:gd name="connsiteY0-38" fmla="*/ 4280823 h 8761670"/>
              <a:gd name="connsiteX1-39" fmla="*/ 4102509 w 8961695"/>
              <a:gd name="connsiteY1-40" fmla="*/ 163692 h 8761670"/>
              <a:gd name="connsiteX2-41" fmla="*/ 4499898 w 8961695"/>
              <a:gd name="connsiteY2-42" fmla="*/ 0 h 8761670"/>
              <a:gd name="connsiteX3-43" fmla="*/ 4845459 w 8961695"/>
              <a:gd name="connsiteY3-44" fmla="*/ 163692 h 8761670"/>
              <a:gd name="connsiteX4-45" fmla="*/ 8961695 w 8961695"/>
              <a:gd name="connsiteY4-46" fmla="*/ 4280823 h 8761670"/>
              <a:gd name="connsiteX5-47" fmla="*/ 4480848 w 8961695"/>
              <a:gd name="connsiteY5-48" fmla="*/ 8761670 h 8761670"/>
              <a:gd name="connsiteX6-49" fmla="*/ 0 w 8961695"/>
              <a:gd name="connsiteY6-50" fmla="*/ 4280823 h 8761670"/>
              <a:gd name="connsiteX0-51" fmla="*/ 0 w 8961695"/>
              <a:gd name="connsiteY0-52" fmla="*/ 4280823 h 8761670"/>
              <a:gd name="connsiteX1-53" fmla="*/ 4102509 w 8961695"/>
              <a:gd name="connsiteY1-54" fmla="*/ 163692 h 8761670"/>
              <a:gd name="connsiteX2-55" fmla="*/ 4499898 w 8961695"/>
              <a:gd name="connsiteY2-56" fmla="*/ 0 h 8761670"/>
              <a:gd name="connsiteX3-57" fmla="*/ 4845459 w 8961695"/>
              <a:gd name="connsiteY3-58" fmla="*/ 163692 h 8761670"/>
              <a:gd name="connsiteX4-59" fmla="*/ 8961695 w 8961695"/>
              <a:gd name="connsiteY4-60" fmla="*/ 4280823 h 8761670"/>
              <a:gd name="connsiteX5-61" fmla="*/ 4480848 w 8961695"/>
              <a:gd name="connsiteY5-62" fmla="*/ 8761670 h 8761670"/>
              <a:gd name="connsiteX6-63" fmla="*/ 0 w 8961695"/>
              <a:gd name="connsiteY6-64" fmla="*/ 4280823 h 8761670"/>
              <a:gd name="connsiteX0-65" fmla="*/ 0 w 8961695"/>
              <a:gd name="connsiteY0-66" fmla="*/ 4280823 h 8761670"/>
              <a:gd name="connsiteX1-67" fmla="*/ 4102509 w 8961695"/>
              <a:gd name="connsiteY1-68" fmla="*/ 163692 h 8761670"/>
              <a:gd name="connsiteX2-69" fmla="*/ 4499898 w 8961695"/>
              <a:gd name="connsiteY2-70" fmla="*/ 0 h 8761670"/>
              <a:gd name="connsiteX3-71" fmla="*/ 4845459 w 8961695"/>
              <a:gd name="connsiteY3-72" fmla="*/ 163692 h 8761670"/>
              <a:gd name="connsiteX4-73" fmla="*/ 8961695 w 8961695"/>
              <a:gd name="connsiteY4-74" fmla="*/ 4280823 h 8761670"/>
              <a:gd name="connsiteX5-75" fmla="*/ 4480848 w 8961695"/>
              <a:gd name="connsiteY5-76" fmla="*/ 8761670 h 8761670"/>
              <a:gd name="connsiteX6-77" fmla="*/ 0 w 8961695"/>
              <a:gd name="connsiteY6-78" fmla="*/ 4280823 h 8761670"/>
              <a:gd name="connsiteX0-79" fmla="*/ 0 w 8961695"/>
              <a:gd name="connsiteY0-80" fmla="*/ 4280823 h 8761670"/>
              <a:gd name="connsiteX1-81" fmla="*/ 4102509 w 8961695"/>
              <a:gd name="connsiteY1-82" fmla="*/ 163692 h 8761670"/>
              <a:gd name="connsiteX2-83" fmla="*/ 4499898 w 8961695"/>
              <a:gd name="connsiteY2-84" fmla="*/ 0 h 8761670"/>
              <a:gd name="connsiteX3-85" fmla="*/ 4845459 w 8961695"/>
              <a:gd name="connsiteY3-86" fmla="*/ 163692 h 8761670"/>
              <a:gd name="connsiteX4-87" fmla="*/ 8961695 w 8961695"/>
              <a:gd name="connsiteY4-88" fmla="*/ 4280823 h 8761670"/>
              <a:gd name="connsiteX5-89" fmla="*/ 4480848 w 8961695"/>
              <a:gd name="connsiteY5-90" fmla="*/ 8761670 h 8761670"/>
              <a:gd name="connsiteX6-91" fmla="*/ 0 w 8961695"/>
              <a:gd name="connsiteY6-92" fmla="*/ 4280823 h 8761670"/>
              <a:gd name="connsiteX0-93" fmla="*/ 0 w 8961695"/>
              <a:gd name="connsiteY0-94" fmla="*/ 4280823 h 8761670"/>
              <a:gd name="connsiteX1-95" fmla="*/ 4102509 w 8961695"/>
              <a:gd name="connsiteY1-96" fmla="*/ 163692 h 8761670"/>
              <a:gd name="connsiteX2-97" fmla="*/ 4499898 w 8961695"/>
              <a:gd name="connsiteY2-98" fmla="*/ 0 h 8761670"/>
              <a:gd name="connsiteX3-99" fmla="*/ 4845459 w 8961695"/>
              <a:gd name="connsiteY3-100" fmla="*/ 163692 h 8761670"/>
              <a:gd name="connsiteX4-101" fmla="*/ 8961695 w 8961695"/>
              <a:gd name="connsiteY4-102" fmla="*/ 4280823 h 8761670"/>
              <a:gd name="connsiteX5-103" fmla="*/ 4480848 w 8961695"/>
              <a:gd name="connsiteY5-104" fmla="*/ 8761670 h 8761670"/>
              <a:gd name="connsiteX6-105" fmla="*/ 0 w 8961695"/>
              <a:gd name="connsiteY6-106" fmla="*/ 4280823 h 8761670"/>
              <a:gd name="connsiteX0-107" fmla="*/ 0 w 8961695"/>
              <a:gd name="connsiteY0-108" fmla="*/ 4280823 h 8761670"/>
              <a:gd name="connsiteX1-109" fmla="*/ 4102509 w 8961695"/>
              <a:gd name="connsiteY1-110" fmla="*/ 163692 h 8761670"/>
              <a:gd name="connsiteX2-111" fmla="*/ 4499898 w 8961695"/>
              <a:gd name="connsiteY2-112" fmla="*/ 0 h 8761670"/>
              <a:gd name="connsiteX3-113" fmla="*/ 4845459 w 8961695"/>
              <a:gd name="connsiteY3-114" fmla="*/ 163692 h 8761670"/>
              <a:gd name="connsiteX4-115" fmla="*/ 8961695 w 8961695"/>
              <a:gd name="connsiteY4-116" fmla="*/ 4280823 h 8761670"/>
              <a:gd name="connsiteX5-117" fmla="*/ 4480848 w 8961695"/>
              <a:gd name="connsiteY5-118" fmla="*/ 8761670 h 8761670"/>
              <a:gd name="connsiteX6-119" fmla="*/ 0 w 8961695"/>
              <a:gd name="connsiteY6-120" fmla="*/ 4280823 h 8761670"/>
              <a:gd name="connsiteX0-121" fmla="*/ 0 w 8961695"/>
              <a:gd name="connsiteY0-122" fmla="*/ 4280823 h 8761670"/>
              <a:gd name="connsiteX1-123" fmla="*/ 321084 w 8961695"/>
              <a:gd name="connsiteY1-124" fmla="*/ 3964166 h 8761670"/>
              <a:gd name="connsiteX2-125" fmla="*/ 4102509 w 8961695"/>
              <a:gd name="connsiteY2-126" fmla="*/ 163692 h 8761670"/>
              <a:gd name="connsiteX3-127" fmla="*/ 4499898 w 8961695"/>
              <a:gd name="connsiteY3-128" fmla="*/ 0 h 8761670"/>
              <a:gd name="connsiteX4-129" fmla="*/ 4845459 w 8961695"/>
              <a:gd name="connsiteY4-130" fmla="*/ 163692 h 8761670"/>
              <a:gd name="connsiteX5-131" fmla="*/ 8961695 w 8961695"/>
              <a:gd name="connsiteY5-132" fmla="*/ 4280823 h 8761670"/>
              <a:gd name="connsiteX6-133" fmla="*/ 4480848 w 8961695"/>
              <a:gd name="connsiteY6-134" fmla="*/ 8761670 h 8761670"/>
              <a:gd name="connsiteX7" fmla="*/ 0 w 8961695"/>
              <a:gd name="connsiteY7" fmla="*/ 4280823 h 8761670"/>
              <a:gd name="connsiteX0-135" fmla="*/ 0 w 8961695"/>
              <a:gd name="connsiteY0-136" fmla="*/ 4280823 h 8761670"/>
              <a:gd name="connsiteX1-137" fmla="*/ 321084 w 8961695"/>
              <a:gd name="connsiteY1-138" fmla="*/ 3964166 h 8761670"/>
              <a:gd name="connsiteX2-139" fmla="*/ 4102509 w 8961695"/>
              <a:gd name="connsiteY2-140" fmla="*/ 163692 h 8761670"/>
              <a:gd name="connsiteX3-141" fmla="*/ 4499898 w 8961695"/>
              <a:gd name="connsiteY3-142" fmla="*/ 0 h 8761670"/>
              <a:gd name="connsiteX4-143" fmla="*/ 4845459 w 8961695"/>
              <a:gd name="connsiteY4-144" fmla="*/ 163692 h 8761670"/>
              <a:gd name="connsiteX5-145" fmla="*/ 8961695 w 8961695"/>
              <a:gd name="connsiteY5-146" fmla="*/ 4280823 h 8761670"/>
              <a:gd name="connsiteX6-147" fmla="*/ 4480848 w 8961695"/>
              <a:gd name="connsiteY6-148" fmla="*/ 8761670 h 8761670"/>
              <a:gd name="connsiteX7-149" fmla="*/ 321084 w 8961695"/>
              <a:gd name="connsiteY7-150" fmla="*/ 4611866 h 8761670"/>
              <a:gd name="connsiteX8" fmla="*/ 0 w 8961695"/>
              <a:gd name="connsiteY8" fmla="*/ 4280823 h 8761670"/>
              <a:gd name="connsiteX0-151" fmla="*/ 0 w 8809295"/>
              <a:gd name="connsiteY0-152" fmla="*/ 4280823 h 8761670"/>
              <a:gd name="connsiteX1-153" fmla="*/ 168684 w 8809295"/>
              <a:gd name="connsiteY1-154" fmla="*/ 3964166 h 8761670"/>
              <a:gd name="connsiteX2-155" fmla="*/ 3950109 w 8809295"/>
              <a:gd name="connsiteY2-156" fmla="*/ 163692 h 8761670"/>
              <a:gd name="connsiteX3-157" fmla="*/ 4347498 w 8809295"/>
              <a:gd name="connsiteY3-158" fmla="*/ 0 h 8761670"/>
              <a:gd name="connsiteX4-159" fmla="*/ 4693059 w 8809295"/>
              <a:gd name="connsiteY4-160" fmla="*/ 163692 h 8761670"/>
              <a:gd name="connsiteX5-161" fmla="*/ 8809295 w 8809295"/>
              <a:gd name="connsiteY5-162" fmla="*/ 4280823 h 8761670"/>
              <a:gd name="connsiteX6-163" fmla="*/ 4328448 w 8809295"/>
              <a:gd name="connsiteY6-164" fmla="*/ 8761670 h 8761670"/>
              <a:gd name="connsiteX7-165" fmla="*/ 168684 w 8809295"/>
              <a:gd name="connsiteY7-166" fmla="*/ 4611866 h 8761670"/>
              <a:gd name="connsiteX8-167" fmla="*/ 0 w 8809295"/>
              <a:gd name="connsiteY8-168" fmla="*/ 4280823 h 8761670"/>
              <a:gd name="connsiteX0-169" fmla="*/ 0 w 8777545"/>
              <a:gd name="connsiteY0-170" fmla="*/ 4280823 h 8761670"/>
              <a:gd name="connsiteX1-171" fmla="*/ 136934 w 8777545"/>
              <a:gd name="connsiteY1-172" fmla="*/ 3964166 h 8761670"/>
              <a:gd name="connsiteX2-173" fmla="*/ 3918359 w 8777545"/>
              <a:gd name="connsiteY2-174" fmla="*/ 163692 h 8761670"/>
              <a:gd name="connsiteX3-175" fmla="*/ 4315748 w 8777545"/>
              <a:gd name="connsiteY3-176" fmla="*/ 0 h 8761670"/>
              <a:gd name="connsiteX4-177" fmla="*/ 4661309 w 8777545"/>
              <a:gd name="connsiteY4-178" fmla="*/ 163692 h 8761670"/>
              <a:gd name="connsiteX5-179" fmla="*/ 8777545 w 8777545"/>
              <a:gd name="connsiteY5-180" fmla="*/ 4280823 h 8761670"/>
              <a:gd name="connsiteX6-181" fmla="*/ 4296698 w 8777545"/>
              <a:gd name="connsiteY6-182" fmla="*/ 8761670 h 8761670"/>
              <a:gd name="connsiteX7-183" fmla="*/ 136934 w 8777545"/>
              <a:gd name="connsiteY7-184" fmla="*/ 4611866 h 8761670"/>
              <a:gd name="connsiteX8-185" fmla="*/ 0 w 8777545"/>
              <a:gd name="connsiteY8-186" fmla="*/ 4280823 h 8761670"/>
              <a:gd name="connsiteX0-187" fmla="*/ 0 w 8777545"/>
              <a:gd name="connsiteY0-188" fmla="*/ 4280823 h 8761670"/>
              <a:gd name="connsiteX1-189" fmla="*/ 136934 w 8777545"/>
              <a:gd name="connsiteY1-190" fmla="*/ 3964166 h 8761670"/>
              <a:gd name="connsiteX2-191" fmla="*/ 3918359 w 8777545"/>
              <a:gd name="connsiteY2-192" fmla="*/ 163692 h 8761670"/>
              <a:gd name="connsiteX3-193" fmla="*/ 4315748 w 8777545"/>
              <a:gd name="connsiteY3-194" fmla="*/ 0 h 8761670"/>
              <a:gd name="connsiteX4-195" fmla="*/ 4661309 w 8777545"/>
              <a:gd name="connsiteY4-196" fmla="*/ 163692 h 8761670"/>
              <a:gd name="connsiteX5-197" fmla="*/ 8777545 w 8777545"/>
              <a:gd name="connsiteY5-198" fmla="*/ 4280823 h 8761670"/>
              <a:gd name="connsiteX6-199" fmla="*/ 4296698 w 8777545"/>
              <a:gd name="connsiteY6-200" fmla="*/ 8761670 h 8761670"/>
              <a:gd name="connsiteX7-201" fmla="*/ 136934 w 8777545"/>
              <a:gd name="connsiteY7-202" fmla="*/ 4611866 h 8761670"/>
              <a:gd name="connsiteX8-203" fmla="*/ 0 w 8777545"/>
              <a:gd name="connsiteY8-204" fmla="*/ 4280823 h 8761670"/>
              <a:gd name="connsiteX0-205" fmla="*/ 0 w 8777545"/>
              <a:gd name="connsiteY0-206" fmla="*/ 4280823 h 8761670"/>
              <a:gd name="connsiteX1-207" fmla="*/ 136934 w 8777545"/>
              <a:gd name="connsiteY1-208" fmla="*/ 3964166 h 8761670"/>
              <a:gd name="connsiteX2-209" fmla="*/ 3918359 w 8777545"/>
              <a:gd name="connsiteY2-210" fmla="*/ 163692 h 8761670"/>
              <a:gd name="connsiteX3-211" fmla="*/ 4315748 w 8777545"/>
              <a:gd name="connsiteY3-212" fmla="*/ 0 h 8761670"/>
              <a:gd name="connsiteX4-213" fmla="*/ 4661309 w 8777545"/>
              <a:gd name="connsiteY4-214" fmla="*/ 163692 h 8761670"/>
              <a:gd name="connsiteX5-215" fmla="*/ 8777545 w 8777545"/>
              <a:gd name="connsiteY5-216" fmla="*/ 4280823 h 8761670"/>
              <a:gd name="connsiteX6-217" fmla="*/ 4296698 w 8777545"/>
              <a:gd name="connsiteY6-218" fmla="*/ 8761670 h 8761670"/>
              <a:gd name="connsiteX7-219" fmla="*/ 136934 w 8777545"/>
              <a:gd name="connsiteY7-220" fmla="*/ 4611866 h 8761670"/>
              <a:gd name="connsiteX8-221" fmla="*/ 0 w 8777545"/>
              <a:gd name="connsiteY8-222" fmla="*/ 4280823 h 8761670"/>
              <a:gd name="connsiteX0-223" fmla="*/ 0 w 8777545"/>
              <a:gd name="connsiteY0-224" fmla="*/ 4280823 h 8761670"/>
              <a:gd name="connsiteX1-225" fmla="*/ 136934 w 8777545"/>
              <a:gd name="connsiteY1-226" fmla="*/ 3964166 h 8761670"/>
              <a:gd name="connsiteX2-227" fmla="*/ 3918359 w 8777545"/>
              <a:gd name="connsiteY2-228" fmla="*/ 163692 h 8761670"/>
              <a:gd name="connsiteX3-229" fmla="*/ 4315748 w 8777545"/>
              <a:gd name="connsiteY3-230" fmla="*/ 0 h 8761670"/>
              <a:gd name="connsiteX4-231" fmla="*/ 4661309 w 8777545"/>
              <a:gd name="connsiteY4-232" fmla="*/ 163692 h 8761670"/>
              <a:gd name="connsiteX5-233" fmla="*/ 8777545 w 8777545"/>
              <a:gd name="connsiteY5-234" fmla="*/ 4280823 h 8761670"/>
              <a:gd name="connsiteX6-235" fmla="*/ 4296698 w 8777545"/>
              <a:gd name="connsiteY6-236" fmla="*/ 8761670 h 8761670"/>
              <a:gd name="connsiteX7-237" fmla="*/ 136934 w 8777545"/>
              <a:gd name="connsiteY7-238" fmla="*/ 4611866 h 8761670"/>
              <a:gd name="connsiteX8-239" fmla="*/ 0 w 8777545"/>
              <a:gd name="connsiteY8-240" fmla="*/ 4280823 h 8761670"/>
              <a:gd name="connsiteX0-241" fmla="*/ 0 w 8777545"/>
              <a:gd name="connsiteY0-242" fmla="*/ 4280823 h 8761670"/>
              <a:gd name="connsiteX1-243" fmla="*/ 136934 w 8777545"/>
              <a:gd name="connsiteY1-244" fmla="*/ 3964166 h 8761670"/>
              <a:gd name="connsiteX2-245" fmla="*/ 3918359 w 8777545"/>
              <a:gd name="connsiteY2-246" fmla="*/ 163692 h 8761670"/>
              <a:gd name="connsiteX3-247" fmla="*/ 4315748 w 8777545"/>
              <a:gd name="connsiteY3-248" fmla="*/ 0 h 8761670"/>
              <a:gd name="connsiteX4-249" fmla="*/ 4661309 w 8777545"/>
              <a:gd name="connsiteY4-250" fmla="*/ 163692 h 8761670"/>
              <a:gd name="connsiteX5-251" fmla="*/ 8777545 w 8777545"/>
              <a:gd name="connsiteY5-252" fmla="*/ 4280823 h 8761670"/>
              <a:gd name="connsiteX6-253" fmla="*/ 4296698 w 8777545"/>
              <a:gd name="connsiteY6-254" fmla="*/ 8761670 h 8761670"/>
              <a:gd name="connsiteX7-255" fmla="*/ 136934 w 8777545"/>
              <a:gd name="connsiteY7-256" fmla="*/ 4611866 h 8761670"/>
              <a:gd name="connsiteX8-257" fmla="*/ 0 w 8777545"/>
              <a:gd name="connsiteY8-258" fmla="*/ 4280823 h 8761670"/>
              <a:gd name="connsiteX0-259" fmla="*/ 0 w 8777545"/>
              <a:gd name="connsiteY0-260" fmla="*/ 4280823 h 8761670"/>
              <a:gd name="connsiteX1-261" fmla="*/ 136934 w 8777545"/>
              <a:gd name="connsiteY1-262" fmla="*/ 3964166 h 8761670"/>
              <a:gd name="connsiteX2-263" fmla="*/ 3918359 w 8777545"/>
              <a:gd name="connsiteY2-264" fmla="*/ 163692 h 8761670"/>
              <a:gd name="connsiteX3-265" fmla="*/ 4315748 w 8777545"/>
              <a:gd name="connsiteY3-266" fmla="*/ 0 h 8761670"/>
              <a:gd name="connsiteX4-267" fmla="*/ 4661309 w 8777545"/>
              <a:gd name="connsiteY4-268" fmla="*/ 163692 h 8761670"/>
              <a:gd name="connsiteX5-269" fmla="*/ 8777545 w 8777545"/>
              <a:gd name="connsiteY5-270" fmla="*/ 4280823 h 8761670"/>
              <a:gd name="connsiteX6-271" fmla="*/ 4296698 w 8777545"/>
              <a:gd name="connsiteY6-272" fmla="*/ 8761670 h 8761670"/>
              <a:gd name="connsiteX7-273" fmla="*/ 136934 w 8777545"/>
              <a:gd name="connsiteY7-274" fmla="*/ 4611866 h 8761670"/>
              <a:gd name="connsiteX8-275" fmla="*/ 0 w 8777545"/>
              <a:gd name="connsiteY8-276" fmla="*/ 4280823 h 8761670"/>
              <a:gd name="connsiteX0-277" fmla="*/ 0 w 8777545"/>
              <a:gd name="connsiteY0-278" fmla="*/ 4280823 h 8761670"/>
              <a:gd name="connsiteX1-279" fmla="*/ 136934 w 8777545"/>
              <a:gd name="connsiteY1-280" fmla="*/ 3964166 h 8761670"/>
              <a:gd name="connsiteX2-281" fmla="*/ 3918359 w 8777545"/>
              <a:gd name="connsiteY2-282" fmla="*/ 163692 h 8761670"/>
              <a:gd name="connsiteX3-283" fmla="*/ 4315748 w 8777545"/>
              <a:gd name="connsiteY3-284" fmla="*/ 0 h 8761670"/>
              <a:gd name="connsiteX4-285" fmla="*/ 4661309 w 8777545"/>
              <a:gd name="connsiteY4-286" fmla="*/ 163692 h 8761670"/>
              <a:gd name="connsiteX5-287" fmla="*/ 8777545 w 8777545"/>
              <a:gd name="connsiteY5-288" fmla="*/ 4280823 h 8761670"/>
              <a:gd name="connsiteX6-289" fmla="*/ 4296698 w 8777545"/>
              <a:gd name="connsiteY6-290" fmla="*/ 8761670 h 8761670"/>
              <a:gd name="connsiteX7-291" fmla="*/ 136934 w 8777545"/>
              <a:gd name="connsiteY7-292" fmla="*/ 4611866 h 8761670"/>
              <a:gd name="connsiteX8-293" fmla="*/ 0 w 8777545"/>
              <a:gd name="connsiteY8-294" fmla="*/ 4280823 h 8761670"/>
              <a:gd name="connsiteX0-295" fmla="*/ 0 w 8802945"/>
              <a:gd name="connsiteY0-296" fmla="*/ 4280823 h 8761670"/>
              <a:gd name="connsiteX1-297" fmla="*/ 162334 w 8802945"/>
              <a:gd name="connsiteY1-298" fmla="*/ 3964166 h 8761670"/>
              <a:gd name="connsiteX2-299" fmla="*/ 3943759 w 8802945"/>
              <a:gd name="connsiteY2-300" fmla="*/ 163692 h 8761670"/>
              <a:gd name="connsiteX3-301" fmla="*/ 4341148 w 8802945"/>
              <a:gd name="connsiteY3-302" fmla="*/ 0 h 8761670"/>
              <a:gd name="connsiteX4-303" fmla="*/ 4686709 w 8802945"/>
              <a:gd name="connsiteY4-304" fmla="*/ 163692 h 8761670"/>
              <a:gd name="connsiteX5-305" fmla="*/ 8802945 w 8802945"/>
              <a:gd name="connsiteY5-306" fmla="*/ 4280823 h 8761670"/>
              <a:gd name="connsiteX6-307" fmla="*/ 4322098 w 8802945"/>
              <a:gd name="connsiteY6-308" fmla="*/ 8761670 h 8761670"/>
              <a:gd name="connsiteX7-309" fmla="*/ 162334 w 8802945"/>
              <a:gd name="connsiteY7-310" fmla="*/ 4611866 h 8761670"/>
              <a:gd name="connsiteX8-311" fmla="*/ 0 w 8802945"/>
              <a:gd name="connsiteY8-312" fmla="*/ 4280823 h 8761670"/>
              <a:gd name="connsiteX0-313" fmla="*/ 0 w 8802945"/>
              <a:gd name="connsiteY0-314" fmla="*/ 4280823 h 8761670"/>
              <a:gd name="connsiteX1-315" fmla="*/ 162334 w 8802945"/>
              <a:gd name="connsiteY1-316" fmla="*/ 3964166 h 8761670"/>
              <a:gd name="connsiteX2-317" fmla="*/ 3943759 w 8802945"/>
              <a:gd name="connsiteY2-318" fmla="*/ 163692 h 8761670"/>
              <a:gd name="connsiteX3-319" fmla="*/ 4341148 w 8802945"/>
              <a:gd name="connsiteY3-320" fmla="*/ 0 h 8761670"/>
              <a:gd name="connsiteX4-321" fmla="*/ 4686709 w 8802945"/>
              <a:gd name="connsiteY4-322" fmla="*/ 163692 h 8761670"/>
              <a:gd name="connsiteX5-323" fmla="*/ 8802945 w 8802945"/>
              <a:gd name="connsiteY5-324" fmla="*/ 4280823 h 8761670"/>
              <a:gd name="connsiteX6-325" fmla="*/ 4322098 w 8802945"/>
              <a:gd name="connsiteY6-326" fmla="*/ 8761670 h 8761670"/>
              <a:gd name="connsiteX7-327" fmla="*/ 162334 w 8802945"/>
              <a:gd name="connsiteY7-328" fmla="*/ 4611866 h 8761670"/>
              <a:gd name="connsiteX8-329" fmla="*/ 0 w 8802945"/>
              <a:gd name="connsiteY8-330" fmla="*/ 4280823 h 8761670"/>
              <a:gd name="connsiteX0-331" fmla="*/ 0 w 8777545"/>
              <a:gd name="connsiteY0-332" fmla="*/ 4280823 h 8761670"/>
              <a:gd name="connsiteX1-333" fmla="*/ 136934 w 8777545"/>
              <a:gd name="connsiteY1-334" fmla="*/ 3964166 h 8761670"/>
              <a:gd name="connsiteX2-335" fmla="*/ 3918359 w 8777545"/>
              <a:gd name="connsiteY2-336" fmla="*/ 163692 h 8761670"/>
              <a:gd name="connsiteX3-337" fmla="*/ 4315748 w 8777545"/>
              <a:gd name="connsiteY3-338" fmla="*/ 0 h 8761670"/>
              <a:gd name="connsiteX4-339" fmla="*/ 4661309 w 8777545"/>
              <a:gd name="connsiteY4-340" fmla="*/ 163692 h 8761670"/>
              <a:gd name="connsiteX5-341" fmla="*/ 8777545 w 8777545"/>
              <a:gd name="connsiteY5-342" fmla="*/ 4280823 h 8761670"/>
              <a:gd name="connsiteX6-343" fmla="*/ 4296698 w 8777545"/>
              <a:gd name="connsiteY6-344" fmla="*/ 8761670 h 8761670"/>
              <a:gd name="connsiteX7-345" fmla="*/ 136934 w 8777545"/>
              <a:gd name="connsiteY7-346" fmla="*/ 4611866 h 8761670"/>
              <a:gd name="connsiteX8-347" fmla="*/ 0 w 8777545"/>
              <a:gd name="connsiteY8-348" fmla="*/ 4280823 h 8761670"/>
              <a:gd name="connsiteX0-349" fmla="*/ 0 w 8777545"/>
              <a:gd name="connsiteY0-350" fmla="*/ 4280823 h 8761670"/>
              <a:gd name="connsiteX1-351" fmla="*/ 136934 w 8777545"/>
              <a:gd name="connsiteY1-352" fmla="*/ 3964166 h 8761670"/>
              <a:gd name="connsiteX2-353" fmla="*/ 3918359 w 8777545"/>
              <a:gd name="connsiteY2-354" fmla="*/ 163692 h 8761670"/>
              <a:gd name="connsiteX3-355" fmla="*/ 4315748 w 8777545"/>
              <a:gd name="connsiteY3-356" fmla="*/ 0 h 8761670"/>
              <a:gd name="connsiteX4-357" fmla="*/ 4661309 w 8777545"/>
              <a:gd name="connsiteY4-358" fmla="*/ 163692 h 8761670"/>
              <a:gd name="connsiteX5-359" fmla="*/ 8777545 w 8777545"/>
              <a:gd name="connsiteY5-360" fmla="*/ 4280823 h 8761670"/>
              <a:gd name="connsiteX6-361" fmla="*/ 4296698 w 8777545"/>
              <a:gd name="connsiteY6-362" fmla="*/ 8761670 h 8761670"/>
              <a:gd name="connsiteX7-363" fmla="*/ 136934 w 8777545"/>
              <a:gd name="connsiteY7-364" fmla="*/ 4611866 h 8761670"/>
              <a:gd name="connsiteX8-365" fmla="*/ 0 w 8777545"/>
              <a:gd name="connsiteY8-366" fmla="*/ 4280823 h 8761670"/>
              <a:gd name="connsiteX0-367" fmla="*/ 0 w 8777545"/>
              <a:gd name="connsiteY0-368" fmla="*/ 4280823 h 8761670"/>
              <a:gd name="connsiteX1-369" fmla="*/ 136934 w 8777545"/>
              <a:gd name="connsiteY1-370" fmla="*/ 3964166 h 8761670"/>
              <a:gd name="connsiteX2-371" fmla="*/ 3918359 w 8777545"/>
              <a:gd name="connsiteY2-372" fmla="*/ 163692 h 8761670"/>
              <a:gd name="connsiteX3-373" fmla="*/ 4315748 w 8777545"/>
              <a:gd name="connsiteY3-374" fmla="*/ 0 h 8761670"/>
              <a:gd name="connsiteX4-375" fmla="*/ 4661309 w 8777545"/>
              <a:gd name="connsiteY4-376" fmla="*/ 163692 h 8761670"/>
              <a:gd name="connsiteX5-377" fmla="*/ 8452259 w 8777545"/>
              <a:gd name="connsiteY5-378" fmla="*/ 3958451 h 8761670"/>
              <a:gd name="connsiteX6-379" fmla="*/ 8777545 w 8777545"/>
              <a:gd name="connsiteY6-380" fmla="*/ 4280823 h 8761670"/>
              <a:gd name="connsiteX7-381" fmla="*/ 4296698 w 8777545"/>
              <a:gd name="connsiteY7-382" fmla="*/ 8761670 h 8761670"/>
              <a:gd name="connsiteX8-383" fmla="*/ 136934 w 8777545"/>
              <a:gd name="connsiteY8-384" fmla="*/ 4611866 h 8761670"/>
              <a:gd name="connsiteX9" fmla="*/ 0 w 8777545"/>
              <a:gd name="connsiteY9" fmla="*/ 4280823 h 8761670"/>
              <a:gd name="connsiteX0-385" fmla="*/ 0 w 8777545"/>
              <a:gd name="connsiteY0-386" fmla="*/ 4280823 h 8761670"/>
              <a:gd name="connsiteX1-387" fmla="*/ 136934 w 8777545"/>
              <a:gd name="connsiteY1-388" fmla="*/ 3964166 h 8761670"/>
              <a:gd name="connsiteX2-389" fmla="*/ 3918359 w 8777545"/>
              <a:gd name="connsiteY2-390" fmla="*/ 163692 h 8761670"/>
              <a:gd name="connsiteX3-391" fmla="*/ 4315748 w 8777545"/>
              <a:gd name="connsiteY3-392" fmla="*/ 0 h 8761670"/>
              <a:gd name="connsiteX4-393" fmla="*/ 4661309 w 8777545"/>
              <a:gd name="connsiteY4-394" fmla="*/ 163692 h 8761670"/>
              <a:gd name="connsiteX5-395" fmla="*/ 8452259 w 8777545"/>
              <a:gd name="connsiteY5-396" fmla="*/ 3958451 h 8761670"/>
              <a:gd name="connsiteX6-397" fmla="*/ 8777545 w 8777545"/>
              <a:gd name="connsiteY6-398" fmla="*/ 4280823 h 8761670"/>
              <a:gd name="connsiteX7-399" fmla="*/ 8391299 w 8777545"/>
              <a:gd name="connsiteY7-400" fmla="*/ 4667111 h 8761670"/>
              <a:gd name="connsiteX8-401" fmla="*/ 4296698 w 8777545"/>
              <a:gd name="connsiteY8-402" fmla="*/ 8761670 h 8761670"/>
              <a:gd name="connsiteX9-403" fmla="*/ 136934 w 8777545"/>
              <a:gd name="connsiteY9-404" fmla="*/ 4611866 h 8761670"/>
              <a:gd name="connsiteX10" fmla="*/ 0 w 8777545"/>
              <a:gd name="connsiteY10" fmla="*/ 4280823 h 8761670"/>
              <a:gd name="connsiteX0-405" fmla="*/ 0 w 8571805"/>
              <a:gd name="connsiteY0-406" fmla="*/ 4280823 h 8761670"/>
              <a:gd name="connsiteX1-407" fmla="*/ 136934 w 8571805"/>
              <a:gd name="connsiteY1-408" fmla="*/ 3964166 h 8761670"/>
              <a:gd name="connsiteX2-409" fmla="*/ 3918359 w 8571805"/>
              <a:gd name="connsiteY2-410" fmla="*/ 163692 h 8761670"/>
              <a:gd name="connsiteX3-411" fmla="*/ 4315748 w 8571805"/>
              <a:gd name="connsiteY3-412" fmla="*/ 0 h 8761670"/>
              <a:gd name="connsiteX4-413" fmla="*/ 4661309 w 8571805"/>
              <a:gd name="connsiteY4-414" fmla="*/ 163692 h 8761670"/>
              <a:gd name="connsiteX5-415" fmla="*/ 8452259 w 8571805"/>
              <a:gd name="connsiteY5-416" fmla="*/ 3958451 h 8761670"/>
              <a:gd name="connsiteX6-417" fmla="*/ 8571805 w 8571805"/>
              <a:gd name="connsiteY6-418" fmla="*/ 4288443 h 8761670"/>
              <a:gd name="connsiteX7-419" fmla="*/ 8391299 w 8571805"/>
              <a:gd name="connsiteY7-420" fmla="*/ 4667111 h 8761670"/>
              <a:gd name="connsiteX8-421" fmla="*/ 4296698 w 8571805"/>
              <a:gd name="connsiteY8-422" fmla="*/ 8761670 h 8761670"/>
              <a:gd name="connsiteX9-423" fmla="*/ 136934 w 8571805"/>
              <a:gd name="connsiteY9-424" fmla="*/ 4611866 h 8761670"/>
              <a:gd name="connsiteX10-425" fmla="*/ 0 w 8571805"/>
              <a:gd name="connsiteY10-426" fmla="*/ 4280823 h 8761670"/>
              <a:gd name="connsiteX0-427" fmla="*/ 0 w 8571805"/>
              <a:gd name="connsiteY0-428" fmla="*/ 4280823 h 8761670"/>
              <a:gd name="connsiteX1-429" fmla="*/ 136934 w 8571805"/>
              <a:gd name="connsiteY1-430" fmla="*/ 3964166 h 8761670"/>
              <a:gd name="connsiteX2-431" fmla="*/ 3918359 w 8571805"/>
              <a:gd name="connsiteY2-432" fmla="*/ 163692 h 8761670"/>
              <a:gd name="connsiteX3-433" fmla="*/ 4315748 w 8571805"/>
              <a:gd name="connsiteY3-434" fmla="*/ 0 h 8761670"/>
              <a:gd name="connsiteX4-435" fmla="*/ 4661309 w 8571805"/>
              <a:gd name="connsiteY4-436" fmla="*/ 163692 h 8761670"/>
              <a:gd name="connsiteX5-437" fmla="*/ 8452259 w 8571805"/>
              <a:gd name="connsiteY5-438" fmla="*/ 3958451 h 8761670"/>
              <a:gd name="connsiteX6-439" fmla="*/ 8571805 w 8571805"/>
              <a:gd name="connsiteY6-440" fmla="*/ 4288443 h 8761670"/>
              <a:gd name="connsiteX7-441" fmla="*/ 8391299 w 8571805"/>
              <a:gd name="connsiteY7-442" fmla="*/ 4667111 h 8761670"/>
              <a:gd name="connsiteX8-443" fmla="*/ 4296698 w 8571805"/>
              <a:gd name="connsiteY8-444" fmla="*/ 8761670 h 8761670"/>
              <a:gd name="connsiteX9-445" fmla="*/ 136934 w 8571805"/>
              <a:gd name="connsiteY9-446" fmla="*/ 4611866 h 8761670"/>
              <a:gd name="connsiteX10-447" fmla="*/ 0 w 8571805"/>
              <a:gd name="connsiteY10-448" fmla="*/ 4280823 h 8761670"/>
              <a:gd name="connsiteX0-449" fmla="*/ 0 w 8571805"/>
              <a:gd name="connsiteY0-450" fmla="*/ 4280823 h 8761670"/>
              <a:gd name="connsiteX1-451" fmla="*/ 136934 w 8571805"/>
              <a:gd name="connsiteY1-452" fmla="*/ 3964166 h 8761670"/>
              <a:gd name="connsiteX2-453" fmla="*/ 3918359 w 8571805"/>
              <a:gd name="connsiteY2-454" fmla="*/ 163692 h 8761670"/>
              <a:gd name="connsiteX3-455" fmla="*/ 4315748 w 8571805"/>
              <a:gd name="connsiteY3-456" fmla="*/ 0 h 8761670"/>
              <a:gd name="connsiteX4-457" fmla="*/ 4661309 w 8571805"/>
              <a:gd name="connsiteY4-458" fmla="*/ 163692 h 8761670"/>
              <a:gd name="connsiteX5-459" fmla="*/ 8452259 w 8571805"/>
              <a:gd name="connsiteY5-460" fmla="*/ 3958451 h 8761670"/>
              <a:gd name="connsiteX6-461" fmla="*/ 8571805 w 8571805"/>
              <a:gd name="connsiteY6-462" fmla="*/ 4288443 h 8761670"/>
              <a:gd name="connsiteX7-463" fmla="*/ 8391299 w 8571805"/>
              <a:gd name="connsiteY7-464" fmla="*/ 4667111 h 8761670"/>
              <a:gd name="connsiteX8-465" fmla="*/ 4296698 w 8571805"/>
              <a:gd name="connsiteY8-466" fmla="*/ 8761670 h 8761670"/>
              <a:gd name="connsiteX9-467" fmla="*/ 136934 w 8571805"/>
              <a:gd name="connsiteY9-468" fmla="*/ 4611866 h 8761670"/>
              <a:gd name="connsiteX10-469" fmla="*/ 0 w 8571805"/>
              <a:gd name="connsiteY10-470" fmla="*/ 4280823 h 8761670"/>
              <a:gd name="connsiteX0-471" fmla="*/ 0 w 8571805"/>
              <a:gd name="connsiteY0-472" fmla="*/ 4280823 h 8761670"/>
              <a:gd name="connsiteX1-473" fmla="*/ 136934 w 8571805"/>
              <a:gd name="connsiteY1-474" fmla="*/ 3964166 h 8761670"/>
              <a:gd name="connsiteX2-475" fmla="*/ 3918359 w 8571805"/>
              <a:gd name="connsiteY2-476" fmla="*/ 163692 h 8761670"/>
              <a:gd name="connsiteX3-477" fmla="*/ 4315748 w 8571805"/>
              <a:gd name="connsiteY3-478" fmla="*/ 0 h 8761670"/>
              <a:gd name="connsiteX4-479" fmla="*/ 4661309 w 8571805"/>
              <a:gd name="connsiteY4-480" fmla="*/ 163692 h 8761670"/>
              <a:gd name="connsiteX5-481" fmla="*/ 8452259 w 8571805"/>
              <a:gd name="connsiteY5-482" fmla="*/ 3958451 h 8761670"/>
              <a:gd name="connsiteX6-483" fmla="*/ 8571805 w 8571805"/>
              <a:gd name="connsiteY6-484" fmla="*/ 4288443 h 8761670"/>
              <a:gd name="connsiteX7-485" fmla="*/ 8391299 w 8571805"/>
              <a:gd name="connsiteY7-486" fmla="*/ 4667111 h 8761670"/>
              <a:gd name="connsiteX8-487" fmla="*/ 4296698 w 8571805"/>
              <a:gd name="connsiteY8-488" fmla="*/ 8761670 h 8761670"/>
              <a:gd name="connsiteX9-489" fmla="*/ 136934 w 8571805"/>
              <a:gd name="connsiteY9-490" fmla="*/ 4611866 h 8761670"/>
              <a:gd name="connsiteX10-491" fmla="*/ 0 w 8571805"/>
              <a:gd name="connsiteY10-492" fmla="*/ 4280823 h 8761670"/>
              <a:gd name="connsiteX0-493" fmla="*/ 0 w 8571805"/>
              <a:gd name="connsiteY0-494" fmla="*/ 4280823 h 8761670"/>
              <a:gd name="connsiteX1-495" fmla="*/ 136934 w 8571805"/>
              <a:gd name="connsiteY1-496" fmla="*/ 3964166 h 8761670"/>
              <a:gd name="connsiteX2-497" fmla="*/ 3918359 w 8571805"/>
              <a:gd name="connsiteY2-498" fmla="*/ 163692 h 8761670"/>
              <a:gd name="connsiteX3-499" fmla="*/ 4315748 w 8571805"/>
              <a:gd name="connsiteY3-500" fmla="*/ 0 h 8761670"/>
              <a:gd name="connsiteX4-501" fmla="*/ 4661309 w 8571805"/>
              <a:gd name="connsiteY4-502" fmla="*/ 163692 h 8761670"/>
              <a:gd name="connsiteX5-503" fmla="*/ 8452259 w 8571805"/>
              <a:gd name="connsiteY5-504" fmla="*/ 3958451 h 8761670"/>
              <a:gd name="connsiteX6-505" fmla="*/ 8571805 w 8571805"/>
              <a:gd name="connsiteY6-506" fmla="*/ 4288443 h 8761670"/>
              <a:gd name="connsiteX7-507" fmla="*/ 8391299 w 8571805"/>
              <a:gd name="connsiteY7-508" fmla="*/ 4667111 h 8761670"/>
              <a:gd name="connsiteX8-509" fmla="*/ 4296698 w 8571805"/>
              <a:gd name="connsiteY8-510" fmla="*/ 8761670 h 8761670"/>
              <a:gd name="connsiteX9-511" fmla="*/ 136934 w 8571805"/>
              <a:gd name="connsiteY9-512" fmla="*/ 4611866 h 8761670"/>
              <a:gd name="connsiteX10-513" fmla="*/ 0 w 8571805"/>
              <a:gd name="connsiteY10-514" fmla="*/ 4280823 h 8761670"/>
              <a:gd name="connsiteX0-515" fmla="*/ 0 w 8571805"/>
              <a:gd name="connsiteY0-516" fmla="*/ 4280823 h 8761670"/>
              <a:gd name="connsiteX1-517" fmla="*/ 136934 w 8571805"/>
              <a:gd name="connsiteY1-518" fmla="*/ 3964166 h 8761670"/>
              <a:gd name="connsiteX2-519" fmla="*/ 3918359 w 8571805"/>
              <a:gd name="connsiteY2-520" fmla="*/ 163692 h 8761670"/>
              <a:gd name="connsiteX3-521" fmla="*/ 4315748 w 8571805"/>
              <a:gd name="connsiteY3-522" fmla="*/ 0 h 8761670"/>
              <a:gd name="connsiteX4-523" fmla="*/ 4661309 w 8571805"/>
              <a:gd name="connsiteY4-524" fmla="*/ 163692 h 8761670"/>
              <a:gd name="connsiteX5-525" fmla="*/ 8452259 w 8571805"/>
              <a:gd name="connsiteY5-526" fmla="*/ 3958451 h 8761670"/>
              <a:gd name="connsiteX6-527" fmla="*/ 8571805 w 8571805"/>
              <a:gd name="connsiteY6-528" fmla="*/ 4288443 h 8761670"/>
              <a:gd name="connsiteX7-529" fmla="*/ 8391299 w 8571805"/>
              <a:gd name="connsiteY7-530" fmla="*/ 4667111 h 8761670"/>
              <a:gd name="connsiteX8-531" fmla="*/ 4296698 w 8571805"/>
              <a:gd name="connsiteY8-532" fmla="*/ 8761670 h 8761670"/>
              <a:gd name="connsiteX9-533" fmla="*/ 136934 w 8571805"/>
              <a:gd name="connsiteY9-534" fmla="*/ 4611866 h 8761670"/>
              <a:gd name="connsiteX10-535" fmla="*/ 0 w 8571805"/>
              <a:gd name="connsiteY10-536" fmla="*/ 4280823 h 8761670"/>
              <a:gd name="connsiteX0-537" fmla="*/ 0 w 8571805"/>
              <a:gd name="connsiteY0-538" fmla="*/ 4280823 h 8761670"/>
              <a:gd name="connsiteX1-539" fmla="*/ 136934 w 8571805"/>
              <a:gd name="connsiteY1-540" fmla="*/ 3964166 h 8761670"/>
              <a:gd name="connsiteX2-541" fmla="*/ 3918359 w 8571805"/>
              <a:gd name="connsiteY2-542" fmla="*/ 163692 h 8761670"/>
              <a:gd name="connsiteX3-543" fmla="*/ 4315748 w 8571805"/>
              <a:gd name="connsiteY3-544" fmla="*/ 0 h 8761670"/>
              <a:gd name="connsiteX4-545" fmla="*/ 4661309 w 8571805"/>
              <a:gd name="connsiteY4-546" fmla="*/ 163692 h 8761670"/>
              <a:gd name="connsiteX5-547" fmla="*/ 8452259 w 8571805"/>
              <a:gd name="connsiteY5-548" fmla="*/ 3958451 h 8761670"/>
              <a:gd name="connsiteX6-549" fmla="*/ 8571805 w 8571805"/>
              <a:gd name="connsiteY6-550" fmla="*/ 4288443 h 8761670"/>
              <a:gd name="connsiteX7-551" fmla="*/ 8391299 w 8571805"/>
              <a:gd name="connsiteY7-552" fmla="*/ 4667111 h 8761670"/>
              <a:gd name="connsiteX8-553" fmla="*/ 4661309 w 8571805"/>
              <a:gd name="connsiteY8-554" fmla="*/ 8402816 h 8761670"/>
              <a:gd name="connsiteX9-555" fmla="*/ 4296698 w 8571805"/>
              <a:gd name="connsiteY9-556" fmla="*/ 8761670 h 8761670"/>
              <a:gd name="connsiteX10-557" fmla="*/ 136934 w 8571805"/>
              <a:gd name="connsiteY10-558" fmla="*/ 4611866 h 8761670"/>
              <a:gd name="connsiteX11" fmla="*/ 0 w 8571805"/>
              <a:gd name="connsiteY11" fmla="*/ 4280823 h 8761670"/>
              <a:gd name="connsiteX0-559" fmla="*/ 0 w 8571805"/>
              <a:gd name="connsiteY0-560" fmla="*/ 4280823 h 8761670"/>
              <a:gd name="connsiteX1-561" fmla="*/ 136934 w 8571805"/>
              <a:gd name="connsiteY1-562" fmla="*/ 3964166 h 8761670"/>
              <a:gd name="connsiteX2-563" fmla="*/ 3918359 w 8571805"/>
              <a:gd name="connsiteY2-564" fmla="*/ 163692 h 8761670"/>
              <a:gd name="connsiteX3-565" fmla="*/ 4315748 w 8571805"/>
              <a:gd name="connsiteY3-566" fmla="*/ 0 h 8761670"/>
              <a:gd name="connsiteX4-567" fmla="*/ 4661309 w 8571805"/>
              <a:gd name="connsiteY4-568" fmla="*/ 163692 h 8761670"/>
              <a:gd name="connsiteX5-569" fmla="*/ 8452259 w 8571805"/>
              <a:gd name="connsiteY5-570" fmla="*/ 3958451 h 8761670"/>
              <a:gd name="connsiteX6-571" fmla="*/ 8571805 w 8571805"/>
              <a:gd name="connsiteY6-572" fmla="*/ 4288443 h 8761670"/>
              <a:gd name="connsiteX7-573" fmla="*/ 8391299 w 8571805"/>
              <a:gd name="connsiteY7-574" fmla="*/ 4667111 h 8761670"/>
              <a:gd name="connsiteX8-575" fmla="*/ 4661309 w 8571805"/>
              <a:gd name="connsiteY8-576" fmla="*/ 8402816 h 8761670"/>
              <a:gd name="connsiteX9-577" fmla="*/ 4296698 w 8571805"/>
              <a:gd name="connsiteY9-578" fmla="*/ 8761670 h 8761670"/>
              <a:gd name="connsiteX10-579" fmla="*/ 3965984 w 8571805"/>
              <a:gd name="connsiteY10-580" fmla="*/ 8436154 h 8761670"/>
              <a:gd name="connsiteX11-581" fmla="*/ 136934 w 8571805"/>
              <a:gd name="connsiteY11-582" fmla="*/ 4611866 h 8761670"/>
              <a:gd name="connsiteX12" fmla="*/ 0 w 8571805"/>
              <a:gd name="connsiteY12" fmla="*/ 4280823 h 8761670"/>
              <a:gd name="connsiteX0-583" fmla="*/ 0 w 8571805"/>
              <a:gd name="connsiteY0-584" fmla="*/ 4280823 h 8561645"/>
              <a:gd name="connsiteX1-585" fmla="*/ 136934 w 8571805"/>
              <a:gd name="connsiteY1-586" fmla="*/ 3964166 h 8561645"/>
              <a:gd name="connsiteX2-587" fmla="*/ 3918359 w 8571805"/>
              <a:gd name="connsiteY2-588" fmla="*/ 163692 h 8561645"/>
              <a:gd name="connsiteX3-589" fmla="*/ 4315748 w 8571805"/>
              <a:gd name="connsiteY3-590" fmla="*/ 0 h 8561645"/>
              <a:gd name="connsiteX4-591" fmla="*/ 4661309 w 8571805"/>
              <a:gd name="connsiteY4-592" fmla="*/ 163692 h 8561645"/>
              <a:gd name="connsiteX5-593" fmla="*/ 8452259 w 8571805"/>
              <a:gd name="connsiteY5-594" fmla="*/ 3958451 h 8561645"/>
              <a:gd name="connsiteX6-595" fmla="*/ 8571805 w 8571805"/>
              <a:gd name="connsiteY6-596" fmla="*/ 4288443 h 8561645"/>
              <a:gd name="connsiteX7-597" fmla="*/ 8391299 w 8571805"/>
              <a:gd name="connsiteY7-598" fmla="*/ 4667111 h 8561645"/>
              <a:gd name="connsiteX8-599" fmla="*/ 4661309 w 8571805"/>
              <a:gd name="connsiteY8-600" fmla="*/ 8402816 h 8561645"/>
              <a:gd name="connsiteX9-601" fmla="*/ 4306223 w 8571805"/>
              <a:gd name="connsiteY9-602" fmla="*/ 8561645 h 8561645"/>
              <a:gd name="connsiteX10-603" fmla="*/ 3965984 w 8571805"/>
              <a:gd name="connsiteY10-604" fmla="*/ 8436154 h 8561645"/>
              <a:gd name="connsiteX11-605" fmla="*/ 136934 w 8571805"/>
              <a:gd name="connsiteY11-606" fmla="*/ 4611866 h 8561645"/>
              <a:gd name="connsiteX12-607" fmla="*/ 0 w 8571805"/>
              <a:gd name="connsiteY12-608" fmla="*/ 4280823 h 8561645"/>
              <a:gd name="connsiteX0-609" fmla="*/ 0 w 8571805"/>
              <a:gd name="connsiteY0-610" fmla="*/ 4280823 h 8561645"/>
              <a:gd name="connsiteX1-611" fmla="*/ 136934 w 8571805"/>
              <a:gd name="connsiteY1-612" fmla="*/ 3964166 h 8561645"/>
              <a:gd name="connsiteX2-613" fmla="*/ 3918359 w 8571805"/>
              <a:gd name="connsiteY2-614" fmla="*/ 163692 h 8561645"/>
              <a:gd name="connsiteX3-615" fmla="*/ 4315748 w 8571805"/>
              <a:gd name="connsiteY3-616" fmla="*/ 0 h 8561645"/>
              <a:gd name="connsiteX4-617" fmla="*/ 4661309 w 8571805"/>
              <a:gd name="connsiteY4-618" fmla="*/ 163692 h 8561645"/>
              <a:gd name="connsiteX5-619" fmla="*/ 8452259 w 8571805"/>
              <a:gd name="connsiteY5-620" fmla="*/ 3958451 h 8561645"/>
              <a:gd name="connsiteX6-621" fmla="*/ 8571805 w 8571805"/>
              <a:gd name="connsiteY6-622" fmla="*/ 4288443 h 8561645"/>
              <a:gd name="connsiteX7-623" fmla="*/ 8391299 w 8571805"/>
              <a:gd name="connsiteY7-624" fmla="*/ 4667111 h 8561645"/>
              <a:gd name="connsiteX8-625" fmla="*/ 4661309 w 8571805"/>
              <a:gd name="connsiteY8-626" fmla="*/ 8402816 h 8561645"/>
              <a:gd name="connsiteX9-627" fmla="*/ 4306223 w 8571805"/>
              <a:gd name="connsiteY9-628" fmla="*/ 8561645 h 8561645"/>
              <a:gd name="connsiteX10-629" fmla="*/ 3965984 w 8571805"/>
              <a:gd name="connsiteY10-630" fmla="*/ 8436154 h 8561645"/>
              <a:gd name="connsiteX11-631" fmla="*/ 136934 w 8571805"/>
              <a:gd name="connsiteY11-632" fmla="*/ 4611866 h 8561645"/>
              <a:gd name="connsiteX12-633" fmla="*/ 0 w 8571805"/>
              <a:gd name="connsiteY12-634" fmla="*/ 4280823 h 8561645"/>
              <a:gd name="connsiteX0-635" fmla="*/ 0 w 8571805"/>
              <a:gd name="connsiteY0-636" fmla="*/ 4280823 h 8561645"/>
              <a:gd name="connsiteX1-637" fmla="*/ 136934 w 8571805"/>
              <a:gd name="connsiteY1-638" fmla="*/ 3964166 h 8561645"/>
              <a:gd name="connsiteX2-639" fmla="*/ 3918359 w 8571805"/>
              <a:gd name="connsiteY2-640" fmla="*/ 163692 h 8561645"/>
              <a:gd name="connsiteX3-641" fmla="*/ 4315748 w 8571805"/>
              <a:gd name="connsiteY3-642" fmla="*/ 0 h 8561645"/>
              <a:gd name="connsiteX4-643" fmla="*/ 4661309 w 8571805"/>
              <a:gd name="connsiteY4-644" fmla="*/ 163692 h 8561645"/>
              <a:gd name="connsiteX5-645" fmla="*/ 8452259 w 8571805"/>
              <a:gd name="connsiteY5-646" fmla="*/ 3958451 h 8561645"/>
              <a:gd name="connsiteX6-647" fmla="*/ 8571805 w 8571805"/>
              <a:gd name="connsiteY6-648" fmla="*/ 4288443 h 8561645"/>
              <a:gd name="connsiteX7-649" fmla="*/ 8391299 w 8571805"/>
              <a:gd name="connsiteY7-650" fmla="*/ 4667111 h 8561645"/>
              <a:gd name="connsiteX8-651" fmla="*/ 4661309 w 8571805"/>
              <a:gd name="connsiteY8-652" fmla="*/ 8402816 h 8561645"/>
              <a:gd name="connsiteX9-653" fmla="*/ 4306223 w 8571805"/>
              <a:gd name="connsiteY9-654" fmla="*/ 8561645 h 8561645"/>
              <a:gd name="connsiteX10-655" fmla="*/ 3965984 w 8571805"/>
              <a:gd name="connsiteY10-656" fmla="*/ 8436154 h 8561645"/>
              <a:gd name="connsiteX11-657" fmla="*/ 136934 w 8571805"/>
              <a:gd name="connsiteY11-658" fmla="*/ 4611866 h 8561645"/>
              <a:gd name="connsiteX12-659" fmla="*/ 0 w 8571805"/>
              <a:gd name="connsiteY12-660" fmla="*/ 4280823 h 8561645"/>
              <a:gd name="connsiteX0-661" fmla="*/ 0 w 8571805"/>
              <a:gd name="connsiteY0-662" fmla="*/ 4280823 h 8561645"/>
              <a:gd name="connsiteX1-663" fmla="*/ 136934 w 8571805"/>
              <a:gd name="connsiteY1-664" fmla="*/ 3964166 h 8561645"/>
              <a:gd name="connsiteX2-665" fmla="*/ 3918359 w 8571805"/>
              <a:gd name="connsiteY2-666" fmla="*/ 163692 h 8561645"/>
              <a:gd name="connsiteX3-667" fmla="*/ 4315748 w 8571805"/>
              <a:gd name="connsiteY3-668" fmla="*/ 0 h 8561645"/>
              <a:gd name="connsiteX4-669" fmla="*/ 4661309 w 8571805"/>
              <a:gd name="connsiteY4-670" fmla="*/ 163692 h 8561645"/>
              <a:gd name="connsiteX5-671" fmla="*/ 8452259 w 8571805"/>
              <a:gd name="connsiteY5-672" fmla="*/ 3958451 h 8561645"/>
              <a:gd name="connsiteX6-673" fmla="*/ 8571805 w 8571805"/>
              <a:gd name="connsiteY6-674" fmla="*/ 4288443 h 8561645"/>
              <a:gd name="connsiteX7-675" fmla="*/ 8391299 w 8571805"/>
              <a:gd name="connsiteY7-676" fmla="*/ 4667111 h 8561645"/>
              <a:gd name="connsiteX8-677" fmla="*/ 4661309 w 8571805"/>
              <a:gd name="connsiteY8-678" fmla="*/ 8402816 h 8561645"/>
              <a:gd name="connsiteX9-679" fmla="*/ 4306223 w 8571805"/>
              <a:gd name="connsiteY9-680" fmla="*/ 8561645 h 8561645"/>
              <a:gd name="connsiteX10-681" fmla="*/ 3965984 w 8571805"/>
              <a:gd name="connsiteY10-682" fmla="*/ 8436154 h 8561645"/>
              <a:gd name="connsiteX11-683" fmla="*/ 136934 w 8571805"/>
              <a:gd name="connsiteY11-684" fmla="*/ 4611866 h 8561645"/>
              <a:gd name="connsiteX12-685" fmla="*/ 0 w 8571805"/>
              <a:gd name="connsiteY12-686" fmla="*/ 4280823 h 8561645"/>
              <a:gd name="connsiteX0-687" fmla="*/ 0 w 8571805"/>
              <a:gd name="connsiteY0-688" fmla="*/ 4280823 h 8561645"/>
              <a:gd name="connsiteX1-689" fmla="*/ 136934 w 8571805"/>
              <a:gd name="connsiteY1-690" fmla="*/ 3964166 h 8561645"/>
              <a:gd name="connsiteX2-691" fmla="*/ 3918359 w 8571805"/>
              <a:gd name="connsiteY2-692" fmla="*/ 163692 h 8561645"/>
              <a:gd name="connsiteX3-693" fmla="*/ 4315748 w 8571805"/>
              <a:gd name="connsiteY3-694" fmla="*/ 0 h 8561645"/>
              <a:gd name="connsiteX4-695" fmla="*/ 4661309 w 8571805"/>
              <a:gd name="connsiteY4-696" fmla="*/ 163692 h 8561645"/>
              <a:gd name="connsiteX5-697" fmla="*/ 8452259 w 8571805"/>
              <a:gd name="connsiteY5-698" fmla="*/ 3958451 h 8561645"/>
              <a:gd name="connsiteX6-699" fmla="*/ 8571805 w 8571805"/>
              <a:gd name="connsiteY6-700" fmla="*/ 4288443 h 8561645"/>
              <a:gd name="connsiteX7-701" fmla="*/ 8391299 w 8571805"/>
              <a:gd name="connsiteY7-702" fmla="*/ 4667111 h 8561645"/>
              <a:gd name="connsiteX8-703" fmla="*/ 4661309 w 8571805"/>
              <a:gd name="connsiteY8-704" fmla="*/ 8402816 h 8561645"/>
              <a:gd name="connsiteX9-705" fmla="*/ 4306223 w 8571805"/>
              <a:gd name="connsiteY9-706" fmla="*/ 8561645 h 8561645"/>
              <a:gd name="connsiteX10-707" fmla="*/ 3965984 w 8571805"/>
              <a:gd name="connsiteY10-708" fmla="*/ 8436154 h 8561645"/>
              <a:gd name="connsiteX11-709" fmla="*/ 136934 w 8571805"/>
              <a:gd name="connsiteY11-710" fmla="*/ 4611866 h 8561645"/>
              <a:gd name="connsiteX12-711" fmla="*/ 0 w 8571805"/>
              <a:gd name="connsiteY12-712" fmla="*/ 4280823 h 8561645"/>
              <a:gd name="connsiteX0-713" fmla="*/ 0 w 8571805"/>
              <a:gd name="connsiteY0-714" fmla="*/ 4280823 h 8561645"/>
              <a:gd name="connsiteX1-715" fmla="*/ 136934 w 8571805"/>
              <a:gd name="connsiteY1-716" fmla="*/ 3964166 h 8561645"/>
              <a:gd name="connsiteX2-717" fmla="*/ 3918359 w 8571805"/>
              <a:gd name="connsiteY2-718" fmla="*/ 163692 h 8561645"/>
              <a:gd name="connsiteX3-719" fmla="*/ 4315748 w 8571805"/>
              <a:gd name="connsiteY3-720" fmla="*/ 0 h 8561645"/>
              <a:gd name="connsiteX4-721" fmla="*/ 4661309 w 8571805"/>
              <a:gd name="connsiteY4-722" fmla="*/ 163692 h 8561645"/>
              <a:gd name="connsiteX5-723" fmla="*/ 8452259 w 8571805"/>
              <a:gd name="connsiteY5-724" fmla="*/ 3958451 h 8561645"/>
              <a:gd name="connsiteX6-725" fmla="*/ 8571805 w 8571805"/>
              <a:gd name="connsiteY6-726" fmla="*/ 4288443 h 8561645"/>
              <a:gd name="connsiteX7-727" fmla="*/ 8391299 w 8571805"/>
              <a:gd name="connsiteY7-728" fmla="*/ 4667111 h 8561645"/>
              <a:gd name="connsiteX8-729" fmla="*/ 4661309 w 8571805"/>
              <a:gd name="connsiteY8-730" fmla="*/ 8402816 h 8561645"/>
              <a:gd name="connsiteX9-731" fmla="*/ 4306223 w 8571805"/>
              <a:gd name="connsiteY9-732" fmla="*/ 8561645 h 8561645"/>
              <a:gd name="connsiteX10-733" fmla="*/ 3965984 w 8571805"/>
              <a:gd name="connsiteY10-734" fmla="*/ 8436154 h 8561645"/>
              <a:gd name="connsiteX11-735" fmla="*/ 136934 w 8571805"/>
              <a:gd name="connsiteY11-736" fmla="*/ 4611866 h 8561645"/>
              <a:gd name="connsiteX12-737" fmla="*/ 0 w 8571805"/>
              <a:gd name="connsiteY12-738" fmla="*/ 4280823 h 8561645"/>
              <a:gd name="connsiteX0-739" fmla="*/ 0 w 8571805"/>
              <a:gd name="connsiteY0-740" fmla="*/ 4280823 h 8561645"/>
              <a:gd name="connsiteX1-741" fmla="*/ 136934 w 8571805"/>
              <a:gd name="connsiteY1-742" fmla="*/ 3964166 h 8561645"/>
              <a:gd name="connsiteX2-743" fmla="*/ 3918359 w 8571805"/>
              <a:gd name="connsiteY2-744" fmla="*/ 163692 h 8561645"/>
              <a:gd name="connsiteX3-745" fmla="*/ 4315748 w 8571805"/>
              <a:gd name="connsiteY3-746" fmla="*/ 0 h 8561645"/>
              <a:gd name="connsiteX4-747" fmla="*/ 4661309 w 8571805"/>
              <a:gd name="connsiteY4-748" fmla="*/ 163692 h 8561645"/>
              <a:gd name="connsiteX5-749" fmla="*/ 8452259 w 8571805"/>
              <a:gd name="connsiteY5-750" fmla="*/ 3958451 h 8561645"/>
              <a:gd name="connsiteX6-751" fmla="*/ 8571805 w 8571805"/>
              <a:gd name="connsiteY6-752" fmla="*/ 4288443 h 8561645"/>
              <a:gd name="connsiteX7-753" fmla="*/ 8391299 w 8571805"/>
              <a:gd name="connsiteY7-754" fmla="*/ 4667111 h 8561645"/>
              <a:gd name="connsiteX8-755" fmla="*/ 4661309 w 8571805"/>
              <a:gd name="connsiteY8-756" fmla="*/ 8402816 h 8561645"/>
              <a:gd name="connsiteX9-757" fmla="*/ 4306223 w 8571805"/>
              <a:gd name="connsiteY9-758" fmla="*/ 8561645 h 8561645"/>
              <a:gd name="connsiteX10-759" fmla="*/ 3965984 w 8571805"/>
              <a:gd name="connsiteY10-760" fmla="*/ 8436154 h 8561645"/>
              <a:gd name="connsiteX11-761" fmla="*/ 136934 w 8571805"/>
              <a:gd name="connsiteY11-762" fmla="*/ 4611866 h 8561645"/>
              <a:gd name="connsiteX12-763" fmla="*/ 0 w 8571805"/>
              <a:gd name="connsiteY12-764" fmla="*/ 4280823 h 85616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149" y="connsiteY7-150"/>
              </a:cxn>
              <a:cxn ang="0">
                <a:pos x="connsiteX8-167" y="connsiteY8-168"/>
              </a:cxn>
              <a:cxn ang="0">
                <a:pos x="connsiteX9-403" y="connsiteY9-404"/>
              </a:cxn>
              <a:cxn ang="0">
                <a:pos x="connsiteX10-425" y="connsiteY10-426"/>
              </a:cxn>
              <a:cxn ang="0">
                <a:pos x="connsiteX11-581" y="connsiteY11-582"/>
              </a:cxn>
              <a:cxn ang="0">
                <a:pos x="connsiteX12-607" y="connsiteY12-608"/>
              </a:cxn>
            </a:cxnLst>
            <a:rect l="l" t="t" r="r" b="b"/>
            <a:pathLst>
              <a:path w="8571805" h="8561645">
                <a:moveTo>
                  <a:pt x="0" y="4280823"/>
                </a:moveTo>
                <a:cubicBezTo>
                  <a:pt x="20245" y="4124471"/>
                  <a:pt x="46839" y="4063368"/>
                  <a:pt x="136934" y="3964166"/>
                </a:cubicBezTo>
                <a:lnTo>
                  <a:pt x="3918359" y="163692"/>
                </a:lnTo>
                <a:cubicBezTo>
                  <a:pt x="4050822" y="61503"/>
                  <a:pt x="4126135" y="6939"/>
                  <a:pt x="4315748" y="0"/>
                </a:cubicBezTo>
                <a:cubicBezTo>
                  <a:pt x="4497610" y="16464"/>
                  <a:pt x="4555647" y="71028"/>
                  <a:pt x="4661309" y="163692"/>
                </a:cubicBezTo>
                <a:lnTo>
                  <a:pt x="8452259" y="3958451"/>
                </a:lnTo>
                <a:cubicBezTo>
                  <a:pt x="8560688" y="4106548"/>
                  <a:pt x="8570056" y="4178446"/>
                  <a:pt x="8571805" y="4288443"/>
                </a:cubicBezTo>
                <a:cubicBezTo>
                  <a:pt x="8564024" y="4395616"/>
                  <a:pt x="8535288" y="4495168"/>
                  <a:pt x="8391299" y="4667111"/>
                </a:cubicBezTo>
                <a:lnTo>
                  <a:pt x="4661309" y="8402816"/>
                </a:lnTo>
                <a:cubicBezTo>
                  <a:pt x="4547709" y="8527197"/>
                  <a:pt x="4410298" y="8551565"/>
                  <a:pt x="4306223" y="8561645"/>
                </a:cubicBezTo>
                <a:cubicBezTo>
                  <a:pt x="4192810" y="8557915"/>
                  <a:pt x="4098447" y="8535134"/>
                  <a:pt x="3965984" y="8436154"/>
                </a:cubicBezTo>
                <a:lnTo>
                  <a:pt x="136934" y="4611866"/>
                </a:lnTo>
                <a:cubicBezTo>
                  <a:pt x="21439" y="4469768"/>
                  <a:pt x="1195" y="4391171"/>
                  <a:pt x="0" y="4280823"/>
                </a:cubicBezTo>
                <a:close/>
              </a:path>
            </a:pathLst>
          </a:cu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80" dirty="0"/>
          </a:p>
        </p:txBody>
      </p:sp>
      <p:sp>
        <p:nvSpPr>
          <p:cNvPr id="62" name="文本框 61"/>
          <p:cNvSpPr txBox="1"/>
          <p:nvPr>
            <p:custDataLst>
              <p:tags r:id="rId16"/>
            </p:custDataLst>
          </p:nvPr>
        </p:nvSpPr>
        <p:spPr>
          <a:xfrm>
            <a:off x="688202" y="6169922"/>
            <a:ext cx="2939635" cy="645160"/>
          </a:xfrm>
          <a:prstGeom prst="rect">
            <a:avLst/>
          </a:prstGeom>
          <a:noFill/>
        </p:spPr>
        <p:txBody>
          <a:bodyPr wrap="square" rtlCol="0">
            <a:spAutoFit/>
          </a:bodyPr>
          <a:p>
            <a:pPr algn="ctr"/>
            <a:r>
              <a:rPr lang="en-US" altLang="zh-CN" b="1" dirty="0">
                <a:solidFill>
                  <a:schemeClr val="accent4">
                    <a:lumMod val="50000"/>
                  </a:schemeClr>
                </a:solidFill>
              </a:rPr>
              <a:t>水源涵养、生物多样性维护、水土保持</a:t>
            </a:r>
            <a:endParaRPr lang="en-US" altLang="zh-CN" b="1" dirty="0">
              <a:solidFill>
                <a:schemeClr val="accent4">
                  <a:lumMod val="50000"/>
                </a:schemeClr>
              </a:solidFill>
            </a:endParaRPr>
          </a:p>
        </p:txBody>
      </p:sp>
      <p:sp>
        <p:nvSpPr>
          <p:cNvPr id="63" name="文本框 62"/>
          <p:cNvSpPr txBox="1"/>
          <p:nvPr>
            <p:custDataLst>
              <p:tags r:id="rId17"/>
            </p:custDataLst>
          </p:nvPr>
        </p:nvSpPr>
        <p:spPr>
          <a:xfrm>
            <a:off x="8117306" y="5394888"/>
            <a:ext cx="1102360" cy="368300"/>
          </a:xfrm>
          <a:prstGeom prst="rect">
            <a:avLst/>
          </a:prstGeom>
          <a:noFill/>
        </p:spPr>
        <p:txBody>
          <a:bodyPr wrap="none" rtlCol="0">
            <a:spAutoFit/>
          </a:bodyPr>
          <a:p>
            <a:pPr algn="l"/>
            <a:r>
              <a:rPr lang="zh-CN" altLang="en-US" b="1" dirty="0">
                <a:solidFill>
                  <a:srgbClr val="3D3D3D"/>
                </a:solidFill>
                <a:latin typeface="仿宋" panose="02010609060101010101" charset="-122"/>
                <a:ea typeface="仿宋" panose="02010609060101010101" charset="-122"/>
                <a:cs typeface="仿宋" panose="02010609060101010101" charset="-122"/>
                <a:sym typeface="+mn-ea"/>
              </a:rPr>
              <a:t>产业发展</a:t>
            </a:r>
            <a:endParaRPr lang="zh-CN" altLang="en-US" b="1" dirty="0">
              <a:solidFill>
                <a:srgbClr val="3D3D3D"/>
              </a:solidFill>
              <a:latin typeface="仿宋" panose="02010609060101010101" charset="-122"/>
              <a:ea typeface="仿宋" panose="02010609060101010101" charset="-122"/>
              <a:cs typeface="仿宋" panose="02010609060101010101" charset="-122"/>
              <a:sym typeface="+mn-ea"/>
            </a:endParaRPr>
          </a:p>
        </p:txBody>
      </p:sp>
      <p:sp>
        <p:nvSpPr>
          <p:cNvPr id="64" name="菱形 5"/>
          <p:cNvSpPr/>
          <p:nvPr>
            <p:custDataLst>
              <p:tags r:id="rId18"/>
            </p:custDataLst>
          </p:nvPr>
        </p:nvSpPr>
        <p:spPr>
          <a:xfrm>
            <a:off x="8064500" y="5045710"/>
            <a:ext cx="1182370" cy="1073150"/>
          </a:xfrm>
          <a:custGeom>
            <a:avLst/>
            <a:gdLst>
              <a:gd name="connsiteX0" fmla="*/ 0 w 8961695"/>
              <a:gd name="connsiteY0" fmla="*/ 4480848 h 8961695"/>
              <a:gd name="connsiteX1" fmla="*/ 4480848 w 8961695"/>
              <a:gd name="connsiteY1" fmla="*/ 0 h 8961695"/>
              <a:gd name="connsiteX2" fmla="*/ 8961695 w 8961695"/>
              <a:gd name="connsiteY2" fmla="*/ 4480848 h 8961695"/>
              <a:gd name="connsiteX3" fmla="*/ 4480848 w 8961695"/>
              <a:gd name="connsiteY3" fmla="*/ 8961695 h 8961695"/>
              <a:gd name="connsiteX4" fmla="*/ 0 w 8961695"/>
              <a:gd name="connsiteY4" fmla="*/ 4480848 h 8961695"/>
              <a:gd name="connsiteX0-1" fmla="*/ 0 w 8961695"/>
              <a:gd name="connsiteY0-2" fmla="*/ 4480848 h 8961695"/>
              <a:gd name="connsiteX1-3" fmla="*/ 4102509 w 8961695"/>
              <a:gd name="connsiteY1-4" fmla="*/ 363717 h 8961695"/>
              <a:gd name="connsiteX2-5" fmla="*/ 4480848 w 8961695"/>
              <a:gd name="connsiteY2-6" fmla="*/ 0 h 8961695"/>
              <a:gd name="connsiteX3-7" fmla="*/ 8961695 w 8961695"/>
              <a:gd name="connsiteY3-8" fmla="*/ 4480848 h 8961695"/>
              <a:gd name="connsiteX4-9" fmla="*/ 4480848 w 8961695"/>
              <a:gd name="connsiteY4-10" fmla="*/ 8961695 h 8961695"/>
              <a:gd name="connsiteX5" fmla="*/ 0 w 8961695"/>
              <a:gd name="connsiteY5" fmla="*/ 4480848 h 8961695"/>
              <a:gd name="connsiteX0-11" fmla="*/ 0 w 8961695"/>
              <a:gd name="connsiteY0-12" fmla="*/ 4480848 h 8961695"/>
              <a:gd name="connsiteX1-13" fmla="*/ 4102509 w 8961695"/>
              <a:gd name="connsiteY1-14" fmla="*/ 363717 h 8961695"/>
              <a:gd name="connsiteX2-15" fmla="*/ 4480848 w 8961695"/>
              <a:gd name="connsiteY2-16" fmla="*/ 0 h 8961695"/>
              <a:gd name="connsiteX3-17" fmla="*/ 4845459 w 8961695"/>
              <a:gd name="connsiteY3-18" fmla="*/ 363717 h 8961695"/>
              <a:gd name="connsiteX4-19" fmla="*/ 8961695 w 8961695"/>
              <a:gd name="connsiteY4-20" fmla="*/ 4480848 h 8961695"/>
              <a:gd name="connsiteX5-21" fmla="*/ 4480848 w 8961695"/>
              <a:gd name="connsiteY5-22" fmla="*/ 8961695 h 8961695"/>
              <a:gd name="connsiteX6" fmla="*/ 0 w 8961695"/>
              <a:gd name="connsiteY6" fmla="*/ 4480848 h 8961695"/>
              <a:gd name="connsiteX0-23" fmla="*/ 0 w 8961695"/>
              <a:gd name="connsiteY0-24" fmla="*/ 4480848 h 8961695"/>
              <a:gd name="connsiteX1-25" fmla="*/ 4102509 w 8961695"/>
              <a:gd name="connsiteY1-26" fmla="*/ 363717 h 8961695"/>
              <a:gd name="connsiteX2-27" fmla="*/ 4480848 w 8961695"/>
              <a:gd name="connsiteY2-28" fmla="*/ 0 h 8961695"/>
              <a:gd name="connsiteX3-29" fmla="*/ 4845459 w 8961695"/>
              <a:gd name="connsiteY3-30" fmla="*/ 363717 h 8961695"/>
              <a:gd name="connsiteX4-31" fmla="*/ 8961695 w 8961695"/>
              <a:gd name="connsiteY4-32" fmla="*/ 4480848 h 8961695"/>
              <a:gd name="connsiteX5-33" fmla="*/ 4480848 w 8961695"/>
              <a:gd name="connsiteY5-34" fmla="*/ 8961695 h 8961695"/>
              <a:gd name="connsiteX6-35" fmla="*/ 0 w 8961695"/>
              <a:gd name="connsiteY6-36" fmla="*/ 4480848 h 8961695"/>
              <a:gd name="connsiteX0-37" fmla="*/ 0 w 8961695"/>
              <a:gd name="connsiteY0-38" fmla="*/ 4280823 h 8761670"/>
              <a:gd name="connsiteX1-39" fmla="*/ 4102509 w 8961695"/>
              <a:gd name="connsiteY1-40" fmla="*/ 163692 h 8761670"/>
              <a:gd name="connsiteX2-41" fmla="*/ 4499898 w 8961695"/>
              <a:gd name="connsiteY2-42" fmla="*/ 0 h 8761670"/>
              <a:gd name="connsiteX3-43" fmla="*/ 4845459 w 8961695"/>
              <a:gd name="connsiteY3-44" fmla="*/ 163692 h 8761670"/>
              <a:gd name="connsiteX4-45" fmla="*/ 8961695 w 8961695"/>
              <a:gd name="connsiteY4-46" fmla="*/ 4280823 h 8761670"/>
              <a:gd name="connsiteX5-47" fmla="*/ 4480848 w 8961695"/>
              <a:gd name="connsiteY5-48" fmla="*/ 8761670 h 8761670"/>
              <a:gd name="connsiteX6-49" fmla="*/ 0 w 8961695"/>
              <a:gd name="connsiteY6-50" fmla="*/ 4280823 h 8761670"/>
              <a:gd name="connsiteX0-51" fmla="*/ 0 w 8961695"/>
              <a:gd name="connsiteY0-52" fmla="*/ 4280823 h 8761670"/>
              <a:gd name="connsiteX1-53" fmla="*/ 4102509 w 8961695"/>
              <a:gd name="connsiteY1-54" fmla="*/ 163692 h 8761670"/>
              <a:gd name="connsiteX2-55" fmla="*/ 4499898 w 8961695"/>
              <a:gd name="connsiteY2-56" fmla="*/ 0 h 8761670"/>
              <a:gd name="connsiteX3-57" fmla="*/ 4845459 w 8961695"/>
              <a:gd name="connsiteY3-58" fmla="*/ 163692 h 8761670"/>
              <a:gd name="connsiteX4-59" fmla="*/ 8961695 w 8961695"/>
              <a:gd name="connsiteY4-60" fmla="*/ 4280823 h 8761670"/>
              <a:gd name="connsiteX5-61" fmla="*/ 4480848 w 8961695"/>
              <a:gd name="connsiteY5-62" fmla="*/ 8761670 h 8761670"/>
              <a:gd name="connsiteX6-63" fmla="*/ 0 w 8961695"/>
              <a:gd name="connsiteY6-64" fmla="*/ 4280823 h 8761670"/>
              <a:gd name="connsiteX0-65" fmla="*/ 0 w 8961695"/>
              <a:gd name="connsiteY0-66" fmla="*/ 4280823 h 8761670"/>
              <a:gd name="connsiteX1-67" fmla="*/ 4102509 w 8961695"/>
              <a:gd name="connsiteY1-68" fmla="*/ 163692 h 8761670"/>
              <a:gd name="connsiteX2-69" fmla="*/ 4499898 w 8961695"/>
              <a:gd name="connsiteY2-70" fmla="*/ 0 h 8761670"/>
              <a:gd name="connsiteX3-71" fmla="*/ 4845459 w 8961695"/>
              <a:gd name="connsiteY3-72" fmla="*/ 163692 h 8761670"/>
              <a:gd name="connsiteX4-73" fmla="*/ 8961695 w 8961695"/>
              <a:gd name="connsiteY4-74" fmla="*/ 4280823 h 8761670"/>
              <a:gd name="connsiteX5-75" fmla="*/ 4480848 w 8961695"/>
              <a:gd name="connsiteY5-76" fmla="*/ 8761670 h 8761670"/>
              <a:gd name="connsiteX6-77" fmla="*/ 0 w 8961695"/>
              <a:gd name="connsiteY6-78" fmla="*/ 4280823 h 8761670"/>
              <a:gd name="connsiteX0-79" fmla="*/ 0 w 8961695"/>
              <a:gd name="connsiteY0-80" fmla="*/ 4280823 h 8761670"/>
              <a:gd name="connsiteX1-81" fmla="*/ 4102509 w 8961695"/>
              <a:gd name="connsiteY1-82" fmla="*/ 163692 h 8761670"/>
              <a:gd name="connsiteX2-83" fmla="*/ 4499898 w 8961695"/>
              <a:gd name="connsiteY2-84" fmla="*/ 0 h 8761670"/>
              <a:gd name="connsiteX3-85" fmla="*/ 4845459 w 8961695"/>
              <a:gd name="connsiteY3-86" fmla="*/ 163692 h 8761670"/>
              <a:gd name="connsiteX4-87" fmla="*/ 8961695 w 8961695"/>
              <a:gd name="connsiteY4-88" fmla="*/ 4280823 h 8761670"/>
              <a:gd name="connsiteX5-89" fmla="*/ 4480848 w 8961695"/>
              <a:gd name="connsiteY5-90" fmla="*/ 8761670 h 8761670"/>
              <a:gd name="connsiteX6-91" fmla="*/ 0 w 8961695"/>
              <a:gd name="connsiteY6-92" fmla="*/ 4280823 h 8761670"/>
              <a:gd name="connsiteX0-93" fmla="*/ 0 w 8961695"/>
              <a:gd name="connsiteY0-94" fmla="*/ 4280823 h 8761670"/>
              <a:gd name="connsiteX1-95" fmla="*/ 4102509 w 8961695"/>
              <a:gd name="connsiteY1-96" fmla="*/ 163692 h 8761670"/>
              <a:gd name="connsiteX2-97" fmla="*/ 4499898 w 8961695"/>
              <a:gd name="connsiteY2-98" fmla="*/ 0 h 8761670"/>
              <a:gd name="connsiteX3-99" fmla="*/ 4845459 w 8961695"/>
              <a:gd name="connsiteY3-100" fmla="*/ 163692 h 8761670"/>
              <a:gd name="connsiteX4-101" fmla="*/ 8961695 w 8961695"/>
              <a:gd name="connsiteY4-102" fmla="*/ 4280823 h 8761670"/>
              <a:gd name="connsiteX5-103" fmla="*/ 4480848 w 8961695"/>
              <a:gd name="connsiteY5-104" fmla="*/ 8761670 h 8761670"/>
              <a:gd name="connsiteX6-105" fmla="*/ 0 w 8961695"/>
              <a:gd name="connsiteY6-106" fmla="*/ 4280823 h 8761670"/>
              <a:gd name="connsiteX0-107" fmla="*/ 0 w 8961695"/>
              <a:gd name="connsiteY0-108" fmla="*/ 4280823 h 8761670"/>
              <a:gd name="connsiteX1-109" fmla="*/ 4102509 w 8961695"/>
              <a:gd name="connsiteY1-110" fmla="*/ 163692 h 8761670"/>
              <a:gd name="connsiteX2-111" fmla="*/ 4499898 w 8961695"/>
              <a:gd name="connsiteY2-112" fmla="*/ 0 h 8761670"/>
              <a:gd name="connsiteX3-113" fmla="*/ 4845459 w 8961695"/>
              <a:gd name="connsiteY3-114" fmla="*/ 163692 h 8761670"/>
              <a:gd name="connsiteX4-115" fmla="*/ 8961695 w 8961695"/>
              <a:gd name="connsiteY4-116" fmla="*/ 4280823 h 8761670"/>
              <a:gd name="connsiteX5-117" fmla="*/ 4480848 w 8961695"/>
              <a:gd name="connsiteY5-118" fmla="*/ 8761670 h 8761670"/>
              <a:gd name="connsiteX6-119" fmla="*/ 0 w 8961695"/>
              <a:gd name="connsiteY6-120" fmla="*/ 4280823 h 8761670"/>
              <a:gd name="connsiteX0-121" fmla="*/ 0 w 8961695"/>
              <a:gd name="connsiteY0-122" fmla="*/ 4280823 h 8761670"/>
              <a:gd name="connsiteX1-123" fmla="*/ 321084 w 8961695"/>
              <a:gd name="connsiteY1-124" fmla="*/ 3964166 h 8761670"/>
              <a:gd name="connsiteX2-125" fmla="*/ 4102509 w 8961695"/>
              <a:gd name="connsiteY2-126" fmla="*/ 163692 h 8761670"/>
              <a:gd name="connsiteX3-127" fmla="*/ 4499898 w 8961695"/>
              <a:gd name="connsiteY3-128" fmla="*/ 0 h 8761670"/>
              <a:gd name="connsiteX4-129" fmla="*/ 4845459 w 8961695"/>
              <a:gd name="connsiteY4-130" fmla="*/ 163692 h 8761670"/>
              <a:gd name="connsiteX5-131" fmla="*/ 8961695 w 8961695"/>
              <a:gd name="connsiteY5-132" fmla="*/ 4280823 h 8761670"/>
              <a:gd name="connsiteX6-133" fmla="*/ 4480848 w 8961695"/>
              <a:gd name="connsiteY6-134" fmla="*/ 8761670 h 8761670"/>
              <a:gd name="connsiteX7" fmla="*/ 0 w 8961695"/>
              <a:gd name="connsiteY7" fmla="*/ 4280823 h 8761670"/>
              <a:gd name="connsiteX0-135" fmla="*/ 0 w 8961695"/>
              <a:gd name="connsiteY0-136" fmla="*/ 4280823 h 8761670"/>
              <a:gd name="connsiteX1-137" fmla="*/ 321084 w 8961695"/>
              <a:gd name="connsiteY1-138" fmla="*/ 3964166 h 8761670"/>
              <a:gd name="connsiteX2-139" fmla="*/ 4102509 w 8961695"/>
              <a:gd name="connsiteY2-140" fmla="*/ 163692 h 8761670"/>
              <a:gd name="connsiteX3-141" fmla="*/ 4499898 w 8961695"/>
              <a:gd name="connsiteY3-142" fmla="*/ 0 h 8761670"/>
              <a:gd name="connsiteX4-143" fmla="*/ 4845459 w 8961695"/>
              <a:gd name="connsiteY4-144" fmla="*/ 163692 h 8761670"/>
              <a:gd name="connsiteX5-145" fmla="*/ 8961695 w 8961695"/>
              <a:gd name="connsiteY5-146" fmla="*/ 4280823 h 8761670"/>
              <a:gd name="connsiteX6-147" fmla="*/ 4480848 w 8961695"/>
              <a:gd name="connsiteY6-148" fmla="*/ 8761670 h 8761670"/>
              <a:gd name="connsiteX7-149" fmla="*/ 321084 w 8961695"/>
              <a:gd name="connsiteY7-150" fmla="*/ 4611866 h 8761670"/>
              <a:gd name="connsiteX8" fmla="*/ 0 w 8961695"/>
              <a:gd name="connsiteY8" fmla="*/ 4280823 h 8761670"/>
              <a:gd name="connsiteX0-151" fmla="*/ 0 w 8809295"/>
              <a:gd name="connsiteY0-152" fmla="*/ 4280823 h 8761670"/>
              <a:gd name="connsiteX1-153" fmla="*/ 168684 w 8809295"/>
              <a:gd name="connsiteY1-154" fmla="*/ 3964166 h 8761670"/>
              <a:gd name="connsiteX2-155" fmla="*/ 3950109 w 8809295"/>
              <a:gd name="connsiteY2-156" fmla="*/ 163692 h 8761670"/>
              <a:gd name="connsiteX3-157" fmla="*/ 4347498 w 8809295"/>
              <a:gd name="connsiteY3-158" fmla="*/ 0 h 8761670"/>
              <a:gd name="connsiteX4-159" fmla="*/ 4693059 w 8809295"/>
              <a:gd name="connsiteY4-160" fmla="*/ 163692 h 8761670"/>
              <a:gd name="connsiteX5-161" fmla="*/ 8809295 w 8809295"/>
              <a:gd name="connsiteY5-162" fmla="*/ 4280823 h 8761670"/>
              <a:gd name="connsiteX6-163" fmla="*/ 4328448 w 8809295"/>
              <a:gd name="connsiteY6-164" fmla="*/ 8761670 h 8761670"/>
              <a:gd name="connsiteX7-165" fmla="*/ 168684 w 8809295"/>
              <a:gd name="connsiteY7-166" fmla="*/ 4611866 h 8761670"/>
              <a:gd name="connsiteX8-167" fmla="*/ 0 w 8809295"/>
              <a:gd name="connsiteY8-168" fmla="*/ 4280823 h 8761670"/>
              <a:gd name="connsiteX0-169" fmla="*/ 0 w 8777545"/>
              <a:gd name="connsiteY0-170" fmla="*/ 4280823 h 8761670"/>
              <a:gd name="connsiteX1-171" fmla="*/ 136934 w 8777545"/>
              <a:gd name="connsiteY1-172" fmla="*/ 3964166 h 8761670"/>
              <a:gd name="connsiteX2-173" fmla="*/ 3918359 w 8777545"/>
              <a:gd name="connsiteY2-174" fmla="*/ 163692 h 8761670"/>
              <a:gd name="connsiteX3-175" fmla="*/ 4315748 w 8777545"/>
              <a:gd name="connsiteY3-176" fmla="*/ 0 h 8761670"/>
              <a:gd name="connsiteX4-177" fmla="*/ 4661309 w 8777545"/>
              <a:gd name="connsiteY4-178" fmla="*/ 163692 h 8761670"/>
              <a:gd name="connsiteX5-179" fmla="*/ 8777545 w 8777545"/>
              <a:gd name="connsiteY5-180" fmla="*/ 4280823 h 8761670"/>
              <a:gd name="connsiteX6-181" fmla="*/ 4296698 w 8777545"/>
              <a:gd name="connsiteY6-182" fmla="*/ 8761670 h 8761670"/>
              <a:gd name="connsiteX7-183" fmla="*/ 136934 w 8777545"/>
              <a:gd name="connsiteY7-184" fmla="*/ 4611866 h 8761670"/>
              <a:gd name="connsiteX8-185" fmla="*/ 0 w 8777545"/>
              <a:gd name="connsiteY8-186" fmla="*/ 4280823 h 8761670"/>
              <a:gd name="connsiteX0-187" fmla="*/ 0 w 8777545"/>
              <a:gd name="connsiteY0-188" fmla="*/ 4280823 h 8761670"/>
              <a:gd name="connsiteX1-189" fmla="*/ 136934 w 8777545"/>
              <a:gd name="connsiteY1-190" fmla="*/ 3964166 h 8761670"/>
              <a:gd name="connsiteX2-191" fmla="*/ 3918359 w 8777545"/>
              <a:gd name="connsiteY2-192" fmla="*/ 163692 h 8761670"/>
              <a:gd name="connsiteX3-193" fmla="*/ 4315748 w 8777545"/>
              <a:gd name="connsiteY3-194" fmla="*/ 0 h 8761670"/>
              <a:gd name="connsiteX4-195" fmla="*/ 4661309 w 8777545"/>
              <a:gd name="connsiteY4-196" fmla="*/ 163692 h 8761670"/>
              <a:gd name="connsiteX5-197" fmla="*/ 8777545 w 8777545"/>
              <a:gd name="connsiteY5-198" fmla="*/ 4280823 h 8761670"/>
              <a:gd name="connsiteX6-199" fmla="*/ 4296698 w 8777545"/>
              <a:gd name="connsiteY6-200" fmla="*/ 8761670 h 8761670"/>
              <a:gd name="connsiteX7-201" fmla="*/ 136934 w 8777545"/>
              <a:gd name="connsiteY7-202" fmla="*/ 4611866 h 8761670"/>
              <a:gd name="connsiteX8-203" fmla="*/ 0 w 8777545"/>
              <a:gd name="connsiteY8-204" fmla="*/ 4280823 h 8761670"/>
              <a:gd name="connsiteX0-205" fmla="*/ 0 w 8777545"/>
              <a:gd name="connsiteY0-206" fmla="*/ 4280823 h 8761670"/>
              <a:gd name="connsiteX1-207" fmla="*/ 136934 w 8777545"/>
              <a:gd name="connsiteY1-208" fmla="*/ 3964166 h 8761670"/>
              <a:gd name="connsiteX2-209" fmla="*/ 3918359 w 8777545"/>
              <a:gd name="connsiteY2-210" fmla="*/ 163692 h 8761670"/>
              <a:gd name="connsiteX3-211" fmla="*/ 4315748 w 8777545"/>
              <a:gd name="connsiteY3-212" fmla="*/ 0 h 8761670"/>
              <a:gd name="connsiteX4-213" fmla="*/ 4661309 w 8777545"/>
              <a:gd name="connsiteY4-214" fmla="*/ 163692 h 8761670"/>
              <a:gd name="connsiteX5-215" fmla="*/ 8777545 w 8777545"/>
              <a:gd name="connsiteY5-216" fmla="*/ 4280823 h 8761670"/>
              <a:gd name="connsiteX6-217" fmla="*/ 4296698 w 8777545"/>
              <a:gd name="connsiteY6-218" fmla="*/ 8761670 h 8761670"/>
              <a:gd name="connsiteX7-219" fmla="*/ 136934 w 8777545"/>
              <a:gd name="connsiteY7-220" fmla="*/ 4611866 h 8761670"/>
              <a:gd name="connsiteX8-221" fmla="*/ 0 w 8777545"/>
              <a:gd name="connsiteY8-222" fmla="*/ 4280823 h 8761670"/>
              <a:gd name="connsiteX0-223" fmla="*/ 0 w 8777545"/>
              <a:gd name="connsiteY0-224" fmla="*/ 4280823 h 8761670"/>
              <a:gd name="connsiteX1-225" fmla="*/ 136934 w 8777545"/>
              <a:gd name="connsiteY1-226" fmla="*/ 3964166 h 8761670"/>
              <a:gd name="connsiteX2-227" fmla="*/ 3918359 w 8777545"/>
              <a:gd name="connsiteY2-228" fmla="*/ 163692 h 8761670"/>
              <a:gd name="connsiteX3-229" fmla="*/ 4315748 w 8777545"/>
              <a:gd name="connsiteY3-230" fmla="*/ 0 h 8761670"/>
              <a:gd name="connsiteX4-231" fmla="*/ 4661309 w 8777545"/>
              <a:gd name="connsiteY4-232" fmla="*/ 163692 h 8761670"/>
              <a:gd name="connsiteX5-233" fmla="*/ 8777545 w 8777545"/>
              <a:gd name="connsiteY5-234" fmla="*/ 4280823 h 8761670"/>
              <a:gd name="connsiteX6-235" fmla="*/ 4296698 w 8777545"/>
              <a:gd name="connsiteY6-236" fmla="*/ 8761670 h 8761670"/>
              <a:gd name="connsiteX7-237" fmla="*/ 136934 w 8777545"/>
              <a:gd name="connsiteY7-238" fmla="*/ 4611866 h 8761670"/>
              <a:gd name="connsiteX8-239" fmla="*/ 0 w 8777545"/>
              <a:gd name="connsiteY8-240" fmla="*/ 4280823 h 8761670"/>
              <a:gd name="connsiteX0-241" fmla="*/ 0 w 8777545"/>
              <a:gd name="connsiteY0-242" fmla="*/ 4280823 h 8761670"/>
              <a:gd name="connsiteX1-243" fmla="*/ 136934 w 8777545"/>
              <a:gd name="connsiteY1-244" fmla="*/ 3964166 h 8761670"/>
              <a:gd name="connsiteX2-245" fmla="*/ 3918359 w 8777545"/>
              <a:gd name="connsiteY2-246" fmla="*/ 163692 h 8761670"/>
              <a:gd name="connsiteX3-247" fmla="*/ 4315748 w 8777545"/>
              <a:gd name="connsiteY3-248" fmla="*/ 0 h 8761670"/>
              <a:gd name="connsiteX4-249" fmla="*/ 4661309 w 8777545"/>
              <a:gd name="connsiteY4-250" fmla="*/ 163692 h 8761670"/>
              <a:gd name="connsiteX5-251" fmla="*/ 8777545 w 8777545"/>
              <a:gd name="connsiteY5-252" fmla="*/ 4280823 h 8761670"/>
              <a:gd name="connsiteX6-253" fmla="*/ 4296698 w 8777545"/>
              <a:gd name="connsiteY6-254" fmla="*/ 8761670 h 8761670"/>
              <a:gd name="connsiteX7-255" fmla="*/ 136934 w 8777545"/>
              <a:gd name="connsiteY7-256" fmla="*/ 4611866 h 8761670"/>
              <a:gd name="connsiteX8-257" fmla="*/ 0 w 8777545"/>
              <a:gd name="connsiteY8-258" fmla="*/ 4280823 h 8761670"/>
              <a:gd name="connsiteX0-259" fmla="*/ 0 w 8777545"/>
              <a:gd name="connsiteY0-260" fmla="*/ 4280823 h 8761670"/>
              <a:gd name="connsiteX1-261" fmla="*/ 136934 w 8777545"/>
              <a:gd name="connsiteY1-262" fmla="*/ 3964166 h 8761670"/>
              <a:gd name="connsiteX2-263" fmla="*/ 3918359 w 8777545"/>
              <a:gd name="connsiteY2-264" fmla="*/ 163692 h 8761670"/>
              <a:gd name="connsiteX3-265" fmla="*/ 4315748 w 8777545"/>
              <a:gd name="connsiteY3-266" fmla="*/ 0 h 8761670"/>
              <a:gd name="connsiteX4-267" fmla="*/ 4661309 w 8777545"/>
              <a:gd name="connsiteY4-268" fmla="*/ 163692 h 8761670"/>
              <a:gd name="connsiteX5-269" fmla="*/ 8777545 w 8777545"/>
              <a:gd name="connsiteY5-270" fmla="*/ 4280823 h 8761670"/>
              <a:gd name="connsiteX6-271" fmla="*/ 4296698 w 8777545"/>
              <a:gd name="connsiteY6-272" fmla="*/ 8761670 h 8761670"/>
              <a:gd name="connsiteX7-273" fmla="*/ 136934 w 8777545"/>
              <a:gd name="connsiteY7-274" fmla="*/ 4611866 h 8761670"/>
              <a:gd name="connsiteX8-275" fmla="*/ 0 w 8777545"/>
              <a:gd name="connsiteY8-276" fmla="*/ 4280823 h 8761670"/>
              <a:gd name="connsiteX0-277" fmla="*/ 0 w 8777545"/>
              <a:gd name="connsiteY0-278" fmla="*/ 4280823 h 8761670"/>
              <a:gd name="connsiteX1-279" fmla="*/ 136934 w 8777545"/>
              <a:gd name="connsiteY1-280" fmla="*/ 3964166 h 8761670"/>
              <a:gd name="connsiteX2-281" fmla="*/ 3918359 w 8777545"/>
              <a:gd name="connsiteY2-282" fmla="*/ 163692 h 8761670"/>
              <a:gd name="connsiteX3-283" fmla="*/ 4315748 w 8777545"/>
              <a:gd name="connsiteY3-284" fmla="*/ 0 h 8761670"/>
              <a:gd name="connsiteX4-285" fmla="*/ 4661309 w 8777545"/>
              <a:gd name="connsiteY4-286" fmla="*/ 163692 h 8761670"/>
              <a:gd name="connsiteX5-287" fmla="*/ 8777545 w 8777545"/>
              <a:gd name="connsiteY5-288" fmla="*/ 4280823 h 8761670"/>
              <a:gd name="connsiteX6-289" fmla="*/ 4296698 w 8777545"/>
              <a:gd name="connsiteY6-290" fmla="*/ 8761670 h 8761670"/>
              <a:gd name="connsiteX7-291" fmla="*/ 136934 w 8777545"/>
              <a:gd name="connsiteY7-292" fmla="*/ 4611866 h 8761670"/>
              <a:gd name="connsiteX8-293" fmla="*/ 0 w 8777545"/>
              <a:gd name="connsiteY8-294" fmla="*/ 4280823 h 8761670"/>
              <a:gd name="connsiteX0-295" fmla="*/ 0 w 8802945"/>
              <a:gd name="connsiteY0-296" fmla="*/ 4280823 h 8761670"/>
              <a:gd name="connsiteX1-297" fmla="*/ 162334 w 8802945"/>
              <a:gd name="connsiteY1-298" fmla="*/ 3964166 h 8761670"/>
              <a:gd name="connsiteX2-299" fmla="*/ 3943759 w 8802945"/>
              <a:gd name="connsiteY2-300" fmla="*/ 163692 h 8761670"/>
              <a:gd name="connsiteX3-301" fmla="*/ 4341148 w 8802945"/>
              <a:gd name="connsiteY3-302" fmla="*/ 0 h 8761670"/>
              <a:gd name="connsiteX4-303" fmla="*/ 4686709 w 8802945"/>
              <a:gd name="connsiteY4-304" fmla="*/ 163692 h 8761670"/>
              <a:gd name="connsiteX5-305" fmla="*/ 8802945 w 8802945"/>
              <a:gd name="connsiteY5-306" fmla="*/ 4280823 h 8761670"/>
              <a:gd name="connsiteX6-307" fmla="*/ 4322098 w 8802945"/>
              <a:gd name="connsiteY6-308" fmla="*/ 8761670 h 8761670"/>
              <a:gd name="connsiteX7-309" fmla="*/ 162334 w 8802945"/>
              <a:gd name="connsiteY7-310" fmla="*/ 4611866 h 8761670"/>
              <a:gd name="connsiteX8-311" fmla="*/ 0 w 8802945"/>
              <a:gd name="connsiteY8-312" fmla="*/ 4280823 h 8761670"/>
              <a:gd name="connsiteX0-313" fmla="*/ 0 w 8802945"/>
              <a:gd name="connsiteY0-314" fmla="*/ 4280823 h 8761670"/>
              <a:gd name="connsiteX1-315" fmla="*/ 162334 w 8802945"/>
              <a:gd name="connsiteY1-316" fmla="*/ 3964166 h 8761670"/>
              <a:gd name="connsiteX2-317" fmla="*/ 3943759 w 8802945"/>
              <a:gd name="connsiteY2-318" fmla="*/ 163692 h 8761670"/>
              <a:gd name="connsiteX3-319" fmla="*/ 4341148 w 8802945"/>
              <a:gd name="connsiteY3-320" fmla="*/ 0 h 8761670"/>
              <a:gd name="connsiteX4-321" fmla="*/ 4686709 w 8802945"/>
              <a:gd name="connsiteY4-322" fmla="*/ 163692 h 8761670"/>
              <a:gd name="connsiteX5-323" fmla="*/ 8802945 w 8802945"/>
              <a:gd name="connsiteY5-324" fmla="*/ 4280823 h 8761670"/>
              <a:gd name="connsiteX6-325" fmla="*/ 4322098 w 8802945"/>
              <a:gd name="connsiteY6-326" fmla="*/ 8761670 h 8761670"/>
              <a:gd name="connsiteX7-327" fmla="*/ 162334 w 8802945"/>
              <a:gd name="connsiteY7-328" fmla="*/ 4611866 h 8761670"/>
              <a:gd name="connsiteX8-329" fmla="*/ 0 w 8802945"/>
              <a:gd name="connsiteY8-330" fmla="*/ 4280823 h 8761670"/>
              <a:gd name="connsiteX0-331" fmla="*/ 0 w 8777545"/>
              <a:gd name="connsiteY0-332" fmla="*/ 4280823 h 8761670"/>
              <a:gd name="connsiteX1-333" fmla="*/ 136934 w 8777545"/>
              <a:gd name="connsiteY1-334" fmla="*/ 3964166 h 8761670"/>
              <a:gd name="connsiteX2-335" fmla="*/ 3918359 w 8777545"/>
              <a:gd name="connsiteY2-336" fmla="*/ 163692 h 8761670"/>
              <a:gd name="connsiteX3-337" fmla="*/ 4315748 w 8777545"/>
              <a:gd name="connsiteY3-338" fmla="*/ 0 h 8761670"/>
              <a:gd name="connsiteX4-339" fmla="*/ 4661309 w 8777545"/>
              <a:gd name="connsiteY4-340" fmla="*/ 163692 h 8761670"/>
              <a:gd name="connsiteX5-341" fmla="*/ 8777545 w 8777545"/>
              <a:gd name="connsiteY5-342" fmla="*/ 4280823 h 8761670"/>
              <a:gd name="connsiteX6-343" fmla="*/ 4296698 w 8777545"/>
              <a:gd name="connsiteY6-344" fmla="*/ 8761670 h 8761670"/>
              <a:gd name="connsiteX7-345" fmla="*/ 136934 w 8777545"/>
              <a:gd name="connsiteY7-346" fmla="*/ 4611866 h 8761670"/>
              <a:gd name="connsiteX8-347" fmla="*/ 0 w 8777545"/>
              <a:gd name="connsiteY8-348" fmla="*/ 4280823 h 8761670"/>
              <a:gd name="connsiteX0-349" fmla="*/ 0 w 8777545"/>
              <a:gd name="connsiteY0-350" fmla="*/ 4280823 h 8761670"/>
              <a:gd name="connsiteX1-351" fmla="*/ 136934 w 8777545"/>
              <a:gd name="connsiteY1-352" fmla="*/ 3964166 h 8761670"/>
              <a:gd name="connsiteX2-353" fmla="*/ 3918359 w 8777545"/>
              <a:gd name="connsiteY2-354" fmla="*/ 163692 h 8761670"/>
              <a:gd name="connsiteX3-355" fmla="*/ 4315748 w 8777545"/>
              <a:gd name="connsiteY3-356" fmla="*/ 0 h 8761670"/>
              <a:gd name="connsiteX4-357" fmla="*/ 4661309 w 8777545"/>
              <a:gd name="connsiteY4-358" fmla="*/ 163692 h 8761670"/>
              <a:gd name="connsiteX5-359" fmla="*/ 8777545 w 8777545"/>
              <a:gd name="connsiteY5-360" fmla="*/ 4280823 h 8761670"/>
              <a:gd name="connsiteX6-361" fmla="*/ 4296698 w 8777545"/>
              <a:gd name="connsiteY6-362" fmla="*/ 8761670 h 8761670"/>
              <a:gd name="connsiteX7-363" fmla="*/ 136934 w 8777545"/>
              <a:gd name="connsiteY7-364" fmla="*/ 4611866 h 8761670"/>
              <a:gd name="connsiteX8-365" fmla="*/ 0 w 8777545"/>
              <a:gd name="connsiteY8-366" fmla="*/ 4280823 h 8761670"/>
              <a:gd name="connsiteX0-367" fmla="*/ 0 w 8777545"/>
              <a:gd name="connsiteY0-368" fmla="*/ 4280823 h 8761670"/>
              <a:gd name="connsiteX1-369" fmla="*/ 136934 w 8777545"/>
              <a:gd name="connsiteY1-370" fmla="*/ 3964166 h 8761670"/>
              <a:gd name="connsiteX2-371" fmla="*/ 3918359 w 8777545"/>
              <a:gd name="connsiteY2-372" fmla="*/ 163692 h 8761670"/>
              <a:gd name="connsiteX3-373" fmla="*/ 4315748 w 8777545"/>
              <a:gd name="connsiteY3-374" fmla="*/ 0 h 8761670"/>
              <a:gd name="connsiteX4-375" fmla="*/ 4661309 w 8777545"/>
              <a:gd name="connsiteY4-376" fmla="*/ 163692 h 8761670"/>
              <a:gd name="connsiteX5-377" fmla="*/ 8452259 w 8777545"/>
              <a:gd name="connsiteY5-378" fmla="*/ 3958451 h 8761670"/>
              <a:gd name="connsiteX6-379" fmla="*/ 8777545 w 8777545"/>
              <a:gd name="connsiteY6-380" fmla="*/ 4280823 h 8761670"/>
              <a:gd name="connsiteX7-381" fmla="*/ 4296698 w 8777545"/>
              <a:gd name="connsiteY7-382" fmla="*/ 8761670 h 8761670"/>
              <a:gd name="connsiteX8-383" fmla="*/ 136934 w 8777545"/>
              <a:gd name="connsiteY8-384" fmla="*/ 4611866 h 8761670"/>
              <a:gd name="connsiteX9" fmla="*/ 0 w 8777545"/>
              <a:gd name="connsiteY9" fmla="*/ 4280823 h 8761670"/>
              <a:gd name="connsiteX0-385" fmla="*/ 0 w 8777545"/>
              <a:gd name="connsiteY0-386" fmla="*/ 4280823 h 8761670"/>
              <a:gd name="connsiteX1-387" fmla="*/ 136934 w 8777545"/>
              <a:gd name="connsiteY1-388" fmla="*/ 3964166 h 8761670"/>
              <a:gd name="connsiteX2-389" fmla="*/ 3918359 w 8777545"/>
              <a:gd name="connsiteY2-390" fmla="*/ 163692 h 8761670"/>
              <a:gd name="connsiteX3-391" fmla="*/ 4315748 w 8777545"/>
              <a:gd name="connsiteY3-392" fmla="*/ 0 h 8761670"/>
              <a:gd name="connsiteX4-393" fmla="*/ 4661309 w 8777545"/>
              <a:gd name="connsiteY4-394" fmla="*/ 163692 h 8761670"/>
              <a:gd name="connsiteX5-395" fmla="*/ 8452259 w 8777545"/>
              <a:gd name="connsiteY5-396" fmla="*/ 3958451 h 8761670"/>
              <a:gd name="connsiteX6-397" fmla="*/ 8777545 w 8777545"/>
              <a:gd name="connsiteY6-398" fmla="*/ 4280823 h 8761670"/>
              <a:gd name="connsiteX7-399" fmla="*/ 8391299 w 8777545"/>
              <a:gd name="connsiteY7-400" fmla="*/ 4667111 h 8761670"/>
              <a:gd name="connsiteX8-401" fmla="*/ 4296698 w 8777545"/>
              <a:gd name="connsiteY8-402" fmla="*/ 8761670 h 8761670"/>
              <a:gd name="connsiteX9-403" fmla="*/ 136934 w 8777545"/>
              <a:gd name="connsiteY9-404" fmla="*/ 4611866 h 8761670"/>
              <a:gd name="connsiteX10" fmla="*/ 0 w 8777545"/>
              <a:gd name="connsiteY10" fmla="*/ 4280823 h 8761670"/>
              <a:gd name="connsiteX0-405" fmla="*/ 0 w 8571805"/>
              <a:gd name="connsiteY0-406" fmla="*/ 4280823 h 8761670"/>
              <a:gd name="connsiteX1-407" fmla="*/ 136934 w 8571805"/>
              <a:gd name="connsiteY1-408" fmla="*/ 3964166 h 8761670"/>
              <a:gd name="connsiteX2-409" fmla="*/ 3918359 w 8571805"/>
              <a:gd name="connsiteY2-410" fmla="*/ 163692 h 8761670"/>
              <a:gd name="connsiteX3-411" fmla="*/ 4315748 w 8571805"/>
              <a:gd name="connsiteY3-412" fmla="*/ 0 h 8761670"/>
              <a:gd name="connsiteX4-413" fmla="*/ 4661309 w 8571805"/>
              <a:gd name="connsiteY4-414" fmla="*/ 163692 h 8761670"/>
              <a:gd name="connsiteX5-415" fmla="*/ 8452259 w 8571805"/>
              <a:gd name="connsiteY5-416" fmla="*/ 3958451 h 8761670"/>
              <a:gd name="connsiteX6-417" fmla="*/ 8571805 w 8571805"/>
              <a:gd name="connsiteY6-418" fmla="*/ 4288443 h 8761670"/>
              <a:gd name="connsiteX7-419" fmla="*/ 8391299 w 8571805"/>
              <a:gd name="connsiteY7-420" fmla="*/ 4667111 h 8761670"/>
              <a:gd name="connsiteX8-421" fmla="*/ 4296698 w 8571805"/>
              <a:gd name="connsiteY8-422" fmla="*/ 8761670 h 8761670"/>
              <a:gd name="connsiteX9-423" fmla="*/ 136934 w 8571805"/>
              <a:gd name="connsiteY9-424" fmla="*/ 4611866 h 8761670"/>
              <a:gd name="connsiteX10-425" fmla="*/ 0 w 8571805"/>
              <a:gd name="connsiteY10-426" fmla="*/ 4280823 h 8761670"/>
              <a:gd name="connsiteX0-427" fmla="*/ 0 w 8571805"/>
              <a:gd name="connsiteY0-428" fmla="*/ 4280823 h 8761670"/>
              <a:gd name="connsiteX1-429" fmla="*/ 136934 w 8571805"/>
              <a:gd name="connsiteY1-430" fmla="*/ 3964166 h 8761670"/>
              <a:gd name="connsiteX2-431" fmla="*/ 3918359 w 8571805"/>
              <a:gd name="connsiteY2-432" fmla="*/ 163692 h 8761670"/>
              <a:gd name="connsiteX3-433" fmla="*/ 4315748 w 8571805"/>
              <a:gd name="connsiteY3-434" fmla="*/ 0 h 8761670"/>
              <a:gd name="connsiteX4-435" fmla="*/ 4661309 w 8571805"/>
              <a:gd name="connsiteY4-436" fmla="*/ 163692 h 8761670"/>
              <a:gd name="connsiteX5-437" fmla="*/ 8452259 w 8571805"/>
              <a:gd name="connsiteY5-438" fmla="*/ 3958451 h 8761670"/>
              <a:gd name="connsiteX6-439" fmla="*/ 8571805 w 8571805"/>
              <a:gd name="connsiteY6-440" fmla="*/ 4288443 h 8761670"/>
              <a:gd name="connsiteX7-441" fmla="*/ 8391299 w 8571805"/>
              <a:gd name="connsiteY7-442" fmla="*/ 4667111 h 8761670"/>
              <a:gd name="connsiteX8-443" fmla="*/ 4296698 w 8571805"/>
              <a:gd name="connsiteY8-444" fmla="*/ 8761670 h 8761670"/>
              <a:gd name="connsiteX9-445" fmla="*/ 136934 w 8571805"/>
              <a:gd name="connsiteY9-446" fmla="*/ 4611866 h 8761670"/>
              <a:gd name="connsiteX10-447" fmla="*/ 0 w 8571805"/>
              <a:gd name="connsiteY10-448" fmla="*/ 4280823 h 8761670"/>
              <a:gd name="connsiteX0-449" fmla="*/ 0 w 8571805"/>
              <a:gd name="connsiteY0-450" fmla="*/ 4280823 h 8761670"/>
              <a:gd name="connsiteX1-451" fmla="*/ 136934 w 8571805"/>
              <a:gd name="connsiteY1-452" fmla="*/ 3964166 h 8761670"/>
              <a:gd name="connsiteX2-453" fmla="*/ 3918359 w 8571805"/>
              <a:gd name="connsiteY2-454" fmla="*/ 163692 h 8761670"/>
              <a:gd name="connsiteX3-455" fmla="*/ 4315748 w 8571805"/>
              <a:gd name="connsiteY3-456" fmla="*/ 0 h 8761670"/>
              <a:gd name="connsiteX4-457" fmla="*/ 4661309 w 8571805"/>
              <a:gd name="connsiteY4-458" fmla="*/ 163692 h 8761670"/>
              <a:gd name="connsiteX5-459" fmla="*/ 8452259 w 8571805"/>
              <a:gd name="connsiteY5-460" fmla="*/ 3958451 h 8761670"/>
              <a:gd name="connsiteX6-461" fmla="*/ 8571805 w 8571805"/>
              <a:gd name="connsiteY6-462" fmla="*/ 4288443 h 8761670"/>
              <a:gd name="connsiteX7-463" fmla="*/ 8391299 w 8571805"/>
              <a:gd name="connsiteY7-464" fmla="*/ 4667111 h 8761670"/>
              <a:gd name="connsiteX8-465" fmla="*/ 4296698 w 8571805"/>
              <a:gd name="connsiteY8-466" fmla="*/ 8761670 h 8761670"/>
              <a:gd name="connsiteX9-467" fmla="*/ 136934 w 8571805"/>
              <a:gd name="connsiteY9-468" fmla="*/ 4611866 h 8761670"/>
              <a:gd name="connsiteX10-469" fmla="*/ 0 w 8571805"/>
              <a:gd name="connsiteY10-470" fmla="*/ 4280823 h 8761670"/>
              <a:gd name="connsiteX0-471" fmla="*/ 0 w 8571805"/>
              <a:gd name="connsiteY0-472" fmla="*/ 4280823 h 8761670"/>
              <a:gd name="connsiteX1-473" fmla="*/ 136934 w 8571805"/>
              <a:gd name="connsiteY1-474" fmla="*/ 3964166 h 8761670"/>
              <a:gd name="connsiteX2-475" fmla="*/ 3918359 w 8571805"/>
              <a:gd name="connsiteY2-476" fmla="*/ 163692 h 8761670"/>
              <a:gd name="connsiteX3-477" fmla="*/ 4315748 w 8571805"/>
              <a:gd name="connsiteY3-478" fmla="*/ 0 h 8761670"/>
              <a:gd name="connsiteX4-479" fmla="*/ 4661309 w 8571805"/>
              <a:gd name="connsiteY4-480" fmla="*/ 163692 h 8761670"/>
              <a:gd name="connsiteX5-481" fmla="*/ 8452259 w 8571805"/>
              <a:gd name="connsiteY5-482" fmla="*/ 3958451 h 8761670"/>
              <a:gd name="connsiteX6-483" fmla="*/ 8571805 w 8571805"/>
              <a:gd name="connsiteY6-484" fmla="*/ 4288443 h 8761670"/>
              <a:gd name="connsiteX7-485" fmla="*/ 8391299 w 8571805"/>
              <a:gd name="connsiteY7-486" fmla="*/ 4667111 h 8761670"/>
              <a:gd name="connsiteX8-487" fmla="*/ 4296698 w 8571805"/>
              <a:gd name="connsiteY8-488" fmla="*/ 8761670 h 8761670"/>
              <a:gd name="connsiteX9-489" fmla="*/ 136934 w 8571805"/>
              <a:gd name="connsiteY9-490" fmla="*/ 4611866 h 8761670"/>
              <a:gd name="connsiteX10-491" fmla="*/ 0 w 8571805"/>
              <a:gd name="connsiteY10-492" fmla="*/ 4280823 h 8761670"/>
              <a:gd name="connsiteX0-493" fmla="*/ 0 w 8571805"/>
              <a:gd name="connsiteY0-494" fmla="*/ 4280823 h 8761670"/>
              <a:gd name="connsiteX1-495" fmla="*/ 136934 w 8571805"/>
              <a:gd name="connsiteY1-496" fmla="*/ 3964166 h 8761670"/>
              <a:gd name="connsiteX2-497" fmla="*/ 3918359 w 8571805"/>
              <a:gd name="connsiteY2-498" fmla="*/ 163692 h 8761670"/>
              <a:gd name="connsiteX3-499" fmla="*/ 4315748 w 8571805"/>
              <a:gd name="connsiteY3-500" fmla="*/ 0 h 8761670"/>
              <a:gd name="connsiteX4-501" fmla="*/ 4661309 w 8571805"/>
              <a:gd name="connsiteY4-502" fmla="*/ 163692 h 8761670"/>
              <a:gd name="connsiteX5-503" fmla="*/ 8452259 w 8571805"/>
              <a:gd name="connsiteY5-504" fmla="*/ 3958451 h 8761670"/>
              <a:gd name="connsiteX6-505" fmla="*/ 8571805 w 8571805"/>
              <a:gd name="connsiteY6-506" fmla="*/ 4288443 h 8761670"/>
              <a:gd name="connsiteX7-507" fmla="*/ 8391299 w 8571805"/>
              <a:gd name="connsiteY7-508" fmla="*/ 4667111 h 8761670"/>
              <a:gd name="connsiteX8-509" fmla="*/ 4296698 w 8571805"/>
              <a:gd name="connsiteY8-510" fmla="*/ 8761670 h 8761670"/>
              <a:gd name="connsiteX9-511" fmla="*/ 136934 w 8571805"/>
              <a:gd name="connsiteY9-512" fmla="*/ 4611866 h 8761670"/>
              <a:gd name="connsiteX10-513" fmla="*/ 0 w 8571805"/>
              <a:gd name="connsiteY10-514" fmla="*/ 4280823 h 8761670"/>
              <a:gd name="connsiteX0-515" fmla="*/ 0 w 8571805"/>
              <a:gd name="connsiteY0-516" fmla="*/ 4280823 h 8761670"/>
              <a:gd name="connsiteX1-517" fmla="*/ 136934 w 8571805"/>
              <a:gd name="connsiteY1-518" fmla="*/ 3964166 h 8761670"/>
              <a:gd name="connsiteX2-519" fmla="*/ 3918359 w 8571805"/>
              <a:gd name="connsiteY2-520" fmla="*/ 163692 h 8761670"/>
              <a:gd name="connsiteX3-521" fmla="*/ 4315748 w 8571805"/>
              <a:gd name="connsiteY3-522" fmla="*/ 0 h 8761670"/>
              <a:gd name="connsiteX4-523" fmla="*/ 4661309 w 8571805"/>
              <a:gd name="connsiteY4-524" fmla="*/ 163692 h 8761670"/>
              <a:gd name="connsiteX5-525" fmla="*/ 8452259 w 8571805"/>
              <a:gd name="connsiteY5-526" fmla="*/ 3958451 h 8761670"/>
              <a:gd name="connsiteX6-527" fmla="*/ 8571805 w 8571805"/>
              <a:gd name="connsiteY6-528" fmla="*/ 4288443 h 8761670"/>
              <a:gd name="connsiteX7-529" fmla="*/ 8391299 w 8571805"/>
              <a:gd name="connsiteY7-530" fmla="*/ 4667111 h 8761670"/>
              <a:gd name="connsiteX8-531" fmla="*/ 4296698 w 8571805"/>
              <a:gd name="connsiteY8-532" fmla="*/ 8761670 h 8761670"/>
              <a:gd name="connsiteX9-533" fmla="*/ 136934 w 8571805"/>
              <a:gd name="connsiteY9-534" fmla="*/ 4611866 h 8761670"/>
              <a:gd name="connsiteX10-535" fmla="*/ 0 w 8571805"/>
              <a:gd name="connsiteY10-536" fmla="*/ 4280823 h 8761670"/>
              <a:gd name="connsiteX0-537" fmla="*/ 0 w 8571805"/>
              <a:gd name="connsiteY0-538" fmla="*/ 4280823 h 8761670"/>
              <a:gd name="connsiteX1-539" fmla="*/ 136934 w 8571805"/>
              <a:gd name="connsiteY1-540" fmla="*/ 3964166 h 8761670"/>
              <a:gd name="connsiteX2-541" fmla="*/ 3918359 w 8571805"/>
              <a:gd name="connsiteY2-542" fmla="*/ 163692 h 8761670"/>
              <a:gd name="connsiteX3-543" fmla="*/ 4315748 w 8571805"/>
              <a:gd name="connsiteY3-544" fmla="*/ 0 h 8761670"/>
              <a:gd name="connsiteX4-545" fmla="*/ 4661309 w 8571805"/>
              <a:gd name="connsiteY4-546" fmla="*/ 163692 h 8761670"/>
              <a:gd name="connsiteX5-547" fmla="*/ 8452259 w 8571805"/>
              <a:gd name="connsiteY5-548" fmla="*/ 3958451 h 8761670"/>
              <a:gd name="connsiteX6-549" fmla="*/ 8571805 w 8571805"/>
              <a:gd name="connsiteY6-550" fmla="*/ 4288443 h 8761670"/>
              <a:gd name="connsiteX7-551" fmla="*/ 8391299 w 8571805"/>
              <a:gd name="connsiteY7-552" fmla="*/ 4667111 h 8761670"/>
              <a:gd name="connsiteX8-553" fmla="*/ 4661309 w 8571805"/>
              <a:gd name="connsiteY8-554" fmla="*/ 8402816 h 8761670"/>
              <a:gd name="connsiteX9-555" fmla="*/ 4296698 w 8571805"/>
              <a:gd name="connsiteY9-556" fmla="*/ 8761670 h 8761670"/>
              <a:gd name="connsiteX10-557" fmla="*/ 136934 w 8571805"/>
              <a:gd name="connsiteY10-558" fmla="*/ 4611866 h 8761670"/>
              <a:gd name="connsiteX11" fmla="*/ 0 w 8571805"/>
              <a:gd name="connsiteY11" fmla="*/ 4280823 h 8761670"/>
              <a:gd name="connsiteX0-559" fmla="*/ 0 w 8571805"/>
              <a:gd name="connsiteY0-560" fmla="*/ 4280823 h 8761670"/>
              <a:gd name="connsiteX1-561" fmla="*/ 136934 w 8571805"/>
              <a:gd name="connsiteY1-562" fmla="*/ 3964166 h 8761670"/>
              <a:gd name="connsiteX2-563" fmla="*/ 3918359 w 8571805"/>
              <a:gd name="connsiteY2-564" fmla="*/ 163692 h 8761670"/>
              <a:gd name="connsiteX3-565" fmla="*/ 4315748 w 8571805"/>
              <a:gd name="connsiteY3-566" fmla="*/ 0 h 8761670"/>
              <a:gd name="connsiteX4-567" fmla="*/ 4661309 w 8571805"/>
              <a:gd name="connsiteY4-568" fmla="*/ 163692 h 8761670"/>
              <a:gd name="connsiteX5-569" fmla="*/ 8452259 w 8571805"/>
              <a:gd name="connsiteY5-570" fmla="*/ 3958451 h 8761670"/>
              <a:gd name="connsiteX6-571" fmla="*/ 8571805 w 8571805"/>
              <a:gd name="connsiteY6-572" fmla="*/ 4288443 h 8761670"/>
              <a:gd name="connsiteX7-573" fmla="*/ 8391299 w 8571805"/>
              <a:gd name="connsiteY7-574" fmla="*/ 4667111 h 8761670"/>
              <a:gd name="connsiteX8-575" fmla="*/ 4661309 w 8571805"/>
              <a:gd name="connsiteY8-576" fmla="*/ 8402816 h 8761670"/>
              <a:gd name="connsiteX9-577" fmla="*/ 4296698 w 8571805"/>
              <a:gd name="connsiteY9-578" fmla="*/ 8761670 h 8761670"/>
              <a:gd name="connsiteX10-579" fmla="*/ 3965984 w 8571805"/>
              <a:gd name="connsiteY10-580" fmla="*/ 8436154 h 8761670"/>
              <a:gd name="connsiteX11-581" fmla="*/ 136934 w 8571805"/>
              <a:gd name="connsiteY11-582" fmla="*/ 4611866 h 8761670"/>
              <a:gd name="connsiteX12" fmla="*/ 0 w 8571805"/>
              <a:gd name="connsiteY12" fmla="*/ 4280823 h 8761670"/>
              <a:gd name="connsiteX0-583" fmla="*/ 0 w 8571805"/>
              <a:gd name="connsiteY0-584" fmla="*/ 4280823 h 8561645"/>
              <a:gd name="connsiteX1-585" fmla="*/ 136934 w 8571805"/>
              <a:gd name="connsiteY1-586" fmla="*/ 3964166 h 8561645"/>
              <a:gd name="connsiteX2-587" fmla="*/ 3918359 w 8571805"/>
              <a:gd name="connsiteY2-588" fmla="*/ 163692 h 8561645"/>
              <a:gd name="connsiteX3-589" fmla="*/ 4315748 w 8571805"/>
              <a:gd name="connsiteY3-590" fmla="*/ 0 h 8561645"/>
              <a:gd name="connsiteX4-591" fmla="*/ 4661309 w 8571805"/>
              <a:gd name="connsiteY4-592" fmla="*/ 163692 h 8561645"/>
              <a:gd name="connsiteX5-593" fmla="*/ 8452259 w 8571805"/>
              <a:gd name="connsiteY5-594" fmla="*/ 3958451 h 8561645"/>
              <a:gd name="connsiteX6-595" fmla="*/ 8571805 w 8571805"/>
              <a:gd name="connsiteY6-596" fmla="*/ 4288443 h 8561645"/>
              <a:gd name="connsiteX7-597" fmla="*/ 8391299 w 8571805"/>
              <a:gd name="connsiteY7-598" fmla="*/ 4667111 h 8561645"/>
              <a:gd name="connsiteX8-599" fmla="*/ 4661309 w 8571805"/>
              <a:gd name="connsiteY8-600" fmla="*/ 8402816 h 8561645"/>
              <a:gd name="connsiteX9-601" fmla="*/ 4306223 w 8571805"/>
              <a:gd name="connsiteY9-602" fmla="*/ 8561645 h 8561645"/>
              <a:gd name="connsiteX10-603" fmla="*/ 3965984 w 8571805"/>
              <a:gd name="connsiteY10-604" fmla="*/ 8436154 h 8561645"/>
              <a:gd name="connsiteX11-605" fmla="*/ 136934 w 8571805"/>
              <a:gd name="connsiteY11-606" fmla="*/ 4611866 h 8561645"/>
              <a:gd name="connsiteX12-607" fmla="*/ 0 w 8571805"/>
              <a:gd name="connsiteY12-608" fmla="*/ 4280823 h 8561645"/>
              <a:gd name="connsiteX0-609" fmla="*/ 0 w 8571805"/>
              <a:gd name="connsiteY0-610" fmla="*/ 4280823 h 8561645"/>
              <a:gd name="connsiteX1-611" fmla="*/ 136934 w 8571805"/>
              <a:gd name="connsiteY1-612" fmla="*/ 3964166 h 8561645"/>
              <a:gd name="connsiteX2-613" fmla="*/ 3918359 w 8571805"/>
              <a:gd name="connsiteY2-614" fmla="*/ 163692 h 8561645"/>
              <a:gd name="connsiteX3-615" fmla="*/ 4315748 w 8571805"/>
              <a:gd name="connsiteY3-616" fmla="*/ 0 h 8561645"/>
              <a:gd name="connsiteX4-617" fmla="*/ 4661309 w 8571805"/>
              <a:gd name="connsiteY4-618" fmla="*/ 163692 h 8561645"/>
              <a:gd name="connsiteX5-619" fmla="*/ 8452259 w 8571805"/>
              <a:gd name="connsiteY5-620" fmla="*/ 3958451 h 8561645"/>
              <a:gd name="connsiteX6-621" fmla="*/ 8571805 w 8571805"/>
              <a:gd name="connsiteY6-622" fmla="*/ 4288443 h 8561645"/>
              <a:gd name="connsiteX7-623" fmla="*/ 8391299 w 8571805"/>
              <a:gd name="connsiteY7-624" fmla="*/ 4667111 h 8561645"/>
              <a:gd name="connsiteX8-625" fmla="*/ 4661309 w 8571805"/>
              <a:gd name="connsiteY8-626" fmla="*/ 8402816 h 8561645"/>
              <a:gd name="connsiteX9-627" fmla="*/ 4306223 w 8571805"/>
              <a:gd name="connsiteY9-628" fmla="*/ 8561645 h 8561645"/>
              <a:gd name="connsiteX10-629" fmla="*/ 3965984 w 8571805"/>
              <a:gd name="connsiteY10-630" fmla="*/ 8436154 h 8561645"/>
              <a:gd name="connsiteX11-631" fmla="*/ 136934 w 8571805"/>
              <a:gd name="connsiteY11-632" fmla="*/ 4611866 h 8561645"/>
              <a:gd name="connsiteX12-633" fmla="*/ 0 w 8571805"/>
              <a:gd name="connsiteY12-634" fmla="*/ 4280823 h 8561645"/>
              <a:gd name="connsiteX0-635" fmla="*/ 0 w 8571805"/>
              <a:gd name="connsiteY0-636" fmla="*/ 4280823 h 8561645"/>
              <a:gd name="connsiteX1-637" fmla="*/ 136934 w 8571805"/>
              <a:gd name="connsiteY1-638" fmla="*/ 3964166 h 8561645"/>
              <a:gd name="connsiteX2-639" fmla="*/ 3918359 w 8571805"/>
              <a:gd name="connsiteY2-640" fmla="*/ 163692 h 8561645"/>
              <a:gd name="connsiteX3-641" fmla="*/ 4315748 w 8571805"/>
              <a:gd name="connsiteY3-642" fmla="*/ 0 h 8561645"/>
              <a:gd name="connsiteX4-643" fmla="*/ 4661309 w 8571805"/>
              <a:gd name="connsiteY4-644" fmla="*/ 163692 h 8561645"/>
              <a:gd name="connsiteX5-645" fmla="*/ 8452259 w 8571805"/>
              <a:gd name="connsiteY5-646" fmla="*/ 3958451 h 8561645"/>
              <a:gd name="connsiteX6-647" fmla="*/ 8571805 w 8571805"/>
              <a:gd name="connsiteY6-648" fmla="*/ 4288443 h 8561645"/>
              <a:gd name="connsiteX7-649" fmla="*/ 8391299 w 8571805"/>
              <a:gd name="connsiteY7-650" fmla="*/ 4667111 h 8561645"/>
              <a:gd name="connsiteX8-651" fmla="*/ 4661309 w 8571805"/>
              <a:gd name="connsiteY8-652" fmla="*/ 8402816 h 8561645"/>
              <a:gd name="connsiteX9-653" fmla="*/ 4306223 w 8571805"/>
              <a:gd name="connsiteY9-654" fmla="*/ 8561645 h 8561645"/>
              <a:gd name="connsiteX10-655" fmla="*/ 3965984 w 8571805"/>
              <a:gd name="connsiteY10-656" fmla="*/ 8436154 h 8561645"/>
              <a:gd name="connsiteX11-657" fmla="*/ 136934 w 8571805"/>
              <a:gd name="connsiteY11-658" fmla="*/ 4611866 h 8561645"/>
              <a:gd name="connsiteX12-659" fmla="*/ 0 w 8571805"/>
              <a:gd name="connsiteY12-660" fmla="*/ 4280823 h 8561645"/>
              <a:gd name="connsiteX0-661" fmla="*/ 0 w 8571805"/>
              <a:gd name="connsiteY0-662" fmla="*/ 4280823 h 8561645"/>
              <a:gd name="connsiteX1-663" fmla="*/ 136934 w 8571805"/>
              <a:gd name="connsiteY1-664" fmla="*/ 3964166 h 8561645"/>
              <a:gd name="connsiteX2-665" fmla="*/ 3918359 w 8571805"/>
              <a:gd name="connsiteY2-666" fmla="*/ 163692 h 8561645"/>
              <a:gd name="connsiteX3-667" fmla="*/ 4315748 w 8571805"/>
              <a:gd name="connsiteY3-668" fmla="*/ 0 h 8561645"/>
              <a:gd name="connsiteX4-669" fmla="*/ 4661309 w 8571805"/>
              <a:gd name="connsiteY4-670" fmla="*/ 163692 h 8561645"/>
              <a:gd name="connsiteX5-671" fmla="*/ 8452259 w 8571805"/>
              <a:gd name="connsiteY5-672" fmla="*/ 3958451 h 8561645"/>
              <a:gd name="connsiteX6-673" fmla="*/ 8571805 w 8571805"/>
              <a:gd name="connsiteY6-674" fmla="*/ 4288443 h 8561645"/>
              <a:gd name="connsiteX7-675" fmla="*/ 8391299 w 8571805"/>
              <a:gd name="connsiteY7-676" fmla="*/ 4667111 h 8561645"/>
              <a:gd name="connsiteX8-677" fmla="*/ 4661309 w 8571805"/>
              <a:gd name="connsiteY8-678" fmla="*/ 8402816 h 8561645"/>
              <a:gd name="connsiteX9-679" fmla="*/ 4306223 w 8571805"/>
              <a:gd name="connsiteY9-680" fmla="*/ 8561645 h 8561645"/>
              <a:gd name="connsiteX10-681" fmla="*/ 3965984 w 8571805"/>
              <a:gd name="connsiteY10-682" fmla="*/ 8436154 h 8561645"/>
              <a:gd name="connsiteX11-683" fmla="*/ 136934 w 8571805"/>
              <a:gd name="connsiteY11-684" fmla="*/ 4611866 h 8561645"/>
              <a:gd name="connsiteX12-685" fmla="*/ 0 w 8571805"/>
              <a:gd name="connsiteY12-686" fmla="*/ 4280823 h 8561645"/>
              <a:gd name="connsiteX0-687" fmla="*/ 0 w 8571805"/>
              <a:gd name="connsiteY0-688" fmla="*/ 4280823 h 8561645"/>
              <a:gd name="connsiteX1-689" fmla="*/ 136934 w 8571805"/>
              <a:gd name="connsiteY1-690" fmla="*/ 3964166 h 8561645"/>
              <a:gd name="connsiteX2-691" fmla="*/ 3918359 w 8571805"/>
              <a:gd name="connsiteY2-692" fmla="*/ 163692 h 8561645"/>
              <a:gd name="connsiteX3-693" fmla="*/ 4315748 w 8571805"/>
              <a:gd name="connsiteY3-694" fmla="*/ 0 h 8561645"/>
              <a:gd name="connsiteX4-695" fmla="*/ 4661309 w 8571805"/>
              <a:gd name="connsiteY4-696" fmla="*/ 163692 h 8561645"/>
              <a:gd name="connsiteX5-697" fmla="*/ 8452259 w 8571805"/>
              <a:gd name="connsiteY5-698" fmla="*/ 3958451 h 8561645"/>
              <a:gd name="connsiteX6-699" fmla="*/ 8571805 w 8571805"/>
              <a:gd name="connsiteY6-700" fmla="*/ 4288443 h 8561645"/>
              <a:gd name="connsiteX7-701" fmla="*/ 8391299 w 8571805"/>
              <a:gd name="connsiteY7-702" fmla="*/ 4667111 h 8561645"/>
              <a:gd name="connsiteX8-703" fmla="*/ 4661309 w 8571805"/>
              <a:gd name="connsiteY8-704" fmla="*/ 8402816 h 8561645"/>
              <a:gd name="connsiteX9-705" fmla="*/ 4306223 w 8571805"/>
              <a:gd name="connsiteY9-706" fmla="*/ 8561645 h 8561645"/>
              <a:gd name="connsiteX10-707" fmla="*/ 3965984 w 8571805"/>
              <a:gd name="connsiteY10-708" fmla="*/ 8436154 h 8561645"/>
              <a:gd name="connsiteX11-709" fmla="*/ 136934 w 8571805"/>
              <a:gd name="connsiteY11-710" fmla="*/ 4611866 h 8561645"/>
              <a:gd name="connsiteX12-711" fmla="*/ 0 w 8571805"/>
              <a:gd name="connsiteY12-712" fmla="*/ 4280823 h 8561645"/>
              <a:gd name="connsiteX0-713" fmla="*/ 0 w 8571805"/>
              <a:gd name="connsiteY0-714" fmla="*/ 4280823 h 8561645"/>
              <a:gd name="connsiteX1-715" fmla="*/ 136934 w 8571805"/>
              <a:gd name="connsiteY1-716" fmla="*/ 3964166 h 8561645"/>
              <a:gd name="connsiteX2-717" fmla="*/ 3918359 w 8571805"/>
              <a:gd name="connsiteY2-718" fmla="*/ 163692 h 8561645"/>
              <a:gd name="connsiteX3-719" fmla="*/ 4315748 w 8571805"/>
              <a:gd name="connsiteY3-720" fmla="*/ 0 h 8561645"/>
              <a:gd name="connsiteX4-721" fmla="*/ 4661309 w 8571805"/>
              <a:gd name="connsiteY4-722" fmla="*/ 163692 h 8561645"/>
              <a:gd name="connsiteX5-723" fmla="*/ 8452259 w 8571805"/>
              <a:gd name="connsiteY5-724" fmla="*/ 3958451 h 8561645"/>
              <a:gd name="connsiteX6-725" fmla="*/ 8571805 w 8571805"/>
              <a:gd name="connsiteY6-726" fmla="*/ 4288443 h 8561645"/>
              <a:gd name="connsiteX7-727" fmla="*/ 8391299 w 8571805"/>
              <a:gd name="connsiteY7-728" fmla="*/ 4667111 h 8561645"/>
              <a:gd name="connsiteX8-729" fmla="*/ 4661309 w 8571805"/>
              <a:gd name="connsiteY8-730" fmla="*/ 8402816 h 8561645"/>
              <a:gd name="connsiteX9-731" fmla="*/ 4306223 w 8571805"/>
              <a:gd name="connsiteY9-732" fmla="*/ 8561645 h 8561645"/>
              <a:gd name="connsiteX10-733" fmla="*/ 3965984 w 8571805"/>
              <a:gd name="connsiteY10-734" fmla="*/ 8436154 h 8561645"/>
              <a:gd name="connsiteX11-735" fmla="*/ 136934 w 8571805"/>
              <a:gd name="connsiteY11-736" fmla="*/ 4611866 h 8561645"/>
              <a:gd name="connsiteX12-737" fmla="*/ 0 w 8571805"/>
              <a:gd name="connsiteY12-738" fmla="*/ 4280823 h 8561645"/>
              <a:gd name="connsiteX0-739" fmla="*/ 0 w 8571805"/>
              <a:gd name="connsiteY0-740" fmla="*/ 4280823 h 8561645"/>
              <a:gd name="connsiteX1-741" fmla="*/ 136934 w 8571805"/>
              <a:gd name="connsiteY1-742" fmla="*/ 3964166 h 8561645"/>
              <a:gd name="connsiteX2-743" fmla="*/ 3918359 w 8571805"/>
              <a:gd name="connsiteY2-744" fmla="*/ 163692 h 8561645"/>
              <a:gd name="connsiteX3-745" fmla="*/ 4315748 w 8571805"/>
              <a:gd name="connsiteY3-746" fmla="*/ 0 h 8561645"/>
              <a:gd name="connsiteX4-747" fmla="*/ 4661309 w 8571805"/>
              <a:gd name="connsiteY4-748" fmla="*/ 163692 h 8561645"/>
              <a:gd name="connsiteX5-749" fmla="*/ 8452259 w 8571805"/>
              <a:gd name="connsiteY5-750" fmla="*/ 3958451 h 8561645"/>
              <a:gd name="connsiteX6-751" fmla="*/ 8571805 w 8571805"/>
              <a:gd name="connsiteY6-752" fmla="*/ 4288443 h 8561645"/>
              <a:gd name="connsiteX7-753" fmla="*/ 8391299 w 8571805"/>
              <a:gd name="connsiteY7-754" fmla="*/ 4667111 h 8561645"/>
              <a:gd name="connsiteX8-755" fmla="*/ 4661309 w 8571805"/>
              <a:gd name="connsiteY8-756" fmla="*/ 8402816 h 8561645"/>
              <a:gd name="connsiteX9-757" fmla="*/ 4306223 w 8571805"/>
              <a:gd name="connsiteY9-758" fmla="*/ 8561645 h 8561645"/>
              <a:gd name="connsiteX10-759" fmla="*/ 3965984 w 8571805"/>
              <a:gd name="connsiteY10-760" fmla="*/ 8436154 h 8561645"/>
              <a:gd name="connsiteX11-761" fmla="*/ 136934 w 8571805"/>
              <a:gd name="connsiteY11-762" fmla="*/ 4611866 h 8561645"/>
              <a:gd name="connsiteX12-763" fmla="*/ 0 w 8571805"/>
              <a:gd name="connsiteY12-764" fmla="*/ 4280823 h 85616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149" y="connsiteY7-150"/>
              </a:cxn>
              <a:cxn ang="0">
                <a:pos x="connsiteX8-167" y="connsiteY8-168"/>
              </a:cxn>
              <a:cxn ang="0">
                <a:pos x="connsiteX9-403" y="connsiteY9-404"/>
              </a:cxn>
              <a:cxn ang="0">
                <a:pos x="connsiteX10-425" y="connsiteY10-426"/>
              </a:cxn>
              <a:cxn ang="0">
                <a:pos x="connsiteX11-581" y="connsiteY11-582"/>
              </a:cxn>
              <a:cxn ang="0">
                <a:pos x="connsiteX12-607" y="connsiteY12-608"/>
              </a:cxn>
            </a:cxnLst>
            <a:rect l="l" t="t" r="r" b="b"/>
            <a:pathLst>
              <a:path w="8571805" h="8561645">
                <a:moveTo>
                  <a:pt x="0" y="4280823"/>
                </a:moveTo>
                <a:cubicBezTo>
                  <a:pt x="20245" y="4124471"/>
                  <a:pt x="46839" y="4063368"/>
                  <a:pt x="136934" y="3964166"/>
                </a:cubicBezTo>
                <a:lnTo>
                  <a:pt x="3918359" y="163692"/>
                </a:lnTo>
                <a:cubicBezTo>
                  <a:pt x="4050822" y="61503"/>
                  <a:pt x="4126135" y="6939"/>
                  <a:pt x="4315748" y="0"/>
                </a:cubicBezTo>
                <a:cubicBezTo>
                  <a:pt x="4497610" y="16464"/>
                  <a:pt x="4555647" y="71028"/>
                  <a:pt x="4661309" y="163692"/>
                </a:cubicBezTo>
                <a:lnTo>
                  <a:pt x="8452259" y="3958451"/>
                </a:lnTo>
                <a:cubicBezTo>
                  <a:pt x="8560688" y="4106548"/>
                  <a:pt x="8570056" y="4178446"/>
                  <a:pt x="8571805" y="4288443"/>
                </a:cubicBezTo>
                <a:cubicBezTo>
                  <a:pt x="8564024" y="4395616"/>
                  <a:pt x="8535288" y="4495168"/>
                  <a:pt x="8391299" y="4667111"/>
                </a:cubicBezTo>
                <a:lnTo>
                  <a:pt x="4661309" y="8402816"/>
                </a:lnTo>
                <a:cubicBezTo>
                  <a:pt x="4547709" y="8527197"/>
                  <a:pt x="4410298" y="8551565"/>
                  <a:pt x="4306223" y="8561645"/>
                </a:cubicBezTo>
                <a:cubicBezTo>
                  <a:pt x="4192810" y="8557915"/>
                  <a:pt x="4098447" y="8535134"/>
                  <a:pt x="3965984" y="8436154"/>
                </a:cubicBezTo>
                <a:lnTo>
                  <a:pt x="136934" y="4611866"/>
                </a:lnTo>
                <a:cubicBezTo>
                  <a:pt x="21439" y="4469768"/>
                  <a:pt x="1195" y="4391171"/>
                  <a:pt x="0" y="4280823"/>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80" dirty="0"/>
          </a:p>
        </p:txBody>
      </p:sp>
      <p:sp>
        <p:nvSpPr>
          <p:cNvPr id="65" name="文本框 64"/>
          <p:cNvSpPr txBox="1"/>
          <p:nvPr>
            <p:custDataLst>
              <p:tags r:id="rId19"/>
            </p:custDataLst>
          </p:nvPr>
        </p:nvSpPr>
        <p:spPr>
          <a:xfrm>
            <a:off x="7212827" y="6169922"/>
            <a:ext cx="2939635" cy="1198880"/>
          </a:xfrm>
          <a:prstGeom prst="rect">
            <a:avLst/>
          </a:prstGeom>
          <a:noFill/>
        </p:spPr>
        <p:txBody>
          <a:bodyPr wrap="square" rtlCol="0">
            <a:spAutoFit/>
          </a:bodyPr>
          <a:p>
            <a:pPr algn="ctr"/>
            <a:r>
              <a:rPr lang="zh-CN" altLang="en-US" dirty="0">
                <a:solidFill>
                  <a:srgbClr val="FF0000"/>
                </a:solidFill>
                <a:latin typeface="黑体" panose="02010609060101010101" charset="-122"/>
                <a:ea typeface="黑体" panose="02010609060101010101" charset="-122"/>
              </a:rPr>
              <a:t>肉牛养殖基地</a:t>
            </a:r>
            <a:endParaRPr lang="zh-CN" altLang="en-US" dirty="0">
              <a:solidFill>
                <a:srgbClr val="FF0000"/>
              </a:solidFill>
              <a:latin typeface="黑体" panose="02010609060101010101" charset="-122"/>
              <a:ea typeface="黑体" panose="02010609060101010101" charset="-122"/>
            </a:endParaRPr>
          </a:p>
          <a:p>
            <a:pPr algn="ctr"/>
            <a:r>
              <a:rPr lang="zh-CN" altLang="en-US" dirty="0">
                <a:solidFill>
                  <a:srgbClr val="FF0000"/>
                </a:solidFill>
                <a:latin typeface="黑体" panose="02010609060101010101" charset="-122"/>
                <a:ea typeface="黑体" panose="02010609060101010101" charset="-122"/>
              </a:rPr>
              <a:t>果蔬种植精加工</a:t>
            </a:r>
            <a:endParaRPr lang="zh-CN" altLang="en-US" dirty="0">
              <a:solidFill>
                <a:srgbClr val="FF0000"/>
              </a:solidFill>
              <a:latin typeface="黑体" panose="02010609060101010101" charset="-122"/>
              <a:ea typeface="黑体" panose="02010609060101010101" charset="-122"/>
            </a:endParaRPr>
          </a:p>
          <a:p>
            <a:pPr algn="ctr"/>
            <a:r>
              <a:rPr lang="zh-CN" altLang="en-US" dirty="0">
                <a:solidFill>
                  <a:srgbClr val="FF0000"/>
                </a:solidFill>
                <a:latin typeface="黑体" panose="02010609060101010101" charset="-122"/>
                <a:ea typeface="黑体" panose="02010609060101010101" charset="-122"/>
              </a:rPr>
              <a:t>建材物流中转站</a:t>
            </a:r>
            <a:endParaRPr lang="zh-CN" altLang="en-US" dirty="0">
              <a:solidFill>
                <a:srgbClr val="FF0000"/>
              </a:solidFill>
              <a:latin typeface="黑体" panose="02010609060101010101" charset="-122"/>
              <a:ea typeface="黑体" panose="02010609060101010101" charset="-122"/>
            </a:endParaRPr>
          </a:p>
          <a:p>
            <a:pPr algn="ctr"/>
            <a:r>
              <a:rPr lang="zh-CN" altLang="en-US" dirty="0">
                <a:solidFill>
                  <a:srgbClr val="FF0000"/>
                </a:solidFill>
                <a:latin typeface="黑体" panose="02010609060101010101" charset="-122"/>
                <a:ea typeface="黑体" panose="02010609060101010101" charset="-122"/>
              </a:rPr>
              <a:t>生态观光旅游</a:t>
            </a:r>
            <a:endParaRPr lang="zh-CN" altLang="en-US" dirty="0">
              <a:solidFill>
                <a:srgbClr val="FF0000"/>
              </a:solidFill>
              <a:latin typeface="黑体" panose="02010609060101010101" charset="-122"/>
              <a:ea typeface="黑体" panose="02010609060101010101" charset="-122"/>
            </a:endParaRPr>
          </a:p>
        </p:txBody>
      </p:sp>
      <p:sp>
        <p:nvSpPr>
          <p:cNvPr id="66" name="文本框 65"/>
          <p:cNvSpPr txBox="1"/>
          <p:nvPr>
            <p:custDataLst>
              <p:tags r:id="rId20"/>
            </p:custDataLst>
          </p:nvPr>
        </p:nvSpPr>
        <p:spPr>
          <a:xfrm>
            <a:off x="1571726" y="7583098"/>
            <a:ext cx="1102360" cy="368300"/>
          </a:xfrm>
          <a:prstGeom prst="rect">
            <a:avLst/>
          </a:prstGeom>
          <a:noFill/>
        </p:spPr>
        <p:txBody>
          <a:bodyPr wrap="none" rtlCol="0">
            <a:spAutoFit/>
          </a:bodyPr>
          <a:p>
            <a:pPr algn="l"/>
            <a:r>
              <a:rPr lang="zh-CN" b="1" dirty="0">
                <a:latin typeface="仿宋" panose="02010609060101010101" charset="-122"/>
                <a:ea typeface="仿宋" panose="02010609060101010101" charset="-122"/>
                <a:cs typeface="仿宋" panose="02010609060101010101" charset="-122"/>
                <a:sym typeface="+mn-ea"/>
              </a:rPr>
              <a:t>文化复兴</a:t>
            </a:r>
            <a:endParaRPr lang="zh-CN" b="1" dirty="0">
              <a:solidFill>
                <a:srgbClr val="3D3D3D"/>
              </a:solidFill>
              <a:latin typeface="仿宋" panose="02010609060101010101" charset="-122"/>
              <a:ea typeface="仿宋" panose="02010609060101010101" charset="-122"/>
              <a:cs typeface="仿宋" panose="02010609060101010101" charset="-122"/>
              <a:sym typeface="+mn-ea"/>
            </a:endParaRPr>
          </a:p>
        </p:txBody>
      </p:sp>
      <p:sp>
        <p:nvSpPr>
          <p:cNvPr id="67" name="菱形 5"/>
          <p:cNvSpPr/>
          <p:nvPr>
            <p:custDataLst>
              <p:tags r:id="rId21"/>
            </p:custDataLst>
          </p:nvPr>
        </p:nvSpPr>
        <p:spPr>
          <a:xfrm>
            <a:off x="1539875" y="7221220"/>
            <a:ext cx="1182370" cy="1073150"/>
          </a:xfrm>
          <a:custGeom>
            <a:avLst/>
            <a:gdLst>
              <a:gd name="connsiteX0" fmla="*/ 0 w 8961695"/>
              <a:gd name="connsiteY0" fmla="*/ 4480848 h 8961695"/>
              <a:gd name="connsiteX1" fmla="*/ 4480848 w 8961695"/>
              <a:gd name="connsiteY1" fmla="*/ 0 h 8961695"/>
              <a:gd name="connsiteX2" fmla="*/ 8961695 w 8961695"/>
              <a:gd name="connsiteY2" fmla="*/ 4480848 h 8961695"/>
              <a:gd name="connsiteX3" fmla="*/ 4480848 w 8961695"/>
              <a:gd name="connsiteY3" fmla="*/ 8961695 h 8961695"/>
              <a:gd name="connsiteX4" fmla="*/ 0 w 8961695"/>
              <a:gd name="connsiteY4" fmla="*/ 4480848 h 8961695"/>
              <a:gd name="connsiteX0-1" fmla="*/ 0 w 8961695"/>
              <a:gd name="connsiteY0-2" fmla="*/ 4480848 h 8961695"/>
              <a:gd name="connsiteX1-3" fmla="*/ 4102509 w 8961695"/>
              <a:gd name="connsiteY1-4" fmla="*/ 363717 h 8961695"/>
              <a:gd name="connsiteX2-5" fmla="*/ 4480848 w 8961695"/>
              <a:gd name="connsiteY2-6" fmla="*/ 0 h 8961695"/>
              <a:gd name="connsiteX3-7" fmla="*/ 8961695 w 8961695"/>
              <a:gd name="connsiteY3-8" fmla="*/ 4480848 h 8961695"/>
              <a:gd name="connsiteX4-9" fmla="*/ 4480848 w 8961695"/>
              <a:gd name="connsiteY4-10" fmla="*/ 8961695 h 8961695"/>
              <a:gd name="connsiteX5" fmla="*/ 0 w 8961695"/>
              <a:gd name="connsiteY5" fmla="*/ 4480848 h 8961695"/>
              <a:gd name="connsiteX0-11" fmla="*/ 0 w 8961695"/>
              <a:gd name="connsiteY0-12" fmla="*/ 4480848 h 8961695"/>
              <a:gd name="connsiteX1-13" fmla="*/ 4102509 w 8961695"/>
              <a:gd name="connsiteY1-14" fmla="*/ 363717 h 8961695"/>
              <a:gd name="connsiteX2-15" fmla="*/ 4480848 w 8961695"/>
              <a:gd name="connsiteY2-16" fmla="*/ 0 h 8961695"/>
              <a:gd name="connsiteX3-17" fmla="*/ 4845459 w 8961695"/>
              <a:gd name="connsiteY3-18" fmla="*/ 363717 h 8961695"/>
              <a:gd name="connsiteX4-19" fmla="*/ 8961695 w 8961695"/>
              <a:gd name="connsiteY4-20" fmla="*/ 4480848 h 8961695"/>
              <a:gd name="connsiteX5-21" fmla="*/ 4480848 w 8961695"/>
              <a:gd name="connsiteY5-22" fmla="*/ 8961695 h 8961695"/>
              <a:gd name="connsiteX6" fmla="*/ 0 w 8961695"/>
              <a:gd name="connsiteY6" fmla="*/ 4480848 h 8961695"/>
              <a:gd name="connsiteX0-23" fmla="*/ 0 w 8961695"/>
              <a:gd name="connsiteY0-24" fmla="*/ 4480848 h 8961695"/>
              <a:gd name="connsiteX1-25" fmla="*/ 4102509 w 8961695"/>
              <a:gd name="connsiteY1-26" fmla="*/ 363717 h 8961695"/>
              <a:gd name="connsiteX2-27" fmla="*/ 4480848 w 8961695"/>
              <a:gd name="connsiteY2-28" fmla="*/ 0 h 8961695"/>
              <a:gd name="connsiteX3-29" fmla="*/ 4845459 w 8961695"/>
              <a:gd name="connsiteY3-30" fmla="*/ 363717 h 8961695"/>
              <a:gd name="connsiteX4-31" fmla="*/ 8961695 w 8961695"/>
              <a:gd name="connsiteY4-32" fmla="*/ 4480848 h 8961695"/>
              <a:gd name="connsiteX5-33" fmla="*/ 4480848 w 8961695"/>
              <a:gd name="connsiteY5-34" fmla="*/ 8961695 h 8961695"/>
              <a:gd name="connsiteX6-35" fmla="*/ 0 w 8961695"/>
              <a:gd name="connsiteY6-36" fmla="*/ 4480848 h 8961695"/>
              <a:gd name="connsiteX0-37" fmla="*/ 0 w 8961695"/>
              <a:gd name="connsiteY0-38" fmla="*/ 4280823 h 8761670"/>
              <a:gd name="connsiteX1-39" fmla="*/ 4102509 w 8961695"/>
              <a:gd name="connsiteY1-40" fmla="*/ 163692 h 8761670"/>
              <a:gd name="connsiteX2-41" fmla="*/ 4499898 w 8961695"/>
              <a:gd name="connsiteY2-42" fmla="*/ 0 h 8761670"/>
              <a:gd name="connsiteX3-43" fmla="*/ 4845459 w 8961695"/>
              <a:gd name="connsiteY3-44" fmla="*/ 163692 h 8761670"/>
              <a:gd name="connsiteX4-45" fmla="*/ 8961695 w 8961695"/>
              <a:gd name="connsiteY4-46" fmla="*/ 4280823 h 8761670"/>
              <a:gd name="connsiteX5-47" fmla="*/ 4480848 w 8961695"/>
              <a:gd name="connsiteY5-48" fmla="*/ 8761670 h 8761670"/>
              <a:gd name="connsiteX6-49" fmla="*/ 0 w 8961695"/>
              <a:gd name="connsiteY6-50" fmla="*/ 4280823 h 8761670"/>
              <a:gd name="connsiteX0-51" fmla="*/ 0 w 8961695"/>
              <a:gd name="connsiteY0-52" fmla="*/ 4280823 h 8761670"/>
              <a:gd name="connsiteX1-53" fmla="*/ 4102509 w 8961695"/>
              <a:gd name="connsiteY1-54" fmla="*/ 163692 h 8761670"/>
              <a:gd name="connsiteX2-55" fmla="*/ 4499898 w 8961695"/>
              <a:gd name="connsiteY2-56" fmla="*/ 0 h 8761670"/>
              <a:gd name="connsiteX3-57" fmla="*/ 4845459 w 8961695"/>
              <a:gd name="connsiteY3-58" fmla="*/ 163692 h 8761670"/>
              <a:gd name="connsiteX4-59" fmla="*/ 8961695 w 8961695"/>
              <a:gd name="connsiteY4-60" fmla="*/ 4280823 h 8761670"/>
              <a:gd name="connsiteX5-61" fmla="*/ 4480848 w 8961695"/>
              <a:gd name="connsiteY5-62" fmla="*/ 8761670 h 8761670"/>
              <a:gd name="connsiteX6-63" fmla="*/ 0 w 8961695"/>
              <a:gd name="connsiteY6-64" fmla="*/ 4280823 h 8761670"/>
              <a:gd name="connsiteX0-65" fmla="*/ 0 w 8961695"/>
              <a:gd name="connsiteY0-66" fmla="*/ 4280823 h 8761670"/>
              <a:gd name="connsiteX1-67" fmla="*/ 4102509 w 8961695"/>
              <a:gd name="connsiteY1-68" fmla="*/ 163692 h 8761670"/>
              <a:gd name="connsiteX2-69" fmla="*/ 4499898 w 8961695"/>
              <a:gd name="connsiteY2-70" fmla="*/ 0 h 8761670"/>
              <a:gd name="connsiteX3-71" fmla="*/ 4845459 w 8961695"/>
              <a:gd name="connsiteY3-72" fmla="*/ 163692 h 8761670"/>
              <a:gd name="connsiteX4-73" fmla="*/ 8961695 w 8961695"/>
              <a:gd name="connsiteY4-74" fmla="*/ 4280823 h 8761670"/>
              <a:gd name="connsiteX5-75" fmla="*/ 4480848 w 8961695"/>
              <a:gd name="connsiteY5-76" fmla="*/ 8761670 h 8761670"/>
              <a:gd name="connsiteX6-77" fmla="*/ 0 w 8961695"/>
              <a:gd name="connsiteY6-78" fmla="*/ 4280823 h 8761670"/>
              <a:gd name="connsiteX0-79" fmla="*/ 0 w 8961695"/>
              <a:gd name="connsiteY0-80" fmla="*/ 4280823 h 8761670"/>
              <a:gd name="connsiteX1-81" fmla="*/ 4102509 w 8961695"/>
              <a:gd name="connsiteY1-82" fmla="*/ 163692 h 8761670"/>
              <a:gd name="connsiteX2-83" fmla="*/ 4499898 w 8961695"/>
              <a:gd name="connsiteY2-84" fmla="*/ 0 h 8761670"/>
              <a:gd name="connsiteX3-85" fmla="*/ 4845459 w 8961695"/>
              <a:gd name="connsiteY3-86" fmla="*/ 163692 h 8761670"/>
              <a:gd name="connsiteX4-87" fmla="*/ 8961695 w 8961695"/>
              <a:gd name="connsiteY4-88" fmla="*/ 4280823 h 8761670"/>
              <a:gd name="connsiteX5-89" fmla="*/ 4480848 w 8961695"/>
              <a:gd name="connsiteY5-90" fmla="*/ 8761670 h 8761670"/>
              <a:gd name="connsiteX6-91" fmla="*/ 0 w 8961695"/>
              <a:gd name="connsiteY6-92" fmla="*/ 4280823 h 8761670"/>
              <a:gd name="connsiteX0-93" fmla="*/ 0 w 8961695"/>
              <a:gd name="connsiteY0-94" fmla="*/ 4280823 h 8761670"/>
              <a:gd name="connsiteX1-95" fmla="*/ 4102509 w 8961695"/>
              <a:gd name="connsiteY1-96" fmla="*/ 163692 h 8761670"/>
              <a:gd name="connsiteX2-97" fmla="*/ 4499898 w 8961695"/>
              <a:gd name="connsiteY2-98" fmla="*/ 0 h 8761670"/>
              <a:gd name="connsiteX3-99" fmla="*/ 4845459 w 8961695"/>
              <a:gd name="connsiteY3-100" fmla="*/ 163692 h 8761670"/>
              <a:gd name="connsiteX4-101" fmla="*/ 8961695 w 8961695"/>
              <a:gd name="connsiteY4-102" fmla="*/ 4280823 h 8761670"/>
              <a:gd name="connsiteX5-103" fmla="*/ 4480848 w 8961695"/>
              <a:gd name="connsiteY5-104" fmla="*/ 8761670 h 8761670"/>
              <a:gd name="connsiteX6-105" fmla="*/ 0 w 8961695"/>
              <a:gd name="connsiteY6-106" fmla="*/ 4280823 h 8761670"/>
              <a:gd name="connsiteX0-107" fmla="*/ 0 w 8961695"/>
              <a:gd name="connsiteY0-108" fmla="*/ 4280823 h 8761670"/>
              <a:gd name="connsiteX1-109" fmla="*/ 4102509 w 8961695"/>
              <a:gd name="connsiteY1-110" fmla="*/ 163692 h 8761670"/>
              <a:gd name="connsiteX2-111" fmla="*/ 4499898 w 8961695"/>
              <a:gd name="connsiteY2-112" fmla="*/ 0 h 8761670"/>
              <a:gd name="connsiteX3-113" fmla="*/ 4845459 w 8961695"/>
              <a:gd name="connsiteY3-114" fmla="*/ 163692 h 8761670"/>
              <a:gd name="connsiteX4-115" fmla="*/ 8961695 w 8961695"/>
              <a:gd name="connsiteY4-116" fmla="*/ 4280823 h 8761670"/>
              <a:gd name="connsiteX5-117" fmla="*/ 4480848 w 8961695"/>
              <a:gd name="connsiteY5-118" fmla="*/ 8761670 h 8761670"/>
              <a:gd name="connsiteX6-119" fmla="*/ 0 w 8961695"/>
              <a:gd name="connsiteY6-120" fmla="*/ 4280823 h 8761670"/>
              <a:gd name="connsiteX0-121" fmla="*/ 0 w 8961695"/>
              <a:gd name="connsiteY0-122" fmla="*/ 4280823 h 8761670"/>
              <a:gd name="connsiteX1-123" fmla="*/ 321084 w 8961695"/>
              <a:gd name="connsiteY1-124" fmla="*/ 3964166 h 8761670"/>
              <a:gd name="connsiteX2-125" fmla="*/ 4102509 w 8961695"/>
              <a:gd name="connsiteY2-126" fmla="*/ 163692 h 8761670"/>
              <a:gd name="connsiteX3-127" fmla="*/ 4499898 w 8961695"/>
              <a:gd name="connsiteY3-128" fmla="*/ 0 h 8761670"/>
              <a:gd name="connsiteX4-129" fmla="*/ 4845459 w 8961695"/>
              <a:gd name="connsiteY4-130" fmla="*/ 163692 h 8761670"/>
              <a:gd name="connsiteX5-131" fmla="*/ 8961695 w 8961695"/>
              <a:gd name="connsiteY5-132" fmla="*/ 4280823 h 8761670"/>
              <a:gd name="connsiteX6-133" fmla="*/ 4480848 w 8961695"/>
              <a:gd name="connsiteY6-134" fmla="*/ 8761670 h 8761670"/>
              <a:gd name="connsiteX7" fmla="*/ 0 w 8961695"/>
              <a:gd name="connsiteY7" fmla="*/ 4280823 h 8761670"/>
              <a:gd name="connsiteX0-135" fmla="*/ 0 w 8961695"/>
              <a:gd name="connsiteY0-136" fmla="*/ 4280823 h 8761670"/>
              <a:gd name="connsiteX1-137" fmla="*/ 321084 w 8961695"/>
              <a:gd name="connsiteY1-138" fmla="*/ 3964166 h 8761670"/>
              <a:gd name="connsiteX2-139" fmla="*/ 4102509 w 8961695"/>
              <a:gd name="connsiteY2-140" fmla="*/ 163692 h 8761670"/>
              <a:gd name="connsiteX3-141" fmla="*/ 4499898 w 8961695"/>
              <a:gd name="connsiteY3-142" fmla="*/ 0 h 8761670"/>
              <a:gd name="connsiteX4-143" fmla="*/ 4845459 w 8961695"/>
              <a:gd name="connsiteY4-144" fmla="*/ 163692 h 8761670"/>
              <a:gd name="connsiteX5-145" fmla="*/ 8961695 w 8961695"/>
              <a:gd name="connsiteY5-146" fmla="*/ 4280823 h 8761670"/>
              <a:gd name="connsiteX6-147" fmla="*/ 4480848 w 8961695"/>
              <a:gd name="connsiteY6-148" fmla="*/ 8761670 h 8761670"/>
              <a:gd name="connsiteX7-149" fmla="*/ 321084 w 8961695"/>
              <a:gd name="connsiteY7-150" fmla="*/ 4611866 h 8761670"/>
              <a:gd name="connsiteX8" fmla="*/ 0 w 8961695"/>
              <a:gd name="connsiteY8" fmla="*/ 4280823 h 8761670"/>
              <a:gd name="connsiteX0-151" fmla="*/ 0 w 8809295"/>
              <a:gd name="connsiteY0-152" fmla="*/ 4280823 h 8761670"/>
              <a:gd name="connsiteX1-153" fmla="*/ 168684 w 8809295"/>
              <a:gd name="connsiteY1-154" fmla="*/ 3964166 h 8761670"/>
              <a:gd name="connsiteX2-155" fmla="*/ 3950109 w 8809295"/>
              <a:gd name="connsiteY2-156" fmla="*/ 163692 h 8761670"/>
              <a:gd name="connsiteX3-157" fmla="*/ 4347498 w 8809295"/>
              <a:gd name="connsiteY3-158" fmla="*/ 0 h 8761670"/>
              <a:gd name="connsiteX4-159" fmla="*/ 4693059 w 8809295"/>
              <a:gd name="connsiteY4-160" fmla="*/ 163692 h 8761670"/>
              <a:gd name="connsiteX5-161" fmla="*/ 8809295 w 8809295"/>
              <a:gd name="connsiteY5-162" fmla="*/ 4280823 h 8761670"/>
              <a:gd name="connsiteX6-163" fmla="*/ 4328448 w 8809295"/>
              <a:gd name="connsiteY6-164" fmla="*/ 8761670 h 8761670"/>
              <a:gd name="connsiteX7-165" fmla="*/ 168684 w 8809295"/>
              <a:gd name="connsiteY7-166" fmla="*/ 4611866 h 8761670"/>
              <a:gd name="connsiteX8-167" fmla="*/ 0 w 8809295"/>
              <a:gd name="connsiteY8-168" fmla="*/ 4280823 h 8761670"/>
              <a:gd name="connsiteX0-169" fmla="*/ 0 w 8777545"/>
              <a:gd name="connsiteY0-170" fmla="*/ 4280823 h 8761670"/>
              <a:gd name="connsiteX1-171" fmla="*/ 136934 w 8777545"/>
              <a:gd name="connsiteY1-172" fmla="*/ 3964166 h 8761670"/>
              <a:gd name="connsiteX2-173" fmla="*/ 3918359 w 8777545"/>
              <a:gd name="connsiteY2-174" fmla="*/ 163692 h 8761670"/>
              <a:gd name="connsiteX3-175" fmla="*/ 4315748 w 8777545"/>
              <a:gd name="connsiteY3-176" fmla="*/ 0 h 8761670"/>
              <a:gd name="connsiteX4-177" fmla="*/ 4661309 w 8777545"/>
              <a:gd name="connsiteY4-178" fmla="*/ 163692 h 8761670"/>
              <a:gd name="connsiteX5-179" fmla="*/ 8777545 w 8777545"/>
              <a:gd name="connsiteY5-180" fmla="*/ 4280823 h 8761670"/>
              <a:gd name="connsiteX6-181" fmla="*/ 4296698 w 8777545"/>
              <a:gd name="connsiteY6-182" fmla="*/ 8761670 h 8761670"/>
              <a:gd name="connsiteX7-183" fmla="*/ 136934 w 8777545"/>
              <a:gd name="connsiteY7-184" fmla="*/ 4611866 h 8761670"/>
              <a:gd name="connsiteX8-185" fmla="*/ 0 w 8777545"/>
              <a:gd name="connsiteY8-186" fmla="*/ 4280823 h 8761670"/>
              <a:gd name="connsiteX0-187" fmla="*/ 0 w 8777545"/>
              <a:gd name="connsiteY0-188" fmla="*/ 4280823 h 8761670"/>
              <a:gd name="connsiteX1-189" fmla="*/ 136934 w 8777545"/>
              <a:gd name="connsiteY1-190" fmla="*/ 3964166 h 8761670"/>
              <a:gd name="connsiteX2-191" fmla="*/ 3918359 w 8777545"/>
              <a:gd name="connsiteY2-192" fmla="*/ 163692 h 8761670"/>
              <a:gd name="connsiteX3-193" fmla="*/ 4315748 w 8777545"/>
              <a:gd name="connsiteY3-194" fmla="*/ 0 h 8761670"/>
              <a:gd name="connsiteX4-195" fmla="*/ 4661309 w 8777545"/>
              <a:gd name="connsiteY4-196" fmla="*/ 163692 h 8761670"/>
              <a:gd name="connsiteX5-197" fmla="*/ 8777545 w 8777545"/>
              <a:gd name="connsiteY5-198" fmla="*/ 4280823 h 8761670"/>
              <a:gd name="connsiteX6-199" fmla="*/ 4296698 w 8777545"/>
              <a:gd name="connsiteY6-200" fmla="*/ 8761670 h 8761670"/>
              <a:gd name="connsiteX7-201" fmla="*/ 136934 w 8777545"/>
              <a:gd name="connsiteY7-202" fmla="*/ 4611866 h 8761670"/>
              <a:gd name="connsiteX8-203" fmla="*/ 0 w 8777545"/>
              <a:gd name="connsiteY8-204" fmla="*/ 4280823 h 8761670"/>
              <a:gd name="connsiteX0-205" fmla="*/ 0 w 8777545"/>
              <a:gd name="connsiteY0-206" fmla="*/ 4280823 h 8761670"/>
              <a:gd name="connsiteX1-207" fmla="*/ 136934 w 8777545"/>
              <a:gd name="connsiteY1-208" fmla="*/ 3964166 h 8761670"/>
              <a:gd name="connsiteX2-209" fmla="*/ 3918359 w 8777545"/>
              <a:gd name="connsiteY2-210" fmla="*/ 163692 h 8761670"/>
              <a:gd name="connsiteX3-211" fmla="*/ 4315748 w 8777545"/>
              <a:gd name="connsiteY3-212" fmla="*/ 0 h 8761670"/>
              <a:gd name="connsiteX4-213" fmla="*/ 4661309 w 8777545"/>
              <a:gd name="connsiteY4-214" fmla="*/ 163692 h 8761670"/>
              <a:gd name="connsiteX5-215" fmla="*/ 8777545 w 8777545"/>
              <a:gd name="connsiteY5-216" fmla="*/ 4280823 h 8761670"/>
              <a:gd name="connsiteX6-217" fmla="*/ 4296698 w 8777545"/>
              <a:gd name="connsiteY6-218" fmla="*/ 8761670 h 8761670"/>
              <a:gd name="connsiteX7-219" fmla="*/ 136934 w 8777545"/>
              <a:gd name="connsiteY7-220" fmla="*/ 4611866 h 8761670"/>
              <a:gd name="connsiteX8-221" fmla="*/ 0 w 8777545"/>
              <a:gd name="connsiteY8-222" fmla="*/ 4280823 h 8761670"/>
              <a:gd name="connsiteX0-223" fmla="*/ 0 w 8777545"/>
              <a:gd name="connsiteY0-224" fmla="*/ 4280823 h 8761670"/>
              <a:gd name="connsiteX1-225" fmla="*/ 136934 w 8777545"/>
              <a:gd name="connsiteY1-226" fmla="*/ 3964166 h 8761670"/>
              <a:gd name="connsiteX2-227" fmla="*/ 3918359 w 8777545"/>
              <a:gd name="connsiteY2-228" fmla="*/ 163692 h 8761670"/>
              <a:gd name="connsiteX3-229" fmla="*/ 4315748 w 8777545"/>
              <a:gd name="connsiteY3-230" fmla="*/ 0 h 8761670"/>
              <a:gd name="connsiteX4-231" fmla="*/ 4661309 w 8777545"/>
              <a:gd name="connsiteY4-232" fmla="*/ 163692 h 8761670"/>
              <a:gd name="connsiteX5-233" fmla="*/ 8777545 w 8777545"/>
              <a:gd name="connsiteY5-234" fmla="*/ 4280823 h 8761670"/>
              <a:gd name="connsiteX6-235" fmla="*/ 4296698 w 8777545"/>
              <a:gd name="connsiteY6-236" fmla="*/ 8761670 h 8761670"/>
              <a:gd name="connsiteX7-237" fmla="*/ 136934 w 8777545"/>
              <a:gd name="connsiteY7-238" fmla="*/ 4611866 h 8761670"/>
              <a:gd name="connsiteX8-239" fmla="*/ 0 w 8777545"/>
              <a:gd name="connsiteY8-240" fmla="*/ 4280823 h 8761670"/>
              <a:gd name="connsiteX0-241" fmla="*/ 0 w 8777545"/>
              <a:gd name="connsiteY0-242" fmla="*/ 4280823 h 8761670"/>
              <a:gd name="connsiteX1-243" fmla="*/ 136934 w 8777545"/>
              <a:gd name="connsiteY1-244" fmla="*/ 3964166 h 8761670"/>
              <a:gd name="connsiteX2-245" fmla="*/ 3918359 w 8777545"/>
              <a:gd name="connsiteY2-246" fmla="*/ 163692 h 8761670"/>
              <a:gd name="connsiteX3-247" fmla="*/ 4315748 w 8777545"/>
              <a:gd name="connsiteY3-248" fmla="*/ 0 h 8761670"/>
              <a:gd name="connsiteX4-249" fmla="*/ 4661309 w 8777545"/>
              <a:gd name="connsiteY4-250" fmla="*/ 163692 h 8761670"/>
              <a:gd name="connsiteX5-251" fmla="*/ 8777545 w 8777545"/>
              <a:gd name="connsiteY5-252" fmla="*/ 4280823 h 8761670"/>
              <a:gd name="connsiteX6-253" fmla="*/ 4296698 w 8777545"/>
              <a:gd name="connsiteY6-254" fmla="*/ 8761670 h 8761670"/>
              <a:gd name="connsiteX7-255" fmla="*/ 136934 w 8777545"/>
              <a:gd name="connsiteY7-256" fmla="*/ 4611866 h 8761670"/>
              <a:gd name="connsiteX8-257" fmla="*/ 0 w 8777545"/>
              <a:gd name="connsiteY8-258" fmla="*/ 4280823 h 8761670"/>
              <a:gd name="connsiteX0-259" fmla="*/ 0 w 8777545"/>
              <a:gd name="connsiteY0-260" fmla="*/ 4280823 h 8761670"/>
              <a:gd name="connsiteX1-261" fmla="*/ 136934 w 8777545"/>
              <a:gd name="connsiteY1-262" fmla="*/ 3964166 h 8761670"/>
              <a:gd name="connsiteX2-263" fmla="*/ 3918359 w 8777545"/>
              <a:gd name="connsiteY2-264" fmla="*/ 163692 h 8761670"/>
              <a:gd name="connsiteX3-265" fmla="*/ 4315748 w 8777545"/>
              <a:gd name="connsiteY3-266" fmla="*/ 0 h 8761670"/>
              <a:gd name="connsiteX4-267" fmla="*/ 4661309 w 8777545"/>
              <a:gd name="connsiteY4-268" fmla="*/ 163692 h 8761670"/>
              <a:gd name="connsiteX5-269" fmla="*/ 8777545 w 8777545"/>
              <a:gd name="connsiteY5-270" fmla="*/ 4280823 h 8761670"/>
              <a:gd name="connsiteX6-271" fmla="*/ 4296698 w 8777545"/>
              <a:gd name="connsiteY6-272" fmla="*/ 8761670 h 8761670"/>
              <a:gd name="connsiteX7-273" fmla="*/ 136934 w 8777545"/>
              <a:gd name="connsiteY7-274" fmla="*/ 4611866 h 8761670"/>
              <a:gd name="connsiteX8-275" fmla="*/ 0 w 8777545"/>
              <a:gd name="connsiteY8-276" fmla="*/ 4280823 h 8761670"/>
              <a:gd name="connsiteX0-277" fmla="*/ 0 w 8777545"/>
              <a:gd name="connsiteY0-278" fmla="*/ 4280823 h 8761670"/>
              <a:gd name="connsiteX1-279" fmla="*/ 136934 w 8777545"/>
              <a:gd name="connsiteY1-280" fmla="*/ 3964166 h 8761670"/>
              <a:gd name="connsiteX2-281" fmla="*/ 3918359 w 8777545"/>
              <a:gd name="connsiteY2-282" fmla="*/ 163692 h 8761670"/>
              <a:gd name="connsiteX3-283" fmla="*/ 4315748 w 8777545"/>
              <a:gd name="connsiteY3-284" fmla="*/ 0 h 8761670"/>
              <a:gd name="connsiteX4-285" fmla="*/ 4661309 w 8777545"/>
              <a:gd name="connsiteY4-286" fmla="*/ 163692 h 8761670"/>
              <a:gd name="connsiteX5-287" fmla="*/ 8777545 w 8777545"/>
              <a:gd name="connsiteY5-288" fmla="*/ 4280823 h 8761670"/>
              <a:gd name="connsiteX6-289" fmla="*/ 4296698 w 8777545"/>
              <a:gd name="connsiteY6-290" fmla="*/ 8761670 h 8761670"/>
              <a:gd name="connsiteX7-291" fmla="*/ 136934 w 8777545"/>
              <a:gd name="connsiteY7-292" fmla="*/ 4611866 h 8761670"/>
              <a:gd name="connsiteX8-293" fmla="*/ 0 w 8777545"/>
              <a:gd name="connsiteY8-294" fmla="*/ 4280823 h 8761670"/>
              <a:gd name="connsiteX0-295" fmla="*/ 0 w 8802945"/>
              <a:gd name="connsiteY0-296" fmla="*/ 4280823 h 8761670"/>
              <a:gd name="connsiteX1-297" fmla="*/ 162334 w 8802945"/>
              <a:gd name="connsiteY1-298" fmla="*/ 3964166 h 8761670"/>
              <a:gd name="connsiteX2-299" fmla="*/ 3943759 w 8802945"/>
              <a:gd name="connsiteY2-300" fmla="*/ 163692 h 8761670"/>
              <a:gd name="connsiteX3-301" fmla="*/ 4341148 w 8802945"/>
              <a:gd name="connsiteY3-302" fmla="*/ 0 h 8761670"/>
              <a:gd name="connsiteX4-303" fmla="*/ 4686709 w 8802945"/>
              <a:gd name="connsiteY4-304" fmla="*/ 163692 h 8761670"/>
              <a:gd name="connsiteX5-305" fmla="*/ 8802945 w 8802945"/>
              <a:gd name="connsiteY5-306" fmla="*/ 4280823 h 8761670"/>
              <a:gd name="connsiteX6-307" fmla="*/ 4322098 w 8802945"/>
              <a:gd name="connsiteY6-308" fmla="*/ 8761670 h 8761670"/>
              <a:gd name="connsiteX7-309" fmla="*/ 162334 w 8802945"/>
              <a:gd name="connsiteY7-310" fmla="*/ 4611866 h 8761670"/>
              <a:gd name="connsiteX8-311" fmla="*/ 0 w 8802945"/>
              <a:gd name="connsiteY8-312" fmla="*/ 4280823 h 8761670"/>
              <a:gd name="connsiteX0-313" fmla="*/ 0 w 8802945"/>
              <a:gd name="connsiteY0-314" fmla="*/ 4280823 h 8761670"/>
              <a:gd name="connsiteX1-315" fmla="*/ 162334 w 8802945"/>
              <a:gd name="connsiteY1-316" fmla="*/ 3964166 h 8761670"/>
              <a:gd name="connsiteX2-317" fmla="*/ 3943759 w 8802945"/>
              <a:gd name="connsiteY2-318" fmla="*/ 163692 h 8761670"/>
              <a:gd name="connsiteX3-319" fmla="*/ 4341148 w 8802945"/>
              <a:gd name="connsiteY3-320" fmla="*/ 0 h 8761670"/>
              <a:gd name="connsiteX4-321" fmla="*/ 4686709 w 8802945"/>
              <a:gd name="connsiteY4-322" fmla="*/ 163692 h 8761670"/>
              <a:gd name="connsiteX5-323" fmla="*/ 8802945 w 8802945"/>
              <a:gd name="connsiteY5-324" fmla="*/ 4280823 h 8761670"/>
              <a:gd name="connsiteX6-325" fmla="*/ 4322098 w 8802945"/>
              <a:gd name="connsiteY6-326" fmla="*/ 8761670 h 8761670"/>
              <a:gd name="connsiteX7-327" fmla="*/ 162334 w 8802945"/>
              <a:gd name="connsiteY7-328" fmla="*/ 4611866 h 8761670"/>
              <a:gd name="connsiteX8-329" fmla="*/ 0 w 8802945"/>
              <a:gd name="connsiteY8-330" fmla="*/ 4280823 h 8761670"/>
              <a:gd name="connsiteX0-331" fmla="*/ 0 w 8777545"/>
              <a:gd name="connsiteY0-332" fmla="*/ 4280823 h 8761670"/>
              <a:gd name="connsiteX1-333" fmla="*/ 136934 w 8777545"/>
              <a:gd name="connsiteY1-334" fmla="*/ 3964166 h 8761670"/>
              <a:gd name="connsiteX2-335" fmla="*/ 3918359 w 8777545"/>
              <a:gd name="connsiteY2-336" fmla="*/ 163692 h 8761670"/>
              <a:gd name="connsiteX3-337" fmla="*/ 4315748 w 8777545"/>
              <a:gd name="connsiteY3-338" fmla="*/ 0 h 8761670"/>
              <a:gd name="connsiteX4-339" fmla="*/ 4661309 w 8777545"/>
              <a:gd name="connsiteY4-340" fmla="*/ 163692 h 8761670"/>
              <a:gd name="connsiteX5-341" fmla="*/ 8777545 w 8777545"/>
              <a:gd name="connsiteY5-342" fmla="*/ 4280823 h 8761670"/>
              <a:gd name="connsiteX6-343" fmla="*/ 4296698 w 8777545"/>
              <a:gd name="connsiteY6-344" fmla="*/ 8761670 h 8761670"/>
              <a:gd name="connsiteX7-345" fmla="*/ 136934 w 8777545"/>
              <a:gd name="connsiteY7-346" fmla="*/ 4611866 h 8761670"/>
              <a:gd name="connsiteX8-347" fmla="*/ 0 w 8777545"/>
              <a:gd name="connsiteY8-348" fmla="*/ 4280823 h 8761670"/>
              <a:gd name="connsiteX0-349" fmla="*/ 0 w 8777545"/>
              <a:gd name="connsiteY0-350" fmla="*/ 4280823 h 8761670"/>
              <a:gd name="connsiteX1-351" fmla="*/ 136934 w 8777545"/>
              <a:gd name="connsiteY1-352" fmla="*/ 3964166 h 8761670"/>
              <a:gd name="connsiteX2-353" fmla="*/ 3918359 w 8777545"/>
              <a:gd name="connsiteY2-354" fmla="*/ 163692 h 8761670"/>
              <a:gd name="connsiteX3-355" fmla="*/ 4315748 w 8777545"/>
              <a:gd name="connsiteY3-356" fmla="*/ 0 h 8761670"/>
              <a:gd name="connsiteX4-357" fmla="*/ 4661309 w 8777545"/>
              <a:gd name="connsiteY4-358" fmla="*/ 163692 h 8761670"/>
              <a:gd name="connsiteX5-359" fmla="*/ 8777545 w 8777545"/>
              <a:gd name="connsiteY5-360" fmla="*/ 4280823 h 8761670"/>
              <a:gd name="connsiteX6-361" fmla="*/ 4296698 w 8777545"/>
              <a:gd name="connsiteY6-362" fmla="*/ 8761670 h 8761670"/>
              <a:gd name="connsiteX7-363" fmla="*/ 136934 w 8777545"/>
              <a:gd name="connsiteY7-364" fmla="*/ 4611866 h 8761670"/>
              <a:gd name="connsiteX8-365" fmla="*/ 0 w 8777545"/>
              <a:gd name="connsiteY8-366" fmla="*/ 4280823 h 8761670"/>
              <a:gd name="connsiteX0-367" fmla="*/ 0 w 8777545"/>
              <a:gd name="connsiteY0-368" fmla="*/ 4280823 h 8761670"/>
              <a:gd name="connsiteX1-369" fmla="*/ 136934 w 8777545"/>
              <a:gd name="connsiteY1-370" fmla="*/ 3964166 h 8761670"/>
              <a:gd name="connsiteX2-371" fmla="*/ 3918359 w 8777545"/>
              <a:gd name="connsiteY2-372" fmla="*/ 163692 h 8761670"/>
              <a:gd name="connsiteX3-373" fmla="*/ 4315748 w 8777545"/>
              <a:gd name="connsiteY3-374" fmla="*/ 0 h 8761670"/>
              <a:gd name="connsiteX4-375" fmla="*/ 4661309 w 8777545"/>
              <a:gd name="connsiteY4-376" fmla="*/ 163692 h 8761670"/>
              <a:gd name="connsiteX5-377" fmla="*/ 8452259 w 8777545"/>
              <a:gd name="connsiteY5-378" fmla="*/ 3958451 h 8761670"/>
              <a:gd name="connsiteX6-379" fmla="*/ 8777545 w 8777545"/>
              <a:gd name="connsiteY6-380" fmla="*/ 4280823 h 8761670"/>
              <a:gd name="connsiteX7-381" fmla="*/ 4296698 w 8777545"/>
              <a:gd name="connsiteY7-382" fmla="*/ 8761670 h 8761670"/>
              <a:gd name="connsiteX8-383" fmla="*/ 136934 w 8777545"/>
              <a:gd name="connsiteY8-384" fmla="*/ 4611866 h 8761670"/>
              <a:gd name="connsiteX9" fmla="*/ 0 w 8777545"/>
              <a:gd name="connsiteY9" fmla="*/ 4280823 h 8761670"/>
              <a:gd name="connsiteX0-385" fmla="*/ 0 w 8777545"/>
              <a:gd name="connsiteY0-386" fmla="*/ 4280823 h 8761670"/>
              <a:gd name="connsiteX1-387" fmla="*/ 136934 w 8777545"/>
              <a:gd name="connsiteY1-388" fmla="*/ 3964166 h 8761670"/>
              <a:gd name="connsiteX2-389" fmla="*/ 3918359 w 8777545"/>
              <a:gd name="connsiteY2-390" fmla="*/ 163692 h 8761670"/>
              <a:gd name="connsiteX3-391" fmla="*/ 4315748 w 8777545"/>
              <a:gd name="connsiteY3-392" fmla="*/ 0 h 8761670"/>
              <a:gd name="connsiteX4-393" fmla="*/ 4661309 w 8777545"/>
              <a:gd name="connsiteY4-394" fmla="*/ 163692 h 8761670"/>
              <a:gd name="connsiteX5-395" fmla="*/ 8452259 w 8777545"/>
              <a:gd name="connsiteY5-396" fmla="*/ 3958451 h 8761670"/>
              <a:gd name="connsiteX6-397" fmla="*/ 8777545 w 8777545"/>
              <a:gd name="connsiteY6-398" fmla="*/ 4280823 h 8761670"/>
              <a:gd name="connsiteX7-399" fmla="*/ 8391299 w 8777545"/>
              <a:gd name="connsiteY7-400" fmla="*/ 4667111 h 8761670"/>
              <a:gd name="connsiteX8-401" fmla="*/ 4296698 w 8777545"/>
              <a:gd name="connsiteY8-402" fmla="*/ 8761670 h 8761670"/>
              <a:gd name="connsiteX9-403" fmla="*/ 136934 w 8777545"/>
              <a:gd name="connsiteY9-404" fmla="*/ 4611866 h 8761670"/>
              <a:gd name="connsiteX10" fmla="*/ 0 w 8777545"/>
              <a:gd name="connsiteY10" fmla="*/ 4280823 h 8761670"/>
              <a:gd name="connsiteX0-405" fmla="*/ 0 w 8571805"/>
              <a:gd name="connsiteY0-406" fmla="*/ 4280823 h 8761670"/>
              <a:gd name="connsiteX1-407" fmla="*/ 136934 w 8571805"/>
              <a:gd name="connsiteY1-408" fmla="*/ 3964166 h 8761670"/>
              <a:gd name="connsiteX2-409" fmla="*/ 3918359 w 8571805"/>
              <a:gd name="connsiteY2-410" fmla="*/ 163692 h 8761670"/>
              <a:gd name="connsiteX3-411" fmla="*/ 4315748 w 8571805"/>
              <a:gd name="connsiteY3-412" fmla="*/ 0 h 8761670"/>
              <a:gd name="connsiteX4-413" fmla="*/ 4661309 w 8571805"/>
              <a:gd name="connsiteY4-414" fmla="*/ 163692 h 8761670"/>
              <a:gd name="connsiteX5-415" fmla="*/ 8452259 w 8571805"/>
              <a:gd name="connsiteY5-416" fmla="*/ 3958451 h 8761670"/>
              <a:gd name="connsiteX6-417" fmla="*/ 8571805 w 8571805"/>
              <a:gd name="connsiteY6-418" fmla="*/ 4288443 h 8761670"/>
              <a:gd name="connsiteX7-419" fmla="*/ 8391299 w 8571805"/>
              <a:gd name="connsiteY7-420" fmla="*/ 4667111 h 8761670"/>
              <a:gd name="connsiteX8-421" fmla="*/ 4296698 w 8571805"/>
              <a:gd name="connsiteY8-422" fmla="*/ 8761670 h 8761670"/>
              <a:gd name="connsiteX9-423" fmla="*/ 136934 w 8571805"/>
              <a:gd name="connsiteY9-424" fmla="*/ 4611866 h 8761670"/>
              <a:gd name="connsiteX10-425" fmla="*/ 0 w 8571805"/>
              <a:gd name="connsiteY10-426" fmla="*/ 4280823 h 8761670"/>
              <a:gd name="connsiteX0-427" fmla="*/ 0 w 8571805"/>
              <a:gd name="connsiteY0-428" fmla="*/ 4280823 h 8761670"/>
              <a:gd name="connsiteX1-429" fmla="*/ 136934 w 8571805"/>
              <a:gd name="connsiteY1-430" fmla="*/ 3964166 h 8761670"/>
              <a:gd name="connsiteX2-431" fmla="*/ 3918359 w 8571805"/>
              <a:gd name="connsiteY2-432" fmla="*/ 163692 h 8761670"/>
              <a:gd name="connsiteX3-433" fmla="*/ 4315748 w 8571805"/>
              <a:gd name="connsiteY3-434" fmla="*/ 0 h 8761670"/>
              <a:gd name="connsiteX4-435" fmla="*/ 4661309 w 8571805"/>
              <a:gd name="connsiteY4-436" fmla="*/ 163692 h 8761670"/>
              <a:gd name="connsiteX5-437" fmla="*/ 8452259 w 8571805"/>
              <a:gd name="connsiteY5-438" fmla="*/ 3958451 h 8761670"/>
              <a:gd name="connsiteX6-439" fmla="*/ 8571805 w 8571805"/>
              <a:gd name="connsiteY6-440" fmla="*/ 4288443 h 8761670"/>
              <a:gd name="connsiteX7-441" fmla="*/ 8391299 w 8571805"/>
              <a:gd name="connsiteY7-442" fmla="*/ 4667111 h 8761670"/>
              <a:gd name="connsiteX8-443" fmla="*/ 4296698 w 8571805"/>
              <a:gd name="connsiteY8-444" fmla="*/ 8761670 h 8761670"/>
              <a:gd name="connsiteX9-445" fmla="*/ 136934 w 8571805"/>
              <a:gd name="connsiteY9-446" fmla="*/ 4611866 h 8761670"/>
              <a:gd name="connsiteX10-447" fmla="*/ 0 w 8571805"/>
              <a:gd name="connsiteY10-448" fmla="*/ 4280823 h 8761670"/>
              <a:gd name="connsiteX0-449" fmla="*/ 0 w 8571805"/>
              <a:gd name="connsiteY0-450" fmla="*/ 4280823 h 8761670"/>
              <a:gd name="connsiteX1-451" fmla="*/ 136934 w 8571805"/>
              <a:gd name="connsiteY1-452" fmla="*/ 3964166 h 8761670"/>
              <a:gd name="connsiteX2-453" fmla="*/ 3918359 w 8571805"/>
              <a:gd name="connsiteY2-454" fmla="*/ 163692 h 8761670"/>
              <a:gd name="connsiteX3-455" fmla="*/ 4315748 w 8571805"/>
              <a:gd name="connsiteY3-456" fmla="*/ 0 h 8761670"/>
              <a:gd name="connsiteX4-457" fmla="*/ 4661309 w 8571805"/>
              <a:gd name="connsiteY4-458" fmla="*/ 163692 h 8761670"/>
              <a:gd name="connsiteX5-459" fmla="*/ 8452259 w 8571805"/>
              <a:gd name="connsiteY5-460" fmla="*/ 3958451 h 8761670"/>
              <a:gd name="connsiteX6-461" fmla="*/ 8571805 w 8571805"/>
              <a:gd name="connsiteY6-462" fmla="*/ 4288443 h 8761670"/>
              <a:gd name="connsiteX7-463" fmla="*/ 8391299 w 8571805"/>
              <a:gd name="connsiteY7-464" fmla="*/ 4667111 h 8761670"/>
              <a:gd name="connsiteX8-465" fmla="*/ 4296698 w 8571805"/>
              <a:gd name="connsiteY8-466" fmla="*/ 8761670 h 8761670"/>
              <a:gd name="connsiteX9-467" fmla="*/ 136934 w 8571805"/>
              <a:gd name="connsiteY9-468" fmla="*/ 4611866 h 8761670"/>
              <a:gd name="connsiteX10-469" fmla="*/ 0 w 8571805"/>
              <a:gd name="connsiteY10-470" fmla="*/ 4280823 h 8761670"/>
              <a:gd name="connsiteX0-471" fmla="*/ 0 w 8571805"/>
              <a:gd name="connsiteY0-472" fmla="*/ 4280823 h 8761670"/>
              <a:gd name="connsiteX1-473" fmla="*/ 136934 w 8571805"/>
              <a:gd name="connsiteY1-474" fmla="*/ 3964166 h 8761670"/>
              <a:gd name="connsiteX2-475" fmla="*/ 3918359 w 8571805"/>
              <a:gd name="connsiteY2-476" fmla="*/ 163692 h 8761670"/>
              <a:gd name="connsiteX3-477" fmla="*/ 4315748 w 8571805"/>
              <a:gd name="connsiteY3-478" fmla="*/ 0 h 8761670"/>
              <a:gd name="connsiteX4-479" fmla="*/ 4661309 w 8571805"/>
              <a:gd name="connsiteY4-480" fmla="*/ 163692 h 8761670"/>
              <a:gd name="connsiteX5-481" fmla="*/ 8452259 w 8571805"/>
              <a:gd name="connsiteY5-482" fmla="*/ 3958451 h 8761670"/>
              <a:gd name="connsiteX6-483" fmla="*/ 8571805 w 8571805"/>
              <a:gd name="connsiteY6-484" fmla="*/ 4288443 h 8761670"/>
              <a:gd name="connsiteX7-485" fmla="*/ 8391299 w 8571805"/>
              <a:gd name="connsiteY7-486" fmla="*/ 4667111 h 8761670"/>
              <a:gd name="connsiteX8-487" fmla="*/ 4296698 w 8571805"/>
              <a:gd name="connsiteY8-488" fmla="*/ 8761670 h 8761670"/>
              <a:gd name="connsiteX9-489" fmla="*/ 136934 w 8571805"/>
              <a:gd name="connsiteY9-490" fmla="*/ 4611866 h 8761670"/>
              <a:gd name="connsiteX10-491" fmla="*/ 0 w 8571805"/>
              <a:gd name="connsiteY10-492" fmla="*/ 4280823 h 8761670"/>
              <a:gd name="connsiteX0-493" fmla="*/ 0 w 8571805"/>
              <a:gd name="connsiteY0-494" fmla="*/ 4280823 h 8761670"/>
              <a:gd name="connsiteX1-495" fmla="*/ 136934 w 8571805"/>
              <a:gd name="connsiteY1-496" fmla="*/ 3964166 h 8761670"/>
              <a:gd name="connsiteX2-497" fmla="*/ 3918359 w 8571805"/>
              <a:gd name="connsiteY2-498" fmla="*/ 163692 h 8761670"/>
              <a:gd name="connsiteX3-499" fmla="*/ 4315748 w 8571805"/>
              <a:gd name="connsiteY3-500" fmla="*/ 0 h 8761670"/>
              <a:gd name="connsiteX4-501" fmla="*/ 4661309 w 8571805"/>
              <a:gd name="connsiteY4-502" fmla="*/ 163692 h 8761670"/>
              <a:gd name="connsiteX5-503" fmla="*/ 8452259 w 8571805"/>
              <a:gd name="connsiteY5-504" fmla="*/ 3958451 h 8761670"/>
              <a:gd name="connsiteX6-505" fmla="*/ 8571805 w 8571805"/>
              <a:gd name="connsiteY6-506" fmla="*/ 4288443 h 8761670"/>
              <a:gd name="connsiteX7-507" fmla="*/ 8391299 w 8571805"/>
              <a:gd name="connsiteY7-508" fmla="*/ 4667111 h 8761670"/>
              <a:gd name="connsiteX8-509" fmla="*/ 4296698 w 8571805"/>
              <a:gd name="connsiteY8-510" fmla="*/ 8761670 h 8761670"/>
              <a:gd name="connsiteX9-511" fmla="*/ 136934 w 8571805"/>
              <a:gd name="connsiteY9-512" fmla="*/ 4611866 h 8761670"/>
              <a:gd name="connsiteX10-513" fmla="*/ 0 w 8571805"/>
              <a:gd name="connsiteY10-514" fmla="*/ 4280823 h 8761670"/>
              <a:gd name="connsiteX0-515" fmla="*/ 0 w 8571805"/>
              <a:gd name="connsiteY0-516" fmla="*/ 4280823 h 8761670"/>
              <a:gd name="connsiteX1-517" fmla="*/ 136934 w 8571805"/>
              <a:gd name="connsiteY1-518" fmla="*/ 3964166 h 8761670"/>
              <a:gd name="connsiteX2-519" fmla="*/ 3918359 w 8571805"/>
              <a:gd name="connsiteY2-520" fmla="*/ 163692 h 8761670"/>
              <a:gd name="connsiteX3-521" fmla="*/ 4315748 w 8571805"/>
              <a:gd name="connsiteY3-522" fmla="*/ 0 h 8761670"/>
              <a:gd name="connsiteX4-523" fmla="*/ 4661309 w 8571805"/>
              <a:gd name="connsiteY4-524" fmla="*/ 163692 h 8761670"/>
              <a:gd name="connsiteX5-525" fmla="*/ 8452259 w 8571805"/>
              <a:gd name="connsiteY5-526" fmla="*/ 3958451 h 8761670"/>
              <a:gd name="connsiteX6-527" fmla="*/ 8571805 w 8571805"/>
              <a:gd name="connsiteY6-528" fmla="*/ 4288443 h 8761670"/>
              <a:gd name="connsiteX7-529" fmla="*/ 8391299 w 8571805"/>
              <a:gd name="connsiteY7-530" fmla="*/ 4667111 h 8761670"/>
              <a:gd name="connsiteX8-531" fmla="*/ 4296698 w 8571805"/>
              <a:gd name="connsiteY8-532" fmla="*/ 8761670 h 8761670"/>
              <a:gd name="connsiteX9-533" fmla="*/ 136934 w 8571805"/>
              <a:gd name="connsiteY9-534" fmla="*/ 4611866 h 8761670"/>
              <a:gd name="connsiteX10-535" fmla="*/ 0 w 8571805"/>
              <a:gd name="connsiteY10-536" fmla="*/ 4280823 h 8761670"/>
              <a:gd name="connsiteX0-537" fmla="*/ 0 w 8571805"/>
              <a:gd name="connsiteY0-538" fmla="*/ 4280823 h 8761670"/>
              <a:gd name="connsiteX1-539" fmla="*/ 136934 w 8571805"/>
              <a:gd name="connsiteY1-540" fmla="*/ 3964166 h 8761670"/>
              <a:gd name="connsiteX2-541" fmla="*/ 3918359 w 8571805"/>
              <a:gd name="connsiteY2-542" fmla="*/ 163692 h 8761670"/>
              <a:gd name="connsiteX3-543" fmla="*/ 4315748 w 8571805"/>
              <a:gd name="connsiteY3-544" fmla="*/ 0 h 8761670"/>
              <a:gd name="connsiteX4-545" fmla="*/ 4661309 w 8571805"/>
              <a:gd name="connsiteY4-546" fmla="*/ 163692 h 8761670"/>
              <a:gd name="connsiteX5-547" fmla="*/ 8452259 w 8571805"/>
              <a:gd name="connsiteY5-548" fmla="*/ 3958451 h 8761670"/>
              <a:gd name="connsiteX6-549" fmla="*/ 8571805 w 8571805"/>
              <a:gd name="connsiteY6-550" fmla="*/ 4288443 h 8761670"/>
              <a:gd name="connsiteX7-551" fmla="*/ 8391299 w 8571805"/>
              <a:gd name="connsiteY7-552" fmla="*/ 4667111 h 8761670"/>
              <a:gd name="connsiteX8-553" fmla="*/ 4661309 w 8571805"/>
              <a:gd name="connsiteY8-554" fmla="*/ 8402816 h 8761670"/>
              <a:gd name="connsiteX9-555" fmla="*/ 4296698 w 8571805"/>
              <a:gd name="connsiteY9-556" fmla="*/ 8761670 h 8761670"/>
              <a:gd name="connsiteX10-557" fmla="*/ 136934 w 8571805"/>
              <a:gd name="connsiteY10-558" fmla="*/ 4611866 h 8761670"/>
              <a:gd name="connsiteX11" fmla="*/ 0 w 8571805"/>
              <a:gd name="connsiteY11" fmla="*/ 4280823 h 8761670"/>
              <a:gd name="connsiteX0-559" fmla="*/ 0 w 8571805"/>
              <a:gd name="connsiteY0-560" fmla="*/ 4280823 h 8761670"/>
              <a:gd name="connsiteX1-561" fmla="*/ 136934 w 8571805"/>
              <a:gd name="connsiteY1-562" fmla="*/ 3964166 h 8761670"/>
              <a:gd name="connsiteX2-563" fmla="*/ 3918359 w 8571805"/>
              <a:gd name="connsiteY2-564" fmla="*/ 163692 h 8761670"/>
              <a:gd name="connsiteX3-565" fmla="*/ 4315748 w 8571805"/>
              <a:gd name="connsiteY3-566" fmla="*/ 0 h 8761670"/>
              <a:gd name="connsiteX4-567" fmla="*/ 4661309 w 8571805"/>
              <a:gd name="connsiteY4-568" fmla="*/ 163692 h 8761670"/>
              <a:gd name="connsiteX5-569" fmla="*/ 8452259 w 8571805"/>
              <a:gd name="connsiteY5-570" fmla="*/ 3958451 h 8761670"/>
              <a:gd name="connsiteX6-571" fmla="*/ 8571805 w 8571805"/>
              <a:gd name="connsiteY6-572" fmla="*/ 4288443 h 8761670"/>
              <a:gd name="connsiteX7-573" fmla="*/ 8391299 w 8571805"/>
              <a:gd name="connsiteY7-574" fmla="*/ 4667111 h 8761670"/>
              <a:gd name="connsiteX8-575" fmla="*/ 4661309 w 8571805"/>
              <a:gd name="connsiteY8-576" fmla="*/ 8402816 h 8761670"/>
              <a:gd name="connsiteX9-577" fmla="*/ 4296698 w 8571805"/>
              <a:gd name="connsiteY9-578" fmla="*/ 8761670 h 8761670"/>
              <a:gd name="connsiteX10-579" fmla="*/ 3965984 w 8571805"/>
              <a:gd name="connsiteY10-580" fmla="*/ 8436154 h 8761670"/>
              <a:gd name="connsiteX11-581" fmla="*/ 136934 w 8571805"/>
              <a:gd name="connsiteY11-582" fmla="*/ 4611866 h 8761670"/>
              <a:gd name="connsiteX12" fmla="*/ 0 w 8571805"/>
              <a:gd name="connsiteY12" fmla="*/ 4280823 h 8761670"/>
              <a:gd name="connsiteX0-583" fmla="*/ 0 w 8571805"/>
              <a:gd name="connsiteY0-584" fmla="*/ 4280823 h 8561645"/>
              <a:gd name="connsiteX1-585" fmla="*/ 136934 w 8571805"/>
              <a:gd name="connsiteY1-586" fmla="*/ 3964166 h 8561645"/>
              <a:gd name="connsiteX2-587" fmla="*/ 3918359 w 8571805"/>
              <a:gd name="connsiteY2-588" fmla="*/ 163692 h 8561645"/>
              <a:gd name="connsiteX3-589" fmla="*/ 4315748 w 8571805"/>
              <a:gd name="connsiteY3-590" fmla="*/ 0 h 8561645"/>
              <a:gd name="connsiteX4-591" fmla="*/ 4661309 w 8571805"/>
              <a:gd name="connsiteY4-592" fmla="*/ 163692 h 8561645"/>
              <a:gd name="connsiteX5-593" fmla="*/ 8452259 w 8571805"/>
              <a:gd name="connsiteY5-594" fmla="*/ 3958451 h 8561645"/>
              <a:gd name="connsiteX6-595" fmla="*/ 8571805 w 8571805"/>
              <a:gd name="connsiteY6-596" fmla="*/ 4288443 h 8561645"/>
              <a:gd name="connsiteX7-597" fmla="*/ 8391299 w 8571805"/>
              <a:gd name="connsiteY7-598" fmla="*/ 4667111 h 8561645"/>
              <a:gd name="connsiteX8-599" fmla="*/ 4661309 w 8571805"/>
              <a:gd name="connsiteY8-600" fmla="*/ 8402816 h 8561645"/>
              <a:gd name="connsiteX9-601" fmla="*/ 4306223 w 8571805"/>
              <a:gd name="connsiteY9-602" fmla="*/ 8561645 h 8561645"/>
              <a:gd name="connsiteX10-603" fmla="*/ 3965984 w 8571805"/>
              <a:gd name="connsiteY10-604" fmla="*/ 8436154 h 8561645"/>
              <a:gd name="connsiteX11-605" fmla="*/ 136934 w 8571805"/>
              <a:gd name="connsiteY11-606" fmla="*/ 4611866 h 8561645"/>
              <a:gd name="connsiteX12-607" fmla="*/ 0 w 8571805"/>
              <a:gd name="connsiteY12-608" fmla="*/ 4280823 h 8561645"/>
              <a:gd name="connsiteX0-609" fmla="*/ 0 w 8571805"/>
              <a:gd name="connsiteY0-610" fmla="*/ 4280823 h 8561645"/>
              <a:gd name="connsiteX1-611" fmla="*/ 136934 w 8571805"/>
              <a:gd name="connsiteY1-612" fmla="*/ 3964166 h 8561645"/>
              <a:gd name="connsiteX2-613" fmla="*/ 3918359 w 8571805"/>
              <a:gd name="connsiteY2-614" fmla="*/ 163692 h 8561645"/>
              <a:gd name="connsiteX3-615" fmla="*/ 4315748 w 8571805"/>
              <a:gd name="connsiteY3-616" fmla="*/ 0 h 8561645"/>
              <a:gd name="connsiteX4-617" fmla="*/ 4661309 w 8571805"/>
              <a:gd name="connsiteY4-618" fmla="*/ 163692 h 8561645"/>
              <a:gd name="connsiteX5-619" fmla="*/ 8452259 w 8571805"/>
              <a:gd name="connsiteY5-620" fmla="*/ 3958451 h 8561645"/>
              <a:gd name="connsiteX6-621" fmla="*/ 8571805 w 8571805"/>
              <a:gd name="connsiteY6-622" fmla="*/ 4288443 h 8561645"/>
              <a:gd name="connsiteX7-623" fmla="*/ 8391299 w 8571805"/>
              <a:gd name="connsiteY7-624" fmla="*/ 4667111 h 8561645"/>
              <a:gd name="connsiteX8-625" fmla="*/ 4661309 w 8571805"/>
              <a:gd name="connsiteY8-626" fmla="*/ 8402816 h 8561645"/>
              <a:gd name="connsiteX9-627" fmla="*/ 4306223 w 8571805"/>
              <a:gd name="connsiteY9-628" fmla="*/ 8561645 h 8561645"/>
              <a:gd name="connsiteX10-629" fmla="*/ 3965984 w 8571805"/>
              <a:gd name="connsiteY10-630" fmla="*/ 8436154 h 8561645"/>
              <a:gd name="connsiteX11-631" fmla="*/ 136934 w 8571805"/>
              <a:gd name="connsiteY11-632" fmla="*/ 4611866 h 8561645"/>
              <a:gd name="connsiteX12-633" fmla="*/ 0 w 8571805"/>
              <a:gd name="connsiteY12-634" fmla="*/ 4280823 h 8561645"/>
              <a:gd name="connsiteX0-635" fmla="*/ 0 w 8571805"/>
              <a:gd name="connsiteY0-636" fmla="*/ 4280823 h 8561645"/>
              <a:gd name="connsiteX1-637" fmla="*/ 136934 w 8571805"/>
              <a:gd name="connsiteY1-638" fmla="*/ 3964166 h 8561645"/>
              <a:gd name="connsiteX2-639" fmla="*/ 3918359 w 8571805"/>
              <a:gd name="connsiteY2-640" fmla="*/ 163692 h 8561645"/>
              <a:gd name="connsiteX3-641" fmla="*/ 4315748 w 8571805"/>
              <a:gd name="connsiteY3-642" fmla="*/ 0 h 8561645"/>
              <a:gd name="connsiteX4-643" fmla="*/ 4661309 w 8571805"/>
              <a:gd name="connsiteY4-644" fmla="*/ 163692 h 8561645"/>
              <a:gd name="connsiteX5-645" fmla="*/ 8452259 w 8571805"/>
              <a:gd name="connsiteY5-646" fmla="*/ 3958451 h 8561645"/>
              <a:gd name="connsiteX6-647" fmla="*/ 8571805 w 8571805"/>
              <a:gd name="connsiteY6-648" fmla="*/ 4288443 h 8561645"/>
              <a:gd name="connsiteX7-649" fmla="*/ 8391299 w 8571805"/>
              <a:gd name="connsiteY7-650" fmla="*/ 4667111 h 8561645"/>
              <a:gd name="connsiteX8-651" fmla="*/ 4661309 w 8571805"/>
              <a:gd name="connsiteY8-652" fmla="*/ 8402816 h 8561645"/>
              <a:gd name="connsiteX9-653" fmla="*/ 4306223 w 8571805"/>
              <a:gd name="connsiteY9-654" fmla="*/ 8561645 h 8561645"/>
              <a:gd name="connsiteX10-655" fmla="*/ 3965984 w 8571805"/>
              <a:gd name="connsiteY10-656" fmla="*/ 8436154 h 8561645"/>
              <a:gd name="connsiteX11-657" fmla="*/ 136934 w 8571805"/>
              <a:gd name="connsiteY11-658" fmla="*/ 4611866 h 8561645"/>
              <a:gd name="connsiteX12-659" fmla="*/ 0 w 8571805"/>
              <a:gd name="connsiteY12-660" fmla="*/ 4280823 h 8561645"/>
              <a:gd name="connsiteX0-661" fmla="*/ 0 w 8571805"/>
              <a:gd name="connsiteY0-662" fmla="*/ 4280823 h 8561645"/>
              <a:gd name="connsiteX1-663" fmla="*/ 136934 w 8571805"/>
              <a:gd name="connsiteY1-664" fmla="*/ 3964166 h 8561645"/>
              <a:gd name="connsiteX2-665" fmla="*/ 3918359 w 8571805"/>
              <a:gd name="connsiteY2-666" fmla="*/ 163692 h 8561645"/>
              <a:gd name="connsiteX3-667" fmla="*/ 4315748 w 8571805"/>
              <a:gd name="connsiteY3-668" fmla="*/ 0 h 8561645"/>
              <a:gd name="connsiteX4-669" fmla="*/ 4661309 w 8571805"/>
              <a:gd name="connsiteY4-670" fmla="*/ 163692 h 8561645"/>
              <a:gd name="connsiteX5-671" fmla="*/ 8452259 w 8571805"/>
              <a:gd name="connsiteY5-672" fmla="*/ 3958451 h 8561645"/>
              <a:gd name="connsiteX6-673" fmla="*/ 8571805 w 8571805"/>
              <a:gd name="connsiteY6-674" fmla="*/ 4288443 h 8561645"/>
              <a:gd name="connsiteX7-675" fmla="*/ 8391299 w 8571805"/>
              <a:gd name="connsiteY7-676" fmla="*/ 4667111 h 8561645"/>
              <a:gd name="connsiteX8-677" fmla="*/ 4661309 w 8571805"/>
              <a:gd name="connsiteY8-678" fmla="*/ 8402816 h 8561645"/>
              <a:gd name="connsiteX9-679" fmla="*/ 4306223 w 8571805"/>
              <a:gd name="connsiteY9-680" fmla="*/ 8561645 h 8561645"/>
              <a:gd name="connsiteX10-681" fmla="*/ 3965984 w 8571805"/>
              <a:gd name="connsiteY10-682" fmla="*/ 8436154 h 8561645"/>
              <a:gd name="connsiteX11-683" fmla="*/ 136934 w 8571805"/>
              <a:gd name="connsiteY11-684" fmla="*/ 4611866 h 8561645"/>
              <a:gd name="connsiteX12-685" fmla="*/ 0 w 8571805"/>
              <a:gd name="connsiteY12-686" fmla="*/ 4280823 h 8561645"/>
              <a:gd name="connsiteX0-687" fmla="*/ 0 w 8571805"/>
              <a:gd name="connsiteY0-688" fmla="*/ 4280823 h 8561645"/>
              <a:gd name="connsiteX1-689" fmla="*/ 136934 w 8571805"/>
              <a:gd name="connsiteY1-690" fmla="*/ 3964166 h 8561645"/>
              <a:gd name="connsiteX2-691" fmla="*/ 3918359 w 8571805"/>
              <a:gd name="connsiteY2-692" fmla="*/ 163692 h 8561645"/>
              <a:gd name="connsiteX3-693" fmla="*/ 4315748 w 8571805"/>
              <a:gd name="connsiteY3-694" fmla="*/ 0 h 8561645"/>
              <a:gd name="connsiteX4-695" fmla="*/ 4661309 w 8571805"/>
              <a:gd name="connsiteY4-696" fmla="*/ 163692 h 8561645"/>
              <a:gd name="connsiteX5-697" fmla="*/ 8452259 w 8571805"/>
              <a:gd name="connsiteY5-698" fmla="*/ 3958451 h 8561645"/>
              <a:gd name="connsiteX6-699" fmla="*/ 8571805 w 8571805"/>
              <a:gd name="connsiteY6-700" fmla="*/ 4288443 h 8561645"/>
              <a:gd name="connsiteX7-701" fmla="*/ 8391299 w 8571805"/>
              <a:gd name="connsiteY7-702" fmla="*/ 4667111 h 8561645"/>
              <a:gd name="connsiteX8-703" fmla="*/ 4661309 w 8571805"/>
              <a:gd name="connsiteY8-704" fmla="*/ 8402816 h 8561645"/>
              <a:gd name="connsiteX9-705" fmla="*/ 4306223 w 8571805"/>
              <a:gd name="connsiteY9-706" fmla="*/ 8561645 h 8561645"/>
              <a:gd name="connsiteX10-707" fmla="*/ 3965984 w 8571805"/>
              <a:gd name="connsiteY10-708" fmla="*/ 8436154 h 8561645"/>
              <a:gd name="connsiteX11-709" fmla="*/ 136934 w 8571805"/>
              <a:gd name="connsiteY11-710" fmla="*/ 4611866 h 8561645"/>
              <a:gd name="connsiteX12-711" fmla="*/ 0 w 8571805"/>
              <a:gd name="connsiteY12-712" fmla="*/ 4280823 h 8561645"/>
              <a:gd name="connsiteX0-713" fmla="*/ 0 w 8571805"/>
              <a:gd name="connsiteY0-714" fmla="*/ 4280823 h 8561645"/>
              <a:gd name="connsiteX1-715" fmla="*/ 136934 w 8571805"/>
              <a:gd name="connsiteY1-716" fmla="*/ 3964166 h 8561645"/>
              <a:gd name="connsiteX2-717" fmla="*/ 3918359 w 8571805"/>
              <a:gd name="connsiteY2-718" fmla="*/ 163692 h 8561645"/>
              <a:gd name="connsiteX3-719" fmla="*/ 4315748 w 8571805"/>
              <a:gd name="connsiteY3-720" fmla="*/ 0 h 8561645"/>
              <a:gd name="connsiteX4-721" fmla="*/ 4661309 w 8571805"/>
              <a:gd name="connsiteY4-722" fmla="*/ 163692 h 8561645"/>
              <a:gd name="connsiteX5-723" fmla="*/ 8452259 w 8571805"/>
              <a:gd name="connsiteY5-724" fmla="*/ 3958451 h 8561645"/>
              <a:gd name="connsiteX6-725" fmla="*/ 8571805 w 8571805"/>
              <a:gd name="connsiteY6-726" fmla="*/ 4288443 h 8561645"/>
              <a:gd name="connsiteX7-727" fmla="*/ 8391299 w 8571805"/>
              <a:gd name="connsiteY7-728" fmla="*/ 4667111 h 8561645"/>
              <a:gd name="connsiteX8-729" fmla="*/ 4661309 w 8571805"/>
              <a:gd name="connsiteY8-730" fmla="*/ 8402816 h 8561645"/>
              <a:gd name="connsiteX9-731" fmla="*/ 4306223 w 8571805"/>
              <a:gd name="connsiteY9-732" fmla="*/ 8561645 h 8561645"/>
              <a:gd name="connsiteX10-733" fmla="*/ 3965984 w 8571805"/>
              <a:gd name="connsiteY10-734" fmla="*/ 8436154 h 8561645"/>
              <a:gd name="connsiteX11-735" fmla="*/ 136934 w 8571805"/>
              <a:gd name="connsiteY11-736" fmla="*/ 4611866 h 8561645"/>
              <a:gd name="connsiteX12-737" fmla="*/ 0 w 8571805"/>
              <a:gd name="connsiteY12-738" fmla="*/ 4280823 h 8561645"/>
              <a:gd name="connsiteX0-739" fmla="*/ 0 w 8571805"/>
              <a:gd name="connsiteY0-740" fmla="*/ 4280823 h 8561645"/>
              <a:gd name="connsiteX1-741" fmla="*/ 136934 w 8571805"/>
              <a:gd name="connsiteY1-742" fmla="*/ 3964166 h 8561645"/>
              <a:gd name="connsiteX2-743" fmla="*/ 3918359 w 8571805"/>
              <a:gd name="connsiteY2-744" fmla="*/ 163692 h 8561645"/>
              <a:gd name="connsiteX3-745" fmla="*/ 4315748 w 8571805"/>
              <a:gd name="connsiteY3-746" fmla="*/ 0 h 8561645"/>
              <a:gd name="connsiteX4-747" fmla="*/ 4661309 w 8571805"/>
              <a:gd name="connsiteY4-748" fmla="*/ 163692 h 8561645"/>
              <a:gd name="connsiteX5-749" fmla="*/ 8452259 w 8571805"/>
              <a:gd name="connsiteY5-750" fmla="*/ 3958451 h 8561645"/>
              <a:gd name="connsiteX6-751" fmla="*/ 8571805 w 8571805"/>
              <a:gd name="connsiteY6-752" fmla="*/ 4288443 h 8561645"/>
              <a:gd name="connsiteX7-753" fmla="*/ 8391299 w 8571805"/>
              <a:gd name="connsiteY7-754" fmla="*/ 4667111 h 8561645"/>
              <a:gd name="connsiteX8-755" fmla="*/ 4661309 w 8571805"/>
              <a:gd name="connsiteY8-756" fmla="*/ 8402816 h 8561645"/>
              <a:gd name="connsiteX9-757" fmla="*/ 4306223 w 8571805"/>
              <a:gd name="connsiteY9-758" fmla="*/ 8561645 h 8561645"/>
              <a:gd name="connsiteX10-759" fmla="*/ 3965984 w 8571805"/>
              <a:gd name="connsiteY10-760" fmla="*/ 8436154 h 8561645"/>
              <a:gd name="connsiteX11-761" fmla="*/ 136934 w 8571805"/>
              <a:gd name="connsiteY11-762" fmla="*/ 4611866 h 8561645"/>
              <a:gd name="connsiteX12-763" fmla="*/ 0 w 8571805"/>
              <a:gd name="connsiteY12-764" fmla="*/ 4280823 h 85616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149" y="connsiteY7-150"/>
              </a:cxn>
              <a:cxn ang="0">
                <a:pos x="connsiteX8-167" y="connsiteY8-168"/>
              </a:cxn>
              <a:cxn ang="0">
                <a:pos x="connsiteX9-403" y="connsiteY9-404"/>
              </a:cxn>
              <a:cxn ang="0">
                <a:pos x="connsiteX10-425" y="connsiteY10-426"/>
              </a:cxn>
              <a:cxn ang="0">
                <a:pos x="connsiteX11-581" y="connsiteY11-582"/>
              </a:cxn>
              <a:cxn ang="0">
                <a:pos x="connsiteX12-607" y="connsiteY12-608"/>
              </a:cxn>
            </a:cxnLst>
            <a:rect l="l" t="t" r="r" b="b"/>
            <a:pathLst>
              <a:path w="8571805" h="8561645">
                <a:moveTo>
                  <a:pt x="0" y="4280823"/>
                </a:moveTo>
                <a:cubicBezTo>
                  <a:pt x="20245" y="4124471"/>
                  <a:pt x="46839" y="4063368"/>
                  <a:pt x="136934" y="3964166"/>
                </a:cubicBezTo>
                <a:lnTo>
                  <a:pt x="3918359" y="163692"/>
                </a:lnTo>
                <a:cubicBezTo>
                  <a:pt x="4050822" y="61503"/>
                  <a:pt x="4126135" y="6939"/>
                  <a:pt x="4315748" y="0"/>
                </a:cubicBezTo>
                <a:cubicBezTo>
                  <a:pt x="4497610" y="16464"/>
                  <a:pt x="4555647" y="71028"/>
                  <a:pt x="4661309" y="163692"/>
                </a:cubicBezTo>
                <a:lnTo>
                  <a:pt x="8452259" y="3958451"/>
                </a:lnTo>
                <a:cubicBezTo>
                  <a:pt x="8560688" y="4106548"/>
                  <a:pt x="8570056" y="4178446"/>
                  <a:pt x="8571805" y="4288443"/>
                </a:cubicBezTo>
                <a:cubicBezTo>
                  <a:pt x="8564024" y="4395616"/>
                  <a:pt x="8535288" y="4495168"/>
                  <a:pt x="8391299" y="4667111"/>
                </a:cubicBezTo>
                <a:lnTo>
                  <a:pt x="4661309" y="8402816"/>
                </a:lnTo>
                <a:cubicBezTo>
                  <a:pt x="4547709" y="8527197"/>
                  <a:pt x="4410298" y="8551565"/>
                  <a:pt x="4306223" y="8561645"/>
                </a:cubicBezTo>
                <a:cubicBezTo>
                  <a:pt x="4192810" y="8557915"/>
                  <a:pt x="4098447" y="8535134"/>
                  <a:pt x="3965984" y="8436154"/>
                </a:cubicBezTo>
                <a:lnTo>
                  <a:pt x="136934" y="4611866"/>
                </a:lnTo>
                <a:cubicBezTo>
                  <a:pt x="21439" y="4469768"/>
                  <a:pt x="1195" y="4391171"/>
                  <a:pt x="0" y="4280823"/>
                </a:cubicBezTo>
                <a:close/>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80" dirty="0"/>
          </a:p>
        </p:txBody>
      </p:sp>
      <p:sp>
        <p:nvSpPr>
          <p:cNvPr id="68" name="文本框 67"/>
          <p:cNvSpPr txBox="1"/>
          <p:nvPr>
            <p:custDataLst>
              <p:tags r:id="rId22"/>
            </p:custDataLst>
          </p:nvPr>
        </p:nvSpPr>
        <p:spPr>
          <a:xfrm>
            <a:off x="688202" y="8345432"/>
            <a:ext cx="2939635" cy="1476375"/>
          </a:xfrm>
          <a:prstGeom prst="rect">
            <a:avLst/>
          </a:prstGeom>
          <a:noFill/>
        </p:spPr>
        <p:txBody>
          <a:bodyPr wrap="square" rtlCol="0">
            <a:spAutoFit/>
          </a:bodyPr>
          <a:p>
            <a:pPr algn="ctr"/>
            <a:r>
              <a:rPr lang="zh-CN" altLang="en-US" b="1" dirty="0">
                <a:solidFill>
                  <a:srgbClr val="7030A0"/>
                </a:solidFill>
              </a:rPr>
              <a:t>革命老区</a:t>
            </a:r>
            <a:endParaRPr lang="zh-CN" altLang="en-US" b="1" dirty="0">
              <a:solidFill>
                <a:srgbClr val="7030A0"/>
              </a:solidFill>
            </a:endParaRPr>
          </a:p>
          <a:p>
            <a:pPr algn="ctr"/>
            <a:r>
              <a:rPr lang="zh-CN" altLang="en-US" b="1" dirty="0">
                <a:solidFill>
                  <a:srgbClr val="7030A0"/>
                </a:solidFill>
              </a:rPr>
              <a:t>羊皮舞</a:t>
            </a:r>
            <a:endParaRPr lang="zh-CN" altLang="en-US" b="1" dirty="0">
              <a:solidFill>
                <a:srgbClr val="7030A0"/>
              </a:solidFill>
            </a:endParaRPr>
          </a:p>
          <a:p>
            <a:pPr algn="ctr"/>
            <a:r>
              <a:rPr lang="zh-CN" altLang="en-US" b="1" dirty="0">
                <a:solidFill>
                  <a:srgbClr val="7030A0"/>
                </a:solidFill>
              </a:rPr>
              <a:t>文保单位</a:t>
            </a:r>
            <a:endParaRPr lang="zh-CN" altLang="en-US" b="1" dirty="0">
              <a:solidFill>
                <a:srgbClr val="7030A0"/>
              </a:solidFill>
            </a:endParaRPr>
          </a:p>
          <a:p>
            <a:pPr algn="ctr"/>
            <a:r>
              <a:rPr lang="zh-CN" altLang="en-US" b="1" dirty="0">
                <a:solidFill>
                  <a:srgbClr val="7030A0"/>
                </a:solidFill>
              </a:rPr>
              <a:t>特色村落</a:t>
            </a:r>
            <a:endParaRPr lang="zh-CN" altLang="en-US" b="1" dirty="0">
              <a:solidFill>
                <a:srgbClr val="7030A0"/>
              </a:solidFill>
            </a:endParaRPr>
          </a:p>
          <a:p>
            <a:pPr algn="ctr"/>
            <a:endParaRPr lang="zh-CN" altLang="en-US" b="1" dirty="0">
              <a:solidFill>
                <a:srgbClr val="7030A0"/>
              </a:solidFill>
            </a:endParaRPr>
          </a:p>
        </p:txBody>
      </p:sp>
      <p:sp>
        <p:nvSpPr>
          <p:cNvPr id="69" name="文本框 68"/>
          <p:cNvSpPr txBox="1"/>
          <p:nvPr>
            <p:custDataLst>
              <p:tags r:id="rId23"/>
            </p:custDataLst>
          </p:nvPr>
        </p:nvSpPr>
        <p:spPr>
          <a:xfrm>
            <a:off x="8077301" y="7709463"/>
            <a:ext cx="1102360" cy="368300"/>
          </a:xfrm>
          <a:prstGeom prst="rect">
            <a:avLst/>
          </a:prstGeom>
          <a:noFill/>
        </p:spPr>
        <p:txBody>
          <a:bodyPr wrap="none" rtlCol="0">
            <a:spAutoFit/>
          </a:bodyPr>
          <a:p>
            <a:pPr algn="l"/>
            <a:r>
              <a:rPr lang="zh-CN" b="1" dirty="0">
                <a:latin typeface="仿宋" panose="02010609060101010101" charset="-122"/>
                <a:ea typeface="仿宋" panose="02010609060101010101" charset="-122"/>
                <a:cs typeface="仿宋" panose="02010609060101010101" charset="-122"/>
                <a:sym typeface="+mn-ea"/>
              </a:rPr>
              <a:t>人居环境</a:t>
            </a:r>
            <a:endParaRPr lang="zh-CN" b="1" dirty="0">
              <a:solidFill>
                <a:srgbClr val="3D3D3D"/>
              </a:solidFill>
              <a:latin typeface="仿宋" panose="02010609060101010101" charset="-122"/>
              <a:ea typeface="仿宋" panose="02010609060101010101" charset="-122"/>
              <a:cs typeface="仿宋" panose="02010609060101010101" charset="-122"/>
              <a:sym typeface="+mn-ea"/>
            </a:endParaRPr>
          </a:p>
        </p:txBody>
      </p:sp>
      <p:sp>
        <p:nvSpPr>
          <p:cNvPr id="70" name="菱形 5"/>
          <p:cNvSpPr/>
          <p:nvPr>
            <p:custDataLst>
              <p:tags r:id="rId24"/>
            </p:custDataLst>
          </p:nvPr>
        </p:nvSpPr>
        <p:spPr>
          <a:xfrm>
            <a:off x="8037195" y="7357110"/>
            <a:ext cx="1182370" cy="1073150"/>
          </a:xfrm>
          <a:custGeom>
            <a:avLst/>
            <a:gdLst>
              <a:gd name="connsiteX0" fmla="*/ 0 w 8961695"/>
              <a:gd name="connsiteY0" fmla="*/ 4480848 h 8961695"/>
              <a:gd name="connsiteX1" fmla="*/ 4480848 w 8961695"/>
              <a:gd name="connsiteY1" fmla="*/ 0 h 8961695"/>
              <a:gd name="connsiteX2" fmla="*/ 8961695 w 8961695"/>
              <a:gd name="connsiteY2" fmla="*/ 4480848 h 8961695"/>
              <a:gd name="connsiteX3" fmla="*/ 4480848 w 8961695"/>
              <a:gd name="connsiteY3" fmla="*/ 8961695 h 8961695"/>
              <a:gd name="connsiteX4" fmla="*/ 0 w 8961695"/>
              <a:gd name="connsiteY4" fmla="*/ 4480848 h 8961695"/>
              <a:gd name="connsiteX0-1" fmla="*/ 0 w 8961695"/>
              <a:gd name="connsiteY0-2" fmla="*/ 4480848 h 8961695"/>
              <a:gd name="connsiteX1-3" fmla="*/ 4102509 w 8961695"/>
              <a:gd name="connsiteY1-4" fmla="*/ 363717 h 8961695"/>
              <a:gd name="connsiteX2-5" fmla="*/ 4480848 w 8961695"/>
              <a:gd name="connsiteY2-6" fmla="*/ 0 h 8961695"/>
              <a:gd name="connsiteX3-7" fmla="*/ 8961695 w 8961695"/>
              <a:gd name="connsiteY3-8" fmla="*/ 4480848 h 8961695"/>
              <a:gd name="connsiteX4-9" fmla="*/ 4480848 w 8961695"/>
              <a:gd name="connsiteY4-10" fmla="*/ 8961695 h 8961695"/>
              <a:gd name="connsiteX5" fmla="*/ 0 w 8961695"/>
              <a:gd name="connsiteY5" fmla="*/ 4480848 h 8961695"/>
              <a:gd name="connsiteX0-11" fmla="*/ 0 w 8961695"/>
              <a:gd name="connsiteY0-12" fmla="*/ 4480848 h 8961695"/>
              <a:gd name="connsiteX1-13" fmla="*/ 4102509 w 8961695"/>
              <a:gd name="connsiteY1-14" fmla="*/ 363717 h 8961695"/>
              <a:gd name="connsiteX2-15" fmla="*/ 4480848 w 8961695"/>
              <a:gd name="connsiteY2-16" fmla="*/ 0 h 8961695"/>
              <a:gd name="connsiteX3-17" fmla="*/ 4845459 w 8961695"/>
              <a:gd name="connsiteY3-18" fmla="*/ 363717 h 8961695"/>
              <a:gd name="connsiteX4-19" fmla="*/ 8961695 w 8961695"/>
              <a:gd name="connsiteY4-20" fmla="*/ 4480848 h 8961695"/>
              <a:gd name="connsiteX5-21" fmla="*/ 4480848 w 8961695"/>
              <a:gd name="connsiteY5-22" fmla="*/ 8961695 h 8961695"/>
              <a:gd name="connsiteX6" fmla="*/ 0 w 8961695"/>
              <a:gd name="connsiteY6" fmla="*/ 4480848 h 8961695"/>
              <a:gd name="connsiteX0-23" fmla="*/ 0 w 8961695"/>
              <a:gd name="connsiteY0-24" fmla="*/ 4480848 h 8961695"/>
              <a:gd name="connsiteX1-25" fmla="*/ 4102509 w 8961695"/>
              <a:gd name="connsiteY1-26" fmla="*/ 363717 h 8961695"/>
              <a:gd name="connsiteX2-27" fmla="*/ 4480848 w 8961695"/>
              <a:gd name="connsiteY2-28" fmla="*/ 0 h 8961695"/>
              <a:gd name="connsiteX3-29" fmla="*/ 4845459 w 8961695"/>
              <a:gd name="connsiteY3-30" fmla="*/ 363717 h 8961695"/>
              <a:gd name="connsiteX4-31" fmla="*/ 8961695 w 8961695"/>
              <a:gd name="connsiteY4-32" fmla="*/ 4480848 h 8961695"/>
              <a:gd name="connsiteX5-33" fmla="*/ 4480848 w 8961695"/>
              <a:gd name="connsiteY5-34" fmla="*/ 8961695 h 8961695"/>
              <a:gd name="connsiteX6-35" fmla="*/ 0 w 8961695"/>
              <a:gd name="connsiteY6-36" fmla="*/ 4480848 h 8961695"/>
              <a:gd name="connsiteX0-37" fmla="*/ 0 w 8961695"/>
              <a:gd name="connsiteY0-38" fmla="*/ 4280823 h 8761670"/>
              <a:gd name="connsiteX1-39" fmla="*/ 4102509 w 8961695"/>
              <a:gd name="connsiteY1-40" fmla="*/ 163692 h 8761670"/>
              <a:gd name="connsiteX2-41" fmla="*/ 4499898 w 8961695"/>
              <a:gd name="connsiteY2-42" fmla="*/ 0 h 8761670"/>
              <a:gd name="connsiteX3-43" fmla="*/ 4845459 w 8961695"/>
              <a:gd name="connsiteY3-44" fmla="*/ 163692 h 8761670"/>
              <a:gd name="connsiteX4-45" fmla="*/ 8961695 w 8961695"/>
              <a:gd name="connsiteY4-46" fmla="*/ 4280823 h 8761670"/>
              <a:gd name="connsiteX5-47" fmla="*/ 4480848 w 8961695"/>
              <a:gd name="connsiteY5-48" fmla="*/ 8761670 h 8761670"/>
              <a:gd name="connsiteX6-49" fmla="*/ 0 w 8961695"/>
              <a:gd name="connsiteY6-50" fmla="*/ 4280823 h 8761670"/>
              <a:gd name="connsiteX0-51" fmla="*/ 0 w 8961695"/>
              <a:gd name="connsiteY0-52" fmla="*/ 4280823 h 8761670"/>
              <a:gd name="connsiteX1-53" fmla="*/ 4102509 w 8961695"/>
              <a:gd name="connsiteY1-54" fmla="*/ 163692 h 8761670"/>
              <a:gd name="connsiteX2-55" fmla="*/ 4499898 w 8961695"/>
              <a:gd name="connsiteY2-56" fmla="*/ 0 h 8761670"/>
              <a:gd name="connsiteX3-57" fmla="*/ 4845459 w 8961695"/>
              <a:gd name="connsiteY3-58" fmla="*/ 163692 h 8761670"/>
              <a:gd name="connsiteX4-59" fmla="*/ 8961695 w 8961695"/>
              <a:gd name="connsiteY4-60" fmla="*/ 4280823 h 8761670"/>
              <a:gd name="connsiteX5-61" fmla="*/ 4480848 w 8961695"/>
              <a:gd name="connsiteY5-62" fmla="*/ 8761670 h 8761670"/>
              <a:gd name="connsiteX6-63" fmla="*/ 0 w 8961695"/>
              <a:gd name="connsiteY6-64" fmla="*/ 4280823 h 8761670"/>
              <a:gd name="connsiteX0-65" fmla="*/ 0 w 8961695"/>
              <a:gd name="connsiteY0-66" fmla="*/ 4280823 h 8761670"/>
              <a:gd name="connsiteX1-67" fmla="*/ 4102509 w 8961695"/>
              <a:gd name="connsiteY1-68" fmla="*/ 163692 h 8761670"/>
              <a:gd name="connsiteX2-69" fmla="*/ 4499898 w 8961695"/>
              <a:gd name="connsiteY2-70" fmla="*/ 0 h 8761670"/>
              <a:gd name="connsiteX3-71" fmla="*/ 4845459 w 8961695"/>
              <a:gd name="connsiteY3-72" fmla="*/ 163692 h 8761670"/>
              <a:gd name="connsiteX4-73" fmla="*/ 8961695 w 8961695"/>
              <a:gd name="connsiteY4-74" fmla="*/ 4280823 h 8761670"/>
              <a:gd name="connsiteX5-75" fmla="*/ 4480848 w 8961695"/>
              <a:gd name="connsiteY5-76" fmla="*/ 8761670 h 8761670"/>
              <a:gd name="connsiteX6-77" fmla="*/ 0 w 8961695"/>
              <a:gd name="connsiteY6-78" fmla="*/ 4280823 h 8761670"/>
              <a:gd name="connsiteX0-79" fmla="*/ 0 w 8961695"/>
              <a:gd name="connsiteY0-80" fmla="*/ 4280823 h 8761670"/>
              <a:gd name="connsiteX1-81" fmla="*/ 4102509 w 8961695"/>
              <a:gd name="connsiteY1-82" fmla="*/ 163692 h 8761670"/>
              <a:gd name="connsiteX2-83" fmla="*/ 4499898 w 8961695"/>
              <a:gd name="connsiteY2-84" fmla="*/ 0 h 8761670"/>
              <a:gd name="connsiteX3-85" fmla="*/ 4845459 w 8961695"/>
              <a:gd name="connsiteY3-86" fmla="*/ 163692 h 8761670"/>
              <a:gd name="connsiteX4-87" fmla="*/ 8961695 w 8961695"/>
              <a:gd name="connsiteY4-88" fmla="*/ 4280823 h 8761670"/>
              <a:gd name="connsiteX5-89" fmla="*/ 4480848 w 8961695"/>
              <a:gd name="connsiteY5-90" fmla="*/ 8761670 h 8761670"/>
              <a:gd name="connsiteX6-91" fmla="*/ 0 w 8961695"/>
              <a:gd name="connsiteY6-92" fmla="*/ 4280823 h 8761670"/>
              <a:gd name="connsiteX0-93" fmla="*/ 0 w 8961695"/>
              <a:gd name="connsiteY0-94" fmla="*/ 4280823 h 8761670"/>
              <a:gd name="connsiteX1-95" fmla="*/ 4102509 w 8961695"/>
              <a:gd name="connsiteY1-96" fmla="*/ 163692 h 8761670"/>
              <a:gd name="connsiteX2-97" fmla="*/ 4499898 w 8961695"/>
              <a:gd name="connsiteY2-98" fmla="*/ 0 h 8761670"/>
              <a:gd name="connsiteX3-99" fmla="*/ 4845459 w 8961695"/>
              <a:gd name="connsiteY3-100" fmla="*/ 163692 h 8761670"/>
              <a:gd name="connsiteX4-101" fmla="*/ 8961695 w 8961695"/>
              <a:gd name="connsiteY4-102" fmla="*/ 4280823 h 8761670"/>
              <a:gd name="connsiteX5-103" fmla="*/ 4480848 w 8961695"/>
              <a:gd name="connsiteY5-104" fmla="*/ 8761670 h 8761670"/>
              <a:gd name="connsiteX6-105" fmla="*/ 0 w 8961695"/>
              <a:gd name="connsiteY6-106" fmla="*/ 4280823 h 8761670"/>
              <a:gd name="connsiteX0-107" fmla="*/ 0 w 8961695"/>
              <a:gd name="connsiteY0-108" fmla="*/ 4280823 h 8761670"/>
              <a:gd name="connsiteX1-109" fmla="*/ 4102509 w 8961695"/>
              <a:gd name="connsiteY1-110" fmla="*/ 163692 h 8761670"/>
              <a:gd name="connsiteX2-111" fmla="*/ 4499898 w 8961695"/>
              <a:gd name="connsiteY2-112" fmla="*/ 0 h 8761670"/>
              <a:gd name="connsiteX3-113" fmla="*/ 4845459 w 8961695"/>
              <a:gd name="connsiteY3-114" fmla="*/ 163692 h 8761670"/>
              <a:gd name="connsiteX4-115" fmla="*/ 8961695 w 8961695"/>
              <a:gd name="connsiteY4-116" fmla="*/ 4280823 h 8761670"/>
              <a:gd name="connsiteX5-117" fmla="*/ 4480848 w 8961695"/>
              <a:gd name="connsiteY5-118" fmla="*/ 8761670 h 8761670"/>
              <a:gd name="connsiteX6-119" fmla="*/ 0 w 8961695"/>
              <a:gd name="connsiteY6-120" fmla="*/ 4280823 h 8761670"/>
              <a:gd name="connsiteX0-121" fmla="*/ 0 w 8961695"/>
              <a:gd name="connsiteY0-122" fmla="*/ 4280823 h 8761670"/>
              <a:gd name="connsiteX1-123" fmla="*/ 321084 w 8961695"/>
              <a:gd name="connsiteY1-124" fmla="*/ 3964166 h 8761670"/>
              <a:gd name="connsiteX2-125" fmla="*/ 4102509 w 8961695"/>
              <a:gd name="connsiteY2-126" fmla="*/ 163692 h 8761670"/>
              <a:gd name="connsiteX3-127" fmla="*/ 4499898 w 8961695"/>
              <a:gd name="connsiteY3-128" fmla="*/ 0 h 8761670"/>
              <a:gd name="connsiteX4-129" fmla="*/ 4845459 w 8961695"/>
              <a:gd name="connsiteY4-130" fmla="*/ 163692 h 8761670"/>
              <a:gd name="connsiteX5-131" fmla="*/ 8961695 w 8961695"/>
              <a:gd name="connsiteY5-132" fmla="*/ 4280823 h 8761670"/>
              <a:gd name="connsiteX6-133" fmla="*/ 4480848 w 8961695"/>
              <a:gd name="connsiteY6-134" fmla="*/ 8761670 h 8761670"/>
              <a:gd name="connsiteX7" fmla="*/ 0 w 8961695"/>
              <a:gd name="connsiteY7" fmla="*/ 4280823 h 8761670"/>
              <a:gd name="connsiteX0-135" fmla="*/ 0 w 8961695"/>
              <a:gd name="connsiteY0-136" fmla="*/ 4280823 h 8761670"/>
              <a:gd name="connsiteX1-137" fmla="*/ 321084 w 8961695"/>
              <a:gd name="connsiteY1-138" fmla="*/ 3964166 h 8761670"/>
              <a:gd name="connsiteX2-139" fmla="*/ 4102509 w 8961695"/>
              <a:gd name="connsiteY2-140" fmla="*/ 163692 h 8761670"/>
              <a:gd name="connsiteX3-141" fmla="*/ 4499898 w 8961695"/>
              <a:gd name="connsiteY3-142" fmla="*/ 0 h 8761670"/>
              <a:gd name="connsiteX4-143" fmla="*/ 4845459 w 8961695"/>
              <a:gd name="connsiteY4-144" fmla="*/ 163692 h 8761670"/>
              <a:gd name="connsiteX5-145" fmla="*/ 8961695 w 8961695"/>
              <a:gd name="connsiteY5-146" fmla="*/ 4280823 h 8761670"/>
              <a:gd name="connsiteX6-147" fmla="*/ 4480848 w 8961695"/>
              <a:gd name="connsiteY6-148" fmla="*/ 8761670 h 8761670"/>
              <a:gd name="connsiteX7-149" fmla="*/ 321084 w 8961695"/>
              <a:gd name="connsiteY7-150" fmla="*/ 4611866 h 8761670"/>
              <a:gd name="connsiteX8" fmla="*/ 0 w 8961695"/>
              <a:gd name="connsiteY8" fmla="*/ 4280823 h 8761670"/>
              <a:gd name="connsiteX0-151" fmla="*/ 0 w 8809295"/>
              <a:gd name="connsiteY0-152" fmla="*/ 4280823 h 8761670"/>
              <a:gd name="connsiteX1-153" fmla="*/ 168684 w 8809295"/>
              <a:gd name="connsiteY1-154" fmla="*/ 3964166 h 8761670"/>
              <a:gd name="connsiteX2-155" fmla="*/ 3950109 w 8809295"/>
              <a:gd name="connsiteY2-156" fmla="*/ 163692 h 8761670"/>
              <a:gd name="connsiteX3-157" fmla="*/ 4347498 w 8809295"/>
              <a:gd name="connsiteY3-158" fmla="*/ 0 h 8761670"/>
              <a:gd name="connsiteX4-159" fmla="*/ 4693059 w 8809295"/>
              <a:gd name="connsiteY4-160" fmla="*/ 163692 h 8761670"/>
              <a:gd name="connsiteX5-161" fmla="*/ 8809295 w 8809295"/>
              <a:gd name="connsiteY5-162" fmla="*/ 4280823 h 8761670"/>
              <a:gd name="connsiteX6-163" fmla="*/ 4328448 w 8809295"/>
              <a:gd name="connsiteY6-164" fmla="*/ 8761670 h 8761670"/>
              <a:gd name="connsiteX7-165" fmla="*/ 168684 w 8809295"/>
              <a:gd name="connsiteY7-166" fmla="*/ 4611866 h 8761670"/>
              <a:gd name="connsiteX8-167" fmla="*/ 0 w 8809295"/>
              <a:gd name="connsiteY8-168" fmla="*/ 4280823 h 8761670"/>
              <a:gd name="connsiteX0-169" fmla="*/ 0 w 8777545"/>
              <a:gd name="connsiteY0-170" fmla="*/ 4280823 h 8761670"/>
              <a:gd name="connsiteX1-171" fmla="*/ 136934 w 8777545"/>
              <a:gd name="connsiteY1-172" fmla="*/ 3964166 h 8761670"/>
              <a:gd name="connsiteX2-173" fmla="*/ 3918359 w 8777545"/>
              <a:gd name="connsiteY2-174" fmla="*/ 163692 h 8761670"/>
              <a:gd name="connsiteX3-175" fmla="*/ 4315748 w 8777545"/>
              <a:gd name="connsiteY3-176" fmla="*/ 0 h 8761670"/>
              <a:gd name="connsiteX4-177" fmla="*/ 4661309 w 8777545"/>
              <a:gd name="connsiteY4-178" fmla="*/ 163692 h 8761670"/>
              <a:gd name="connsiteX5-179" fmla="*/ 8777545 w 8777545"/>
              <a:gd name="connsiteY5-180" fmla="*/ 4280823 h 8761670"/>
              <a:gd name="connsiteX6-181" fmla="*/ 4296698 w 8777545"/>
              <a:gd name="connsiteY6-182" fmla="*/ 8761670 h 8761670"/>
              <a:gd name="connsiteX7-183" fmla="*/ 136934 w 8777545"/>
              <a:gd name="connsiteY7-184" fmla="*/ 4611866 h 8761670"/>
              <a:gd name="connsiteX8-185" fmla="*/ 0 w 8777545"/>
              <a:gd name="connsiteY8-186" fmla="*/ 4280823 h 8761670"/>
              <a:gd name="connsiteX0-187" fmla="*/ 0 w 8777545"/>
              <a:gd name="connsiteY0-188" fmla="*/ 4280823 h 8761670"/>
              <a:gd name="connsiteX1-189" fmla="*/ 136934 w 8777545"/>
              <a:gd name="connsiteY1-190" fmla="*/ 3964166 h 8761670"/>
              <a:gd name="connsiteX2-191" fmla="*/ 3918359 w 8777545"/>
              <a:gd name="connsiteY2-192" fmla="*/ 163692 h 8761670"/>
              <a:gd name="connsiteX3-193" fmla="*/ 4315748 w 8777545"/>
              <a:gd name="connsiteY3-194" fmla="*/ 0 h 8761670"/>
              <a:gd name="connsiteX4-195" fmla="*/ 4661309 w 8777545"/>
              <a:gd name="connsiteY4-196" fmla="*/ 163692 h 8761670"/>
              <a:gd name="connsiteX5-197" fmla="*/ 8777545 w 8777545"/>
              <a:gd name="connsiteY5-198" fmla="*/ 4280823 h 8761670"/>
              <a:gd name="connsiteX6-199" fmla="*/ 4296698 w 8777545"/>
              <a:gd name="connsiteY6-200" fmla="*/ 8761670 h 8761670"/>
              <a:gd name="connsiteX7-201" fmla="*/ 136934 w 8777545"/>
              <a:gd name="connsiteY7-202" fmla="*/ 4611866 h 8761670"/>
              <a:gd name="connsiteX8-203" fmla="*/ 0 w 8777545"/>
              <a:gd name="connsiteY8-204" fmla="*/ 4280823 h 8761670"/>
              <a:gd name="connsiteX0-205" fmla="*/ 0 w 8777545"/>
              <a:gd name="connsiteY0-206" fmla="*/ 4280823 h 8761670"/>
              <a:gd name="connsiteX1-207" fmla="*/ 136934 w 8777545"/>
              <a:gd name="connsiteY1-208" fmla="*/ 3964166 h 8761670"/>
              <a:gd name="connsiteX2-209" fmla="*/ 3918359 w 8777545"/>
              <a:gd name="connsiteY2-210" fmla="*/ 163692 h 8761670"/>
              <a:gd name="connsiteX3-211" fmla="*/ 4315748 w 8777545"/>
              <a:gd name="connsiteY3-212" fmla="*/ 0 h 8761670"/>
              <a:gd name="connsiteX4-213" fmla="*/ 4661309 w 8777545"/>
              <a:gd name="connsiteY4-214" fmla="*/ 163692 h 8761670"/>
              <a:gd name="connsiteX5-215" fmla="*/ 8777545 w 8777545"/>
              <a:gd name="connsiteY5-216" fmla="*/ 4280823 h 8761670"/>
              <a:gd name="connsiteX6-217" fmla="*/ 4296698 w 8777545"/>
              <a:gd name="connsiteY6-218" fmla="*/ 8761670 h 8761670"/>
              <a:gd name="connsiteX7-219" fmla="*/ 136934 w 8777545"/>
              <a:gd name="connsiteY7-220" fmla="*/ 4611866 h 8761670"/>
              <a:gd name="connsiteX8-221" fmla="*/ 0 w 8777545"/>
              <a:gd name="connsiteY8-222" fmla="*/ 4280823 h 8761670"/>
              <a:gd name="connsiteX0-223" fmla="*/ 0 w 8777545"/>
              <a:gd name="connsiteY0-224" fmla="*/ 4280823 h 8761670"/>
              <a:gd name="connsiteX1-225" fmla="*/ 136934 w 8777545"/>
              <a:gd name="connsiteY1-226" fmla="*/ 3964166 h 8761670"/>
              <a:gd name="connsiteX2-227" fmla="*/ 3918359 w 8777545"/>
              <a:gd name="connsiteY2-228" fmla="*/ 163692 h 8761670"/>
              <a:gd name="connsiteX3-229" fmla="*/ 4315748 w 8777545"/>
              <a:gd name="connsiteY3-230" fmla="*/ 0 h 8761670"/>
              <a:gd name="connsiteX4-231" fmla="*/ 4661309 w 8777545"/>
              <a:gd name="connsiteY4-232" fmla="*/ 163692 h 8761670"/>
              <a:gd name="connsiteX5-233" fmla="*/ 8777545 w 8777545"/>
              <a:gd name="connsiteY5-234" fmla="*/ 4280823 h 8761670"/>
              <a:gd name="connsiteX6-235" fmla="*/ 4296698 w 8777545"/>
              <a:gd name="connsiteY6-236" fmla="*/ 8761670 h 8761670"/>
              <a:gd name="connsiteX7-237" fmla="*/ 136934 w 8777545"/>
              <a:gd name="connsiteY7-238" fmla="*/ 4611866 h 8761670"/>
              <a:gd name="connsiteX8-239" fmla="*/ 0 w 8777545"/>
              <a:gd name="connsiteY8-240" fmla="*/ 4280823 h 8761670"/>
              <a:gd name="connsiteX0-241" fmla="*/ 0 w 8777545"/>
              <a:gd name="connsiteY0-242" fmla="*/ 4280823 h 8761670"/>
              <a:gd name="connsiteX1-243" fmla="*/ 136934 w 8777545"/>
              <a:gd name="connsiteY1-244" fmla="*/ 3964166 h 8761670"/>
              <a:gd name="connsiteX2-245" fmla="*/ 3918359 w 8777545"/>
              <a:gd name="connsiteY2-246" fmla="*/ 163692 h 8761670"/>
              <a:gd name="connsiteX3-247" fmla="*/ 4315748 w 8777545"/>
              <a:gd name="connsiteY3-248" fmla="*/ 0 h 8761670"/>
              <a:gd name="connsiteX4-249" fmla="*/ 4661309 w 8777545"/>
              <a:gd name="connsiteY4-250" fmla="*/ 163692 h 8761670"/>
              <a:gd name="connsiteX5-251" fmla="*/ 8777545 w 8777545"/>
              <a:gd name="connsiteY5-252" fmla="*/ 4280823 h 8761670"/>
              <a:gd name="connsiteX6-253" fmla="*/ 4296698 w 8777545"/>
              <a:gd name="connsiteY6-254" fmla="*/ 8761670 h 8761670"/>
              <a:gd name="connsiteX7-255" fmla="*/ 136934 w 8777545"/>
              <a:gd name="connsiteY7-256" fmla="*/ 4611866 h 8761670"/>
              <a:gd name="connsiteX8-257" fmla="*/ 0 w 8777545"/>
              <a:gd name="connsiteY8-258" fmla="*/ 4280823 h 8761670"/>
              <a:gd name="connsiteX0-259" fmla="*/ 0 w 8777545"/>
              <a:gd name="connsiteY0-260" fmla="*/ 4280823 h 8761670"/>
              <a:gd name="connsiteX1-261" fmla="*/ 136934 w 8777545"/>
              <a:gd name="connsiteY1-262" fmla="*/ 3964166 h 8761670"/>
              <a:gd name="connsiteX2-263" fmla="*/ 3918359 w 8777545"/>
              <a:gd name="connsiteY2-264" fmla="*/ 163692 h 8761670"/>
              <a:gd name="connsiteX3-265" fmla="*/ 4315748 w 8777545"/>
              <a:gd name="connsiteY3-266" fmla="*/ 0 h 8761670"/>
              <a:gd name="connsiteX4-267" fmla="*/ 4661309 w 8777545"/>
              <a:gd name="connsiteY4-268" fmla="*/ 163692 h 8761670"/>
              <a:gd name="connsiteX5-269" fmla="*/ 8777545 w 8777545"/>
              <a:gd name="connsiteY5-270" fmla="*/ 4280823 h 8761670"/>
              <a:gd name="connsiteX6-271" fmla="*/ 4296698 w 8777545"/>
              <a:gd name="connsiteY6-272" fmla="*/ 8761670 h 8761670"/>
              <a:gd name="connsiteX7-273" fmla="*/ 136934 w 8777545"/>
              <a:gd name="connsiteY7-274" fmla="*/ 4611866 h 8761670"/>
              <a:gd name="connsiteX8-275" fmla="*/ 0 w 8777545"/>
              <a:gd name="connsiteY8-276" fmla="*/ 4280823 h 8761670"/>
              <a:gd name="connsiteX0-277" fmla="*/ 0 w 8777545"/>
              <a:gd name="connsiteY0-278" fmla="*/ 4280823 h 8761670"/>
              <a:gd name="connsiteX1-279" fmla="*/ 136934 w 8777545"/>
              <a:gd name="connsiteY1-280" fmla="*/ 3964166 h 8761670"/>
              <a:gd name="connsiteX2-281" fmla="*/ 3918359 w 8777545"/>
              <a:gd name="connsiteY2-282" fmla="*/ 163692 h 8761670"/>
              <a:gd name="connsiteX3-283" fmla="*/ 4315748 w 8777545"/>
              <a:gd name="connsiteY3-284" fmla="*/ 0 h 8761670"/>
              <a:gd name="connsiteX4-285" fmla="*/ 4661309 w 8777545"/>
              <a:gd name="connsiteY4-286" fmla="*/ 163692 h 8761670"/>
              <a:gd name="connsiteX5-287" fmla="*/ 8777545 w 8777545"/>
              <a:gd name="connsiteY5-288" fmla="*/ 4280823 h 8761670"/>
              <a:gd name="connsiteX6-289" fmla="*/ 4296698 w 8777545"/>
              <a:gd name="connsiteY6-290" fmla="*/ 8761670 h 8761670"/>
              <a:gd name="connsiteX7-291" fmla="*/ 136934 w 8777545"/>
              <a:gd name="connsiteY7-292" fmla="*/ 4611866 h 8761670"/>
              <a:gd name="connsiteX8-293" fmla="*/ 0 w 8777545"/>
              <a:gd name="connsiteY8-294" fmla="*/ 4280823 h 8761670"/>
              <a:gd name="connsiteX0-295" fmla="*/ 0 w 8802945"/>
              <a:gd name="connsiteY0-296" fmla="*/ 4280823 h 8761670"/>
              <a:gd name="connsiteX1-297" fmla="*/ 162334 w 8802945"/>
              <a:gd name="connsiteY1-298" fmla="*/ 3964166 h 8761670"/>
              <a:gd name="connsiteX2-299" fmla="*/ 3943759 w 8802945"/>
              <a:gd name="connsiteY2-300" fmla="*/ 163692 h 8761670"/>
              <a:gd name="connsiteX3-301" fmla="*/ 4341148 w 8802945"/>
              <a:gd name="connsiteY3-302" fmla="*/ 0 h 8761670"/>
              <a:gd name="connsiteX4-303" fmla="*/ 4686709 w 8802945"/>
              <a:gd name="connsiteY4-304" fmla="*/ 163692 h 8761670"/>
              <a:gd name="connsiteX5-305" fmla="*/ 8802945 w 8802945"/>
              <a:gd name="connsiteY5-306" fmla="*/ 4280823 h 8761670"/>
              <a:gd name="connsiteX6-307" fmla="*/ 4322098 w 8802945"/>
              <a:gd name="connsiteY6-308" fmla="*/ 8761670 h 8761670"/>
              <a:gd name="connsiteX7-309" fmla="*/ 162334 w 8802945"/>
              <a:gd name="connsiteY7-310" fmla="*/ 4611866 h 8761670"/>
              <a:gd name="connsiteX8-311" fmla="*/ 0 w 8802945"/>
              <a:gd name="connsiteY8-312" fmla="*/ 4280823 h 8761670"/>
              <a:gd name="connsiteX0-313" fmla="*/ 0 w 8802945"/>
              <a:gd name="connsiteY0-314" fmla="*/ 4280823 h 8761670"/>
              <a:gd name="connsiteX1-315" fmla="*/ 162334 w 8802945"/>
              <a:gd name="connsiteY1-316" fmla="*/ 3964166 h 8761670"/>
              <a:gd name="connsiteX2-317" fmla="*/ 3943759 w 8802945"/>
              <a:gd name="connsiteY2-318" fmla="*/ 163692 h 8761670"/>
              <a:gd name="connsiteX3-319" fmla="*/ 4341148 w 8802945"/>
              <a:gd name="connsiteY3-320" fmla="*/ 0 h 8761670"/>
              <a:gd name="connsiteX4-321" fmla="*/ 4686709 w 8802945"/>
              <a:gd name="connsiteY4-322" fmla="*/ 163692 h 8761670"/>
              <a:gd name="connsiteX5-323" fmla="*/ 8802945 w 8802945"/>
              <a:gd name="connsiteY5-324" fmla="*/ 4280823 h 8761670"/>
              <a:gd name="connsiteX6-325" fmla="*/ 4322098 w 8802945"/>
              <a:gd name="connsiteY6-326" fmla="*/ 8761670 h 8761670"/>
              <a:gd name="connsiteX7-327" fmla="*/ 162334 w 8802945"/>
              <a:gd name="connsiteY7-328" fmla="*/ 4611866 h 8761670"/>
              <a:gd name="connsiteX8-329" fmla="*/ 0 w 8802945"/>
              <a:gd name="connsiteY8-330" fmla="*/ 4280823 h 8761670"/>
              <a:gd name="connsiteX0-331" fmla="*/ 0 w 8777545"/>
              <a:gd name="connsiteY0-332" fmla="*/ 4280823 h 8761670"/>
              <a:gd name="connsiteX1-333" fmla="*/ 136934 w 8777545"/>
              <a:gd name="connsiteY1-334" fmla="*/ 3964166 h 8761670"/>
              <a:gd name="connsiteX2-335" fmla="*/ 3918359 w 8777545"/>
              <a:gd name="connsiteY2-336" fmla="*/ 163692 h 8761670"/>
              <a:gd name="connsiteX3-337" fmla="*/ 4315748 w 8777545"/>
              <a:gd name="connsiteY3-338" fmla="*/ 0 h 8761670"/>
              <a:gd name="connsiteX4-339" fmla="*/ 4661309 w 8777545"/>
              <a:gd name="connsiteY4-340" fmla="*/ 163692 h 8761670"/>
              <a:gd name="connsiteX5-341" fmla="*/ 8777545 w 8777545"/>
              <a:gd name="connsiteY5-342" fmla="*/ 4280823 h 8761670"/>
              <a:gd name="connsiteX6-343" fmla="*/ 4296698 w 8777545"/>
              <a:gd name="connsiteY6-344" fmla="*/ 8761670 h 8761670"/>
              <a:gd name="connsiteX7-345" fmla="*/ 136934 w 8777545"/>
              <a:gd name="connsiteY7-346" fmla="*/ 4611866 h 8761670"/>
              <a:gd name="connsiteX8-347" fmla="*/ 0 w 8777545"/>
              <a:gd name="connsiteY8-348" fmla="*/ 4280823 h 8761670"/>
              <a:gd name="connsiteX0-349" fmla="*/ 0 w 8777545"/>
              <a:gd name="connsiteY0-350" fmla="*/ 4280823 h 8761670"/>
              <a:gd name="connsiteX1-351" fmla="*/ 136934 w 8777545"/>
              <a:gd name="connsiteY1-352" fmla="*/ 3964166 h 8761670"/>
              <a:gd name="connsiteX2-353" fmla="*/ 3918359 w 8777545"/>
              <a:gd name="connsiteY2-354" fmla="*/ 163692 h 8761670"/>
              <a:gd name="connsiteX3-355" fmla="*/ 4315748 w 8777545"/>
              <a:gd name="connsiteY3-356" fmla="*/ 0 h 8761670"/>
              <a:gd name="connsiteX4-357" fmla="*/ 4661309 w 8777545"/>
              <a:gd name="connsiteY4-358" fmla="*/ 163692 h 8761670"/>
              <a:gd name="connsiteX5-359" fmla="*/ 8777545 w 8777545"/>
              <a:gd name="connsiteY5-360" fmla="*/ 4280823 h 8761670"/>
              <a:gd name="connsiteX6-361" fmla="*/ 4296698 w 8777545"/>
              <a:gd name="connsiteY6-362" fmla="*/ 8761670 h 8761670"/>
              <a:gd name="connsiteX7-363" fmla="*/ 136934 w 8777545"/>
              <a:gd name="connsiteY7-364" fmla="*/ 4611866 h 8761670"/>
              <a:gd name="connsiteX8-365" fmla="*/ 0 w 8777545"/>
              <a:gd name="connsiteY8-366" fmla="*/ 4280823 h 8761670"/>
              <a:gd name="connsiteX0-367" fmla="*/ 0 w 8777545"/>
              <a:gd name="connsiteY0-368" fmla="*/ 4280823 h 8761670"/>
              <a:gd name="connsiteX1-369" fmla="*/ 136934 w 8777545"/>
              <a:gd name="connsiteY1-370" fmla="*/ 3964166 h 8761670"/>
              <a:gd name="connsiteX2-371" fmla="*/ 3918359 w 8777545"/>
              <a:gd name="connsiteY2-372" fmla="*/ 163692 h 8761670"/>
              <a:gd name="connsiteX3-373" fmla="*/ 4315748 w 8777545"/>
              <a:gd name="connsiteY3-374" fmla="*/ 0 h 8761670"/>
              <a:gd name="connsiteX4-375" fmla="*/ 4661309 w 8777545"/>
              <a:gd name="connsiteY4-376" fmla="*/ 163692 h 8761670"/>
              <a:gd name="connsiteX5-377" fmla="*/ 8452259 w 8777545"/>
              <a:gd name="connsiteY5-378" fmla="*/ 3958451 h 8761670"/>
              <a:gd name="connsiteX6-379" fmla="*/ 8777545 w 8777545"/>
              <a:gd name="connsiteY6-380" fmla="*/ 4280823 h 8761670"/>
              <a:gd name="connsiteX7-381" fmla="*/ 4296698 w 8777545"/>
              <a:gd name="connsiteY7-382" fmla="*/ 8761670 h 8761670"/>
              <a:gd name="connsiteX8-383" fmla="*/ 136934 w 8777545"/>
              <a:gd name="connsiteY8-384" fmla="*/ 4611866 h 8761670"/>
              <a:gd name="connsiteX9" fmla="*/ 0 w 8777545"/>
              <a:gd name="connsiteY9" fmla="*/ 4280823 h 8761670"/>
              <a:gd name="connsiteX0-385" fmla="*/ 0 w 8777545"/>
              <a:gd name="connsiteY0-386" fmla="*/ 4280823 h 8761670"/>
              <a:gd name="connsiteX1-387" fmla="*/ 136934 w 8777545"/>
              <a:gd name="connsiteY1-388" fmla="*/ 3964166 h 8761670"/>
              <a:gd name="connsiteX2-389" fmla="*/ 3918359 w 8777545"/>
              <a:gd name="connsiteY2-390" fmla="*/ 163692 h 8761670"/>
              <a:gd name="connsiteX3-391" fmla="*/ 4315748 w 8777545"/>
              <a:gd name="connsiteY3-392" fmla="*/ 0 h 8761670"/>
              <a:gd name="connsiteX4-393" fmla="*/ 4661309 w 8777545"/>
              <a:gd name="connsiteY4-394" fmla="*/ 163692 h 8761670"/>
              <a:gd name="connsiteX5-395" fmla="*/ 8452259 w 8777545"/>
              <a:gd name="connsiteY5-396" fmla="*/ 3958451 h 8761670"/>
              <a:gd name="connsiteX6-397" fmla="*/ 8777545 w 8777545"/>
              <a:gd name="connsiteY6-398" fmla="*/ 4280823 h 8761670"/>
              <a:gd name="connsiteX7-399" fmla="*/ 8391299 w 8777545"/>
              <a:gd name="connsiteY7-400" fmla="*/ 4667111 h 8761670"/>
              <a:gd name="connsiteX8-401" fmla="*/ 4296698 w 8777545"/>
              <a:gd name="connsiteY8-402" fmla="*/ 8761670 h 8761670"/>
              <a:gd name="connsiteX9-403" fmla="*/ 136934 w 8777545"/>
              <a:gd name="connsiteY9-404" fmla="*/ 4611866 h 8761670"/>
              <a:gd name="connsiteX10" fmla="*/ 0 w 8777545"/>
              <a:gd name="connsiteY10" fmla="*/ 4280823 h 8761670"/>
              <a:gd name="connsiteX0-405" fmla="*/ 0 w 8571805"/>
              <a:gd name="connsiteY0-406" fmla="*/ 4280823 h 8761670"/>
              <a:gd name="connsiteX1-407" fmla="*/ 136934 w 8571805"/>
              <a:gd name="connsiteY1-408" fmla="*/ 3964166 h 8761670"/>
              <a:gd name="connsiteX2-409" fmla="*/ 3918359 w 8571805"/>
              <a:gd name="connsiteY2-410" fmla="*/ 163692 h 8761670"/>
              <a:gd name="connsiteX3-411" fmla="*/ 4315748 w 8571805"/>
              <a:gd name="connsiteY3-412" fmla="*/ 0 h 8761670"/>
              <a:gd name="connsiteX4-413" fmla="*/ 4661309 w 8571805"/>
              <a:gd name="connsiteY4-414" fmla="*/ 163692 h 8761670"/>
              <a:gd name="connsiteX5-415" fmla="*/ 8452259 w 8571805"/>
              <a:gd name="connsiteY5-416" fmla="*/ 3958451 h 8761670"/>
              <a:gd name="connsiteX6-417" fmla="*/ 8571805 w 8571805"/>
              <a:gd name="connsiteY6-418" fmla="*/ 4288443 h 8761670"/>
              <a:gd name="connsiteX7-419" fmla="*/ 8391299 w 8571805"/>
              <a:gd name="connsiteY7-420" fmla="*/ 4667111 h 8761670"/>
              <a:gd name="connsiteX8-421" fmla="*/ 4296698 w 8571805"/>
              <a:gd name="connsiteY8-422" fmla="*/ 8761670 h 8761670"/>
              <a:gd name="connsiteX9-423" fmla="*/ 136934 w 8571805"/>
              <a:gd name="connsiteY9-424" fmla="*/ 4611866 h 8761670"/>
              <a:gd name="connsiteX10-425" fmla="*/ 0 w 8571805"/>
              <a:gd name="connsiteY10-426" fmla="*/ 4280823 h 8761670"/>
              <a:gd name="connsiteX0-427" fmla="*/ 0 w 8571805"/>
              <a:gd name="connsiteY0-428" fmla="*/ 4280823 h 8761670"/>
              <a:gd name="connsiteX1-429" fmla="*/ 136934 w 8571805"/>
              <a:gd name="connsiteY1-430" fmla="*/ 3964166 h 8761670"/>
              <a:gd name="connsiteX2-431" fmla="*/ 3918359 w 8571805"/>
              <a:gd name="connsiteY2-432" fmla="*/ 163692 h 8761670"/>
              <a:gd name="connsiteX3-433" fmla="*/ 4315748 w 8571805"/>
              <a:gd name="connsiteY3-434" fmla="*/ 0 h 8761670"/>
              <a:gd name="connsiteX4-435" fmla="*/ 4661309 w 8571805"/>
              <a:gd name="connsiteY4-436" fmla="*/ 163692 h 8761670"/>
              <a:gd name="connsiteX5-437" fmla="*/ 8452259 w 8571805"/>
              <a:gd name="connsiteY5-438" fmla="*/ 3958451 h 8761670"/>
              <a:gd name="connsiteX6-439" fmla="*/ 8571805 w 8571805"/>
              <a:gd name="connsiteY6-440" fmla="*/ 4288443 h 8761670"/>
              <a:gd name="connsiteX7-441" fmla="*/ 8391299 w 8571805"/>
              <a:gd name="connsiteY7-442" fmla="*/ 4667111 h 8761670"/>
              <a:gd name="connsiteX8-443" fmla="*/ 4296698 w 8571805"/>
              <a:gd name="connsiteY8-444" fmla="*/ 8761670 h 8761670"/>
              <a:gd name="connsiteX9-445" fmla="*/ 136934 w 8571805"/>
              <a:gd name="connsiteY9-446" fmla="*/ 4611866 h 8761670"/>
              <a:gd name="connsiteX10-447" fmla="*/ 0 w 8571805"/>
              <a:gd name="connsiteY10-448" fmla="*/ 4280823 h 8761670"/>
              <a:gd name="connsiteX0-449" fmla="*/ 0 w 8571805"/>
              <a:gd name="connsiteY0-450" fmla="*/ 4280823 h 8761670"/>
              <a:gd name="connsiteX1-451" fmla="*/ 136934 w 8571805"/>
              <a:gd name="connsiteY1-452" fmla="*/ 3964166 h 8761670"/>
              <a:gd name="connsiteX2-453" fmla="*/ 3918359 w 8571805"/>
              <a:gd name="connsiteY2-454" fmla="*/ 163692 h 8761670"/>
              <a:gd name="connsiteX3-455" fmla="*/ 4315748 w 8571805"/>
              <a:gd name="connsiteY3-456" fmla="*/ 0 h 8761670"/>
              <a:gd name="connsiteX4-457" fmla="*/ 4661309 w 8571805"/>
              <a:gd name="connsiteY4-458" fmla="*/ 163692 h 8761670"/>
              <a:gd name="connsiteX5-459" fmla="*/ 8452259 w 8571805"/>
              <a:gd name="connsiteY5-460" fmla="*/ 3958451 h 8761670"/>
              <a:gd name="connsiteX6-461" fmla="*/ 8571805 w 8571805"/>
              <a:gd name="connsiteY6-462" fmla="*/ 4288443 h 8761670"/>
              <a:gd name="connsiteX7-463" fmla="*/ 8391299 w 8571805"/>
              <a:gd name="connsiteY7-464" fmla="*/ 4667111 h 8761670"/>
              <a:gd name="connsiteX8-465" fmla="*/ 4296698 w 8571805"/>
              <a:gd name="connsiteY8-466" fmla="*/ 8761670 h 8761670"/>
              <a:gd name="connsiteX9-467" fmla="*/ 136934 w 8571805"/>
              <a:gd name="connsiteY9-468" fmla="*/ 4611866 h 8761670"/>
              <a:gd name="connsiteX10-469" fmla="*/ 0 w 8571805"/>
              <a:gd name="connsiteY10-470" fmla="*/ 4280823 h 8761670"/>
              <a:gd name="connsiteX0-471" fmla="*/ 0 w 8571805"/>
              <a:gd name="connsiteY0-472" fmla="*/ 4280823 h 8761670"/>
              <a:gd name="connsiteX1-473" fmla="*/ 136934 w 8571805"/>
              <a:gd name="connsiteY1-474" fmla="*/ 3964166 h 8761670"/>
              <a:gd name="connsiteX2-475" fmla="*/ 3918359 w 8571805"/>
              <a:gd name="connsiteY2-476" fmla="*/ 163692 h 8761670"/>
              <a:gd name="connsiteX3-477" fmla="*/ 4315748 w 8571805"/>
              <a:gd name="connsiteY3-478" fmla="*/ 0 h 8761670"/>
              <a:gd name="connsiteX4-479" fmla="*/ 4661309 w 8571805"/>
              <a:gd name="connsiteY4-480" fmla="*/ 163692 h 8761670"/>
              <a:gd name="connsiteX5-481" fmla="*/ 8452259 w 8571805"/>
              <a:gd name="connsiteY5-482" fmla="*/ 3958451 h 8761670"/>
              <a:gd name="connsiteX6-483" fmla="*/ 8571805 w 8571805"/>
              <a:gd name="connsiteY6-484" fmla="*/ 4288443 h 8761670"/>
              <a:gd name="connsiteX7-485" fmla="*/ 8391299 w 8571805"/>
              <a:gd name="connsiteY7-486" fmla="*/ 4667111 h 8761670"/>
              <a:gd name="connsiteX8-487" fmla="*/ 4296698 w 8571805"/>
              <a:gd name="connsiteY8-488" fmla="*/ 8761670 h 8761670"/>
              <a:gd name="connsiteX9-489" fmla="*/ 136934 w 8571805"/>
              <a:gd name="connsiteY9-490" fmla="*/ 4611866 h 8761670"/>
              <a:gd name="connsiteX10-491" fmla="*/ 0 w 8571805"/>
              <a:gd name="connsiteY10-492" fmla="*/ 4280823 h 8761670"/>
              <a:gd name="connsiteX0-493" fmla="*/ 0 w 8571805"/>
              <a:gd name="connsiteY0-494" fmla="*/ 4280823 h 8761670"/>
              <a:gd name="connsiteX1-495" fmla="*/ 136934 w 8571805"/>
              <a:gd name="connsiteY1-496" fmla="*/ 3964166 h 8761670"/>
              <a:gd name="connsiteX2-497" fmla="*/ 3918359 w 8571805"/>
              <a:gd name="connsiteY2-498" fmla="*/ 163692 h 8761670"/>
              <a:gd name="connsiteX3-499" fmla="*/ 4315748 w 8571805"/>
              <a:gd name="connsiteY3-500" fmla="*/ 0 h 8761670"/>
              <a:gd name="connsiteX4-501" fmla="*/ 4661309 w 8571805"/>
              <a:gd name="connsiteY4-502" fmla="*/ 163692 h 8761670"/>
              <a:gd name="connsiteX5-503" fmla="*/ 8452259 w 8571805"/>
              <a:gd name="connsiteY5-504" fmla="*/ 3958451 h 8761670"/>
              <a:gd name="connsiteX6-505" fmla="*/ 8571805 w 8571805"/>
              <a:gd name="connsiteY6-506" fmla="*/ 4288443 h 8761670"/>
              <a:gd name="connsiteX7-507" fmla="*/ 8391299 w 8571805"/>
              <a:gd name="connsiteY7-508" fmla="*/ 4667111 h 8761670"/>
              <a:gd name="connsiteX8-509" fmla="*/ 4296698 w 8571805"/>
              <a:gd name="connsiteY8-510" fmla="*/ 8761670 h 8761670"/>
              <a:gd name="connsiteX9-511" fmla="*/ 136934 w 8571805"/>
              <a:gd name="connsiteY9-512" fmla="*/ 4611866 h 8761670"/>
              <a:gd name="connsiteX10-513" fmla="*/ 0 w 8571805"/>
              <a:gd name="connsiteY10-514" fmla="*/ 4280823 h 8761670"/>
              <a:gd name="connsiteX0-515" fmla="*/ 0 w 8571805"/>
              <a:gd name="connsiteY0-516" fmla="*/ 4280823 h 8761670"/>
              <a:gd name="connsiteX1-517" fmla="*/ 136934 w 8571805"/>
              <a:gd name="connsiteY1-518" fmla="*/ 3964166 h 8761670"/>
              <a:gd name="connsiteX2-519" fmla="*/ 3918359 w 8571805"/>
              <a:gd name="connsiteY2-520" fmla="*/ 163692 h 8761670"/>
              <a:gd name="connsiteX3-521" fmla="*/ 4315748 w 8571805"/>
              <a:gd name="connsiteY3-522" fmla="*/ 0 h 8761670"/>
              <a:gd name="connsiteX4-523" fmla="*/ 4661309 w 8571805"/>
              <a:gd name="connsiteY4-524" fmla="*/ 163692 h 8761670"/>
              <a:gd name="connsiteX5-525" fmla="*/ 8452259 w 8571805"/>
              <a:gd name="connsiteY5-526" fmla="*/ 3958451 h 8761670"/>
              <a:gd name="connsiteX6-527" fmla="*/ 8571805 w 8571805"/>
              <a:gd name="connsiteY6-528" fmla="*/ 4288443 h 8761670"/>
              <a:gd name="connsiteX7-529" fmla="*/ 8391299 w 8571805"/>
              <a:gd name="connsiteY7-530" fmla="*/ 4667111 h 8761670"/>
              <a:gd name="connsiteX8-531" fmla="*/ 4296698 w 8571805"/>
              <a:gd name="connsiteY8-532" fmla="*/ 8761670 h 8761670"/>
              <a:gd name="connsiteX9-533" fmla="*/ 136934 w 8571805"/>
              <a:gd name="connsiteY9-534" fmla="*/ 4611866 h 8761670"/>
              <a:gd name="connsiteX10-535" fmla="*/ 0 w 8571805"/>
              <a:gd name="connsiteY10-536" fmla="*/ 4280823 h 8761670"/>
              <a:gd name="connsiteX0-537" fmla="*/ 0 w 8571805"/>
              <a:gd name="connsiteY0-538" fmla="*/ 4280823 h 8761670"/>
              <a:gd name="connsiteX1-539" fmla="*/ 136934 w 8571805"/>
              <a:gd name="connsiteY1-540" fmla="*/ 3964166 h 8761670"/>
              <a:gd name="connsiteX2-541" fmla="*/ 3918359 w 8571805"/>
              <a:gd name="connsiteY2-542" fmla="*/ 163692 h 8761670"/>
              <a:gd name="connsiteX3-543" fmla="*/ 4315748 w 8571805"/>
              <a:gd name="connsiteY3-544" fmla="*/ 0 h 8761670"/>
              <a:gd name="connsiteX4-545" fmla="*/ 4661309 w 8571805"/>
              <a:gd name="connsiteY4-546" fmla="*/ 163692 h 8761670"/>
              <a:gd name="connsiteX5-547" fmla="*/ 8452259 w 8571805"/>
              <a:gd name="connsiteY5-548" fmla="*/ 3958451 h 8761670"/>
              <a:gd name="connsiteX6-549" fmla="*/ 8571805 w 8571805"/>
              <a:gd name="connsiteY6-550" fmla="*/ 4288443 h 8761670"/>
              <a:gd name="connsiteX7-551" fmla="*/ 8391299 w 8571805"/>
              <a:gd name="connsiteY7-552" fmla="*/ 4667111 h 8761670"/>
              <a:gd name="connsiteX8-553" fmla="*/ 4661309 w 8571805"/>
              <a:gd name="connsiteY8-554" fmla="*/ 8402816 h 8761670"/>
              <a:gd name="connsiteX9-555" fmla="*/ 4296698 w 8571805"/>
              <a:gd name="connsiteY9-556" fmla="*/ 8761670 h 8761670"/>
              <a:gd name="connsiteX10-557" fmla="*/ 136934 w 8571805"/>
              <a:gd name="connsiteY10-558" fmla="*/ 4611866 h 8761670"/>
              <a:gd name="connsiteX11" fmla="*/ 0 w 8571805"/>
              <a:gd name="connsiteY11" fmla="*/ 4280823 h 8761670"/>
              <a:gd name="connsiteX0-559" fmla="*/ 0 w 8571805"/>
              <a:gd name="connsiteY0-560" fmla="*/ 4280823 h 8761670"/>
              <a:gd name="connsiteX1-561" fmla="*/ 136934 w 8571805"/>
              <a:gd name="connsiteY1-562" fmla="*/ 3964166 h 8761670"/>
              <a:gd name="connsiteX2-563" fmla="*/ 3918359 w 8571805"/>
              <a:gd name="connsiteY2-564" fmla="*/ 163692 h 8761670"/>
              <a:gd name="connsiteX3-565" fmla="*/ 4315748 w 8571805"/>
              <a:gd name="connsiteY3-566" fmla="*/ 0 h 8761670"/>
              <a:gd name="connsiteX4-567" fmla="*/ 4661309 w 8571805"/>
              <a:gd name="connsiteY4-568" fmla="*/ 163692 h 8761670"/>
              <a:gd name="connsiteX5-569" fmla="*/ 8452259 w 8571805"/>
              <a:gd name="connsiteY5-570" fmla="*/ 3958451 h 8761670"/>
              <a:gd name="connsiteX6-571" fmla="*/ 8571805 w 8571805"/>
              <a:gd name="connsiteY6-572" fmla="*/ 4288443 h 8761670"/>
              <a:gd name="connsiteX7-573" fmla="*/ 8391299 w 8571805"/>
              <a:gd name="connsiteY7-574" fmla="*/ 4667111 h 8761670"/>
              <a:gd name="connsiteX8-575" fmla="*/ 4661309 w 8571805"/>
              <a:gd name="connsiteY8-576" fmla="*/ 8402816 h 8761670"/>
              <a:gd name="connsiteX9-577" fmla="*/ 4296698 w 8571805"/>
              <a:gd name="connsiteY9-578" fmla="*/ 8761670 h 8761670"/>
              <a:gd name="connsiteX10-579" fmla="*/ 3965984 w 8571805"/>
              <a:gd name="connsiteY10-580" fmla="*/ 8436154 h 8761670"/>
              <a:gd name="connsiteX11-581" fmla="*/ 136934 w 8571805"/>
              <a:gd name="connsiteY11-582" fmla="*/ 4611866 h 8761670"/>
              <a:gd name="connsiteX12" fmla="*/ 0 w 8571805"/>
              <a:gd name="connsiteY12" fmla="*/ 4280823 h 8761670"/>
              <a:gd name="connsiteX0-583" fmla="*/ 0 w 8571805"/>
              <a:gd name="connsiteY0-584" fmla="*/ 4280823 h 8561645"/>
              <a:gd name="connsiteX1-585" fmla="*/ 136934 w 8571805"/>
              <a:gd name="connsiteY1-586" fmla="*/ 3964166 h 8561645"/>
              <a:gd name="connsiteX2-587" fmla="*/ 3918359 w 8571805"/>
              <a:gd name="connsiteY2-588" fmla="*/ 163692 h 8561645"/>
              <a:gd name="connsiteX3-589" fmla="*/ 4315748 w 8571805"/>
              <a:gd name="connsiteY3-590" fmla="*/ 0 h 8561645"/>
              <a:gd name="connsiteX4-591" fmla="*/ 4661309 w 8571805"/>
              <a:gd name="connsiteY4-592" fmla="*/ 163692 h 8561645"/>
              <a:gd name="connsiteX5-593" fmla="*/ 8452259 w 8571805"/>
              <a:gd name="connsiteY5-594" fmla="*/ 3958451 h 8561645"/>
              <a:gd name="connsiteX6-595" fmla="*/ 8571805 w 8571805"/>
              <a:gd name="connsiteY6-596" fmla="*/ 4288443 h 8561645"/>
              <a:gd name="connsiteX7-597" fmla="*/ 8391299 w 8571805"/>
              <a:gd name="connsiteY7-598" fmla="*/ 4667111 h 8561645"/>
              <a:gd name="connsiteX8-599" fmla="*/ 4661309 w 8571805"/>
              <a:gd name="connsiteY8-600" fmla="*/ 8402816 h 8561645"/>
              <a:gd name="connsiteX9-601" fmla="*/ 4306223 w 8571805"/>
              <a:gd name="connsiteY9-602" fmla="*/ 8561645 h 8561645"/>
              <a:gd name="connsiteX10-603" fmla="*/ 3965984 w 8571805"/>
              <a:gd name="connsiteY10-604" fmla="*/ 8436154 h 8561645"/>
              <a:gd name="connsiteX11-605" fmla="*/ 136934 w 8571805"/>
              <a:gd name="connsiteY11-606" fmla="*/ 4611866 h 8561645"/>
              <a:gd name="connsiteX12-607" fmla="*/ 0 w 8571805"/>
              <a:gd name="connsiteY12-608" fmla="*/ 4280823 h 8561645"/>
              <a:gd name="connsiteX0-609" fmla="*/ 0 w 8571805"/>
              <a:gd name="connsiteY0-610" fmla="*/ 4280823 h 8561645"/>
              <a:gd name="connsiteX1-611" fmla="*/ 136934 w 8571805"/>
              <a:gd name="connsiteY1-612" fmla="*/ 3964166 h 8561645"/>
              <a:gd name="connsiteX2-613" fmla="*/ 3918359 w 8571805"/>
              <a:gd name="connsiteY2-614" fmla="*/ 163692 h 8561645"/>
              <a:gd name="connsiteX3-615" fmla="*/ 4315748 w 8571805"/>
              <a:gd name="connsiteY3-616" fmla="*/ 0 h 8561645"/>
              <a:gd name="connsiteX4-617" fmla="*/ 4661309 w 8571805"/>
              <a:gd name="connsiteY4-618" fmla="*/ 163692 h 8561645"/>
              <a:gd name="connsiteX5-619" fmla="*/ 8452259 w 8571805"/>
              <a:gd name="connsiteY5-620" fmla="*/ 3958451 h 8561645"/>
              <a:gd name="connsiteX6-621" fmla="*/ 8571805 w 8571805"/>
              <a:gd name="connsiteY6-622" fmla="*/ 4288443 h 8561645"/>
              <a:gd name="connsiteX7-623" fmla="*/ 8391299 w 8571805"/>
              <a:gd name="connsiteY7-624" fmla="*/ 4667111 h 8561645"/>
              <a:gd name="connsiteX8-625" fmla="*/ 4661309 w 8571805"/>
              <a:gd name="connsiteY8-626" fmla="*/ 8402816 h 8561645"/>
              <a:gd name="connsiteX9-627" fmla="*/ 4306223 w 8571805"/>
              <a:gd name="connsiteY9-628" fmla="*/ 8561645 h 8561645"/>
              <a:gd name="connsiteX10-629" fmla="*/ 3965984 w 8571805"/>
              <a:gd name="connsiteY10-630" fmla="*/ 8436154 h 8561645"/>
              <a:gd name="connsiteX11-631" fmla="*/ 136934 w 8571805"/>
              <a:gd name="connsiteY11-632" fmla="*/ 4611866 h 8561645"/>
              <a:gd name="connsiteX12-633" fmla="*/ 0 w 8571805"/>
              <a:gd name="connsiteY12-634" fmla="*/ 4280823 h 8561645"/>
              <a:gd name="connsiteX0-635" fmla="*/ 0 w 8571805"/>
              <a:gd name="connsiteY0-636" fmla="*/ 4280823 h 8561645"/>
              <a:gd name="connsiteX1-637" fmla="*/ 136934 w 8571805"/>
              <a:gd name="connsiteY1-638" fmla="*/ 3964166 h 8561645"/>
              <a:gd name="connsiteX2-639" fmla="*/ 3918359 w 8571805"/>
              <a:gd name="connsiteY2-640" fmla="*/ 163692 h 8561645"/>
              <a:gd name="connsiteX3-641" fmla="*/ 4315748 w 8571805"/>
              <a:gd name="connsiteY3-642" fmla="*/ 0 h 8561645"/>
              <a:gd name="connsiteX4-643" fmla="*/ 4661309 w 8571805"/>
              <a:gd name="connsiteY4-644" fmla="*/ 163692 h 8561645"/>
              <a:gd name="connsiteX5-645" fmla="*/ 8452259 w 8571805"/>
              <a:gd name="connsiteY5-646" fmla="*/ 3958451 h 8561645"/>
              <a:gd name="connsiteX6-647" fmla="*/ 8571805 w 8571805"/>
              <a:gd name="connsiteY6-648" fmla="*/ 4288443 h 8561645"/>
              <a:gd name="connsiteX7-649" fmla="*/ 8391299 w 8571805"/>
              <a:gd name="connsiteY7-650" fmla="*/ 4667111 h 8561645"/>
              <a:gd name="connsiteX8-651" fmla="*/ 4661309 w 8571805"/>
              <a:gd name="connsiteY8-652" fmla="*/ 8402816 h 8561645"/>
              <a:gd name="connsiteX9-653" fmla="*/ 4306223 w 8571805"/>
              <a:gd name="connsiteY9-654" fmla="*/ 8561645 h 8561645"/>
              <a:gd name="connsiteX10-655" fmla="*/ 3965984 w 8571805"/>
              <a:gd name="connsiteY10-656" fmla="*/ 8436154 h 8561645"/>
              <a:gd name="connsiteX11-657" fmla="*/ 136934 w 8571805"/>
              <a:gd name="connsiteY11-658" fmla="*/ 4611866 h 8561645"/>
              <a:gd name="connsiteX12-659" fmla="*/ 0 w 8571805"/>
              <a:gd name="connsiteY12-660" fmla="*/ 4280823 h 8561645"/>
              <a:gd name="connsiteX0-661" fmla="*/ 0 w 8571805"/>
              <a:gd name="connsiteY0-662" fmla="*/ 4280823 h 8561645"/>
              <a:gd name="connsiteX1-663" fmla="*/ 136934 w 8571805"/>
              <a:gd name="connsiteY1-664" fmla="*/ 3964166 h 8561645"/>
              <a:gd name="connsiteX2-665" fmla="*/ 3918359 w 8571805"/>
              <a:gd name="connsiteY2-666" fmla="*/ 163692 h 8561645"/>
              <a:gd name="connsiteX3-667" fmla="*/ 4315748 w 8571805"/>
              <a:gd name="connsiteY3-668" fmla="*/ 0 h 8561645"/>
              <a:gd name="connsiteX4-669" fmla="*/ 4661309 w 8571805"/>
              <a:gd name="connsiteY4-670" fmla="*/ 163692 h 8561645"/>
              <a:gd name="connsiteX5-671" fmla="*/ 8452259 w 8571805"/>
              <a:gd name="connsiteY5-672" fmla="*/ 3958451 h 8561645"/>
              <a:gd name="connsiteX6-673" fmla="*/ 8571805 w 8571805"/>
              <a:gd name="connsiteY6-674" fmla="*/ 4288443 h 8561645"/>
              <a:gd name="connsiteX7-675" fmla="*/ 8391299 w 8571805"/>
              <a:gd name="connsiteY7-676" fmla="*/ 4667111 h 8561645"/>
              <a:gd name="connsiteX8-677" fmla="*/ 4661309 w 8571805"/>
              <a:gd name="connsiteY8-678" fmla="*/ 8402816 h 8561645"/>
              <a:gd name="connsiteX9-679" fmla="*/ 4306223 w 8571805"/>
              <a:gd name="connsiteY9-680" fmla="*/ 8561645 h 8561645"/>
              <a:gd name="connsiteX10-681" fmla="*/ 3965984 w 8571805"/>
              <a:gd name="connsiteY10-682" fmla="*/ 8436154 h 8561645"/>
              <a:gd name="connsiteX11-683" fmla="*/ 136934 w 8571805"/>
              <a:gd name="connsiteY11-684" fmla="*/ 4611866 h 8561645"/>
              <a:gd name="connsiteX12-685" fmla="*/ 0 w 8571805"/>
              <a:gd name="connsiteY12-686" fmla="*/ 4280823 h 8561645"/>
              <a:gd name="connsiteX0-687" fmla="*/ 0 w 8571805"/>
              <a:gd name="connsiteY0-688" fmla="*/ 4280823 h 8561645"/>
              <a:gd name="connsiteX1-689" fmla="*/ 136934 w 8571805"/>
              <a:gd name="connsiteY1-690" fmla="*/ 3964166 h 8561645"/>
              <a:gd name="connsiteX2-691" fmla="*/ 3918359 w 8571805"/>
              <a:gd name="connsiteY2-692" fmla="*/ 163692 h 8561645"/>
              <a:gd name="connsiteX3-693" fmla="*/ 4315748 w 8571805"/>
              <a:gd name="connsiteY3-694" fmla="*/ 0 h 8561645"/>
              <a:gd name="connsiteX4-695" fmla="*/ 4661309 w 8571805"/>
              <a:gd name="connsiteY4-696" fmla="*/ 163692 h 8561645"/>
              <a:gd name="connsiteX5-697" fmla="*/ 8452259 w 8571805"/>
              <a:gd name="connsiteY5-698" fmla="*/ 3958451 h 8561645"/>
              <a:gd name="connsiteX6-699" fmla="*/ 8571805 w 8571805"/>
              <a:gd name="connsiteY6-700" fmla="*/ 4288443 h 8561645"/>
              <a:gd name="connsiteX7-701" fmla="*/ 8391299 w 8571805"/>
              <a:gd name="connsiteY7-702" fmla="*/ 4667111 h 8561645"/>
              <a:gd name="connsiteX8-703" fmla="*/ 4661309 w 8571805"/>
              <a:gd name="connsiteY8-704" fmla="*/ 8402816 h 8561645"/>
              <a:gd name="connsiteX9-705" fmla="*/ 4306223 w 8571805"/>
              <a:gd name="connsiteY9-706" fmla="*/ 8561645 h 8561645"/>
              <a:gd name="connsiteX10-707" fmla="*/ 3965984 w 8571805"/>
              <a:gd name="connsiteY10-708" fmla="*/ 8436154 h 8561645"/>
              <a:gd name="connsiteX11-709" fmla="*/ 136934 w 8571805"/>
              <a:gd name="connsiteY11-710" fmla="*/ 4611866 h 8561645"/>
              <a:gd name="connsiteX12-711" fmla="*/ 0 w 8571805"/>
              <a:gd name="connsiteY12-712" fmla="*/ 4280823 h 8561645"/>
              <a:gd name="connsiteX0-713" fmla="*/ 0 w 8571805"/>
              <a:gd name="connsiteY0-714" fmla="*/ 4280823 h 8561645"/>
              <a:gd name="connsiteX1-715" fmla="*/ 136934 w 8571805"/>
              <a:gd name="connsiteY1-716" fmla="*/ 3964166 h 8561645"/>
              <a:gd name="connsiteX2-717" fmla="*/ 3918359 w 8571805"/>
              <a:gd name="connsiteY2-718" fmla="*/ 163692 h 8561645"/>
              <a:gd name="connsiteX3-719" fmla="*/ 4315748 w 8571805"/>
              <a:gd name="connsiteY3-720" fmla="*/ 0 h 8561645"/>
              <a:gd name="connsiteX4-721" fmla="*/ 4661309 w 8571805"/>
              <a:gd name="connsiteY4-722" fmla="*/ 163692 h 8561645"/>
              <a:gd name="connsiteX5-723" fmla="*/ 8452259 w 8571805"/>
              <a:gd name="connsiteY5-724" fmla="*/ 3958451 h 8561645"/>
              <a:gd name="connsiteX6-725" fmla="*/ 8571805 w 8571805"/>
              <a:gd name="connsiteY6-726" fmla="*/ 4288443 h 8561645"/>
              <a:gd name="connsiteX7-727" fmla="*/ 8391299 w 8571805"/>
              <a:gd name="connsiteY7-728" fmla="*/ 4667111 h 8561645"/>
              <a:gd name="connsiteX8-729" fmla="*/ 4661309 w 8571805"/>
              <a:gd name="connsiteY8-730" fmla="*/ 8402816 h 8561645"/>
              <a:gd name="connsiteX9-731" fmla="*/ 4306223 w 8571805"/>
              <a:gd name="connsiteY9-732" fmla="*/ 8561645 h 8561645"/>
              <a:gd name="connsiteX10-733" fmla="*/ 3965984 w 8571805"/>
              <a:gd name="connsiteY10-734" fmla="*/ 8436154 h 8561645"/>
              <a:gd name="connsiteX11-735" fmla="*/ 136934 w 8571805"/>
              <a:gd name="connsiteY11-736" fmla="*/ 4611866 h 8561645"/>
              <a:gd name="connsiteX12-737" fmla="*/ 0 w 8571805"/>
              <a:gd name="connsiteY12-738" fmla="*/ 4280823 h 8561645"/>
              <a:gd name="connsiteX0-739" fmla="*/ 0 w 8571805"/>
              <a:gd name="connsiteY0-740" fmla="*/ 4280823 h 8561645"/>
              <a:gd name="connsiteX1-741" fmla="*/ 136934 w 8571805"/>
              <a:gd name="connsiteY1-742" fmla="*/ 3964166 h 8561645"/>
              <a:gd name="connsiteX2-743" fmla="*/ 3918359 w 8571805"/>
              <a:gd name="connsiteY2-744" fmla="*/ 163692 h 8561645"/>
              <a:gd name="connsiteX3-745" fmla="*/ 4315748 w 8571805"/>
              <a:gd name="connsiteY3-746" fmla="*/ 0 h 8561645"/>
              <a:gd name="connsiteX4-747" fmla="*/ 4661309 w 8571805"/>
              <a:gd name="connsiteY4-748" fmla="*/ 163692 h 8561645"/>
              <a:gd name="connsiteX5-749" fmla="*/ 8452259 w 8571805"/>
              <a:gd name="connsiteY5-750" fmla="*/ 3958451 h 8561645"/>
              <a:gd name="connsiteX6-751" fmla="*/ 8571805 w 8571805"/>
              <a:gd name="connsiteY6-752" fmla="*/ 4288443 h 8561645"/>
              <a:gd name="connsiteX7-753" fmla="*/ 8391299 w 8571805"/>
              <a:gd name="connsiteY7-754" fmla="*/ 4667111 h 8561645"/>
              <a:gd name="connsiteX8-755" fmla="*/ 4661309 w 8571805"/>
              <a:gd name="connsiteY8-756" fmla="*/ 8402816 h 8561645"/>
              <a:gd name="connsiteX9-757" fmla="*/ 4306223 w 8571805"/>
              <a:gd name="connsiteY9-758" fmla="*/ 8561645 h 8561645"/>
              <a:gd name="connsiteX10-759" fmla="*/ 3965984 w 8571805"/>
              <a:gd name="connsiteY10-760" fmla="*/ 8436154 h 8561645"/>
              <a:gd name="connsiteX11-761" fmla="*/ 136934 w 8571805"/>
              <a:gd name="connsiteY11-762" fmla="*/ 4611866 h 8561645"/>
              <a:gd name="connsiteX12-763" fmla="*/ 0 w 8571805"/>
              <a:gd name="connsiteY12-764" fmla="*/ 4280823 h 85616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149" y="connsiteY7-150"/>
              </a:cxn>
              <a:cxn ang="0">
                <a:pos x="connsiteX8-167" y="connsiteY8-168"/>
              </a:cxn>
              <a:cxn ang="0">
                <a:pos x="connsiteX9-403" y="connsiteY9-404"/>
              </a:cxn>
              <a:cxn ang="0">
                <a:pos x="connsiteX10-425" y="connsiteY10-426"/>
              </a:cxn>
              <a:cxn ang="0">
                <a:pos x="connsiteX11-581" y="connsiteY11-582"/>
              </a:cxn>
              <a:cxn ang="0">
                <a:pos x="connsiteX12-607" y="connsiteY12-608"/>
              </a:cxn>
            </a:cxnLst>
            <a:rect l="l" t="t" r="r" b="b"/>
            <a:pathLst>
              <a:path w="8571805" h="8561645">
                <a:moveTo>
                  <a:pt x="0" y="4280823"/>
                </a:moveTo>
                <a:cubicBezTo>
                  <a:pt x="20245" y="4124471"/>
                  <a:pt x="46839" y="4063368"/>
                  <a:pt x="136934" y="3964166"/>
                </a:cubicBezTo>
                <a:lnTo>
                  <a:pt x="3918359" y="163692"/>
                </a:lnTo>
                <a:cubicBezTo>
                  <a:pt x="4050822" y="61503"/>
                  <a:pt x="4126135" y="6939"/>
                  <a:pt x="4315748" y="0"/>
                </a:cubicBezTo>
                <a:cubicBezTo>
                  <a:pt x="4497610" y="16464"/>
                  <a:pt x="4555647" y="71028"/>
                  <a:pt x="4661309" y="163692"/>
                </a:cubicBezTo>
                <a:lnTo>
                  <a:pt x="8452259" y="3958451"/>
                </a:lnTo>
                <a:cubicBezTo>
                  <a:pt x="8560688" y="4106548"/>
                  <a:pt x="8570056" y="4178446"/>
                  <a:pt x="8571805" y="4288443"/>
                </a:cubicBezTo>
                <a:cubicBezTo>
                  <a:pt x="8564024" y="4395616"/>
                  <a:pt x="8535288" y="4495168"/>
                  <a:pt x="8391299" y="4667111"/>
                </a:cubicBezTo>
                <a:lnTo>
                  <a:pt x="4661309" y="8402816"/>
                </a:lnTo>
                <a:cubicBezTo>
                  <a:pt x="4547709" y="8527197"/>
                  <a:pt x="4410298" y="8551565"/>
                  <a:pt x="4306223" y="8561645"/>
                </a:cubicBezTo>
                <a:cubicBezTo>
                  <a:pt x="4192810" y="8557915"/>
                  <a:pt x="4098447" y="8535134"/>
                  <a:pt x="3965984" y="8436154"/>
                </a:cubicBezTo>
                <a:lnTo>
                  <a:pt x="136934" y="4611866"/>
                </a:lnTo>
                <a:cubicBezTo>
                  <a:pt x="21439" y="4469768"/>
                  <a:pt x="1195" y="4391171"/>
                  <a:pt x="0" y="4280823"/>
                </a:cubicBezTo>
                <a:close/>
              </a:path>
            </a:pathLst>
          </a:cu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80" dirty="0"/>
          </a:p>
        </p:txBody>
      </p:sp>
      <p:sp>
        <p:nvSpPr>
          <p:cNvPr id="71" name="文本框 70"/>
          <p:cNvSpPr txBox="1"/>
          <p:nvPr>
            <p:custDataLst>
              <p:tags r:id="rId25"/>
            </p:custDataLst>
          </p:nvPr>
        </p:nvSpPr>
        <p:spPr>
          <a:xfrm>
            <a:off x="7185522" y="8481322"/>
            <a:ext cx="2939635" cy="1087755"/>
          </a:xfrm>
          <a:prstGeom prst="rect">
            <a:avLst/>
          </a:prstGeom>
          <a:noFill/>
        </p:spPr>
        <p:txBody>
          <a:bodyPr wrap="square" rtlCol="0">
            <a:spAutoFit/>
          </a:bodyPr>
          <a:p>
            <a:pPr algn="ctr">
              <a:lnSpc>
                <a:spcPct val="120000"/>
              </a:lnSpc>
            </a:pPr>
            <a:r>
              <a:rPr lang="zh-CN" altLang="en-US" b="1" dirty="0">
                <a:solidFill>
                  <a:schemeClr val="accent5">
                    <a:lumMod val="50000"/>
                  </a:schemeClr>
                </a:solidFill>
              </a:rPr>
              <a:t>基础与公共服务设施布设</a:t>
            </a:r>
            <a:endParaRPr lang="zh-CN" altLang="en-US" b="1" dirty="0">
              <a:solidFill>
                <a:schemeClr val="accent5">
                  <a:lumMod val="50000"/>
                </a:schemeClr>
              </a:solidFill>
            </a:endParaRPr>
          </a:p>
          <a:p>
            <a:pPr algn="ctr">
              <a:lnSpc>
                <a:spcPct val="120000"/>
              </a:lnSpc>
            </a:pPr>
            <a:r>
              <a:rPr lang="zh-CN" altLang="en-US" b="1" dirty="0">
                <a:solidFill>
                  <a:schemeClr val="accent5">
                    <a:lumMod val="50000"/>
                  </a:schemeClr>
                </a:solidFill>
              </a:rPr>
              <a:t>农用地整治</a:t>
            </a:r>
            <a:endParaRPr lang="zh-CN" altLang="en-US" b="1" dirty="0">
              <a:solidFill>
                <a:schemeClr val="accent5">
                  <a:lumMod val="50000"/>
                </a:schemeClr>
              </a:solidFill>
            </a:endParaRPr>
          </a:p>
          <a:p>
            <a:pPr algn="ctr">
              <a:lnSpc>
                <a:spcPct val="120000"/>
              </a:lnSpc>
            </a:pPr>
            <a:r>
              <a:rPr lang="zh-CN" altLang="en-US" b="1" dirty="0">
                <a:solidFill>
                  <a:schemeClr val="accent5">
                    <a:lumMod val="50000"/>
                  </a:schemeClr>
                </a:solidFill>
              </a:rPr>
              <a:t>打造休闲空间</a:t>
            </a:r>
            <a:endParaRPr lang="zh-CN" altLang="en-US" b="1" dirty="0">
              <a:solidFill>
                <a:schemeClr val="accent5">
                  <a:lumMod val="50000"/>
                </a:schemeClr>
              </a:solidFill>
            </a:endParaRPr>
          </a:p>
        </p:txBody>
      </p:sp>
      <p:sp>
        <p:nvSpPr>
          <p:cNvPr id="17" name="任意多边形: 形状 16"/>
          <p:cNvSpPr/>
          <p:nvPr>
            <p:custDataLst>
              <p:tags r:id="rId26"/>
            </p:custDataLst>
          </p:nvPr>
        </p:nvSpPr>
        <p:spPr bwMode="auto">
          <a:xfrm>
            <a:off x="0" y="5520055"/>
            <a:ext cx="10704195" cy="3868420"/>
          </a:xfrm>
          <a:custGeom>
            <a:avLst/>
            <a:gdLst>
              <a:gd name="connsiteX0" fmla="*/ 8335350 w 12206514"/>
              <a:gd name="connsiteY0" fmla="*/ 4013169 h 4049162"/>
              <a:gd name="connsiteX1" fmla="*/ 8297386 w 12206514"/>
              <a:gd name="connsiteY1" fmla="*/ 4018090 h 4049162"/>
              <a:gd name="connsiteX2" fmla="*/ 8293884 w 12206514"/>
              <a:gd name="connsiteY2" fmla="*/ 4016613 h 4049162"/>
              <a:gd name="connsiteX3" fmla="*/ 3268590 w 12206514"/>
              <a:gd name="connsiteY3" fmla="*/ 0 h 4049162"/>
              <a:gd name="connsiteX4" fmla="*/ 4188180 w 12206514"/>
              <a:gd name="connsiteY4" fmla="*/ 35993 h 4049162"/>
              <a:gd name="connsiteX5" fmla="*/ 3124340 w 12206514"/>
              <a:gd name="connsiteY5" fmla="*/ 89981 h 4049162"/>
              <a:gd name="connsiteX6" fmla="*/ 2349000 w 12206514"/>
              <a:gd name="connsiteY6" fmla="*/ 233952 h 4049162"/>
              <a:gd name="connsiteX7" fmla="*/ 6333890 w 12206514"/>
              <a:gd name="connsiteY7" fmla="*/ 1115769 h 4049162"/>
              <a:gd name="connsiteX8" fmla="*/ 7307573 w 12206514"/>
              <a:gd name="connsiteY8" fmla="*/ 1115769 h 4049162"/>
              <a:gd name="connsiteX9" fmla="*/ 7541978 w 12206514"/>
              <a:gd name="connsiteY9" fmla="*/ 1133765 h 4049162"/>
              <a:gd name="connsiteX10" fmla="*/ 8010788 w 12206514"/>
              <a:gd name="connsiteY10" fmla="*/ 1133765 h 4049162"/>
              <a:gd name="connsiteX11" fmla="*/ 8064882 w 12206514"/>
              <a:gd name="connsiteY11" fmla="*/ 1025788 h 4049162"/>
              <a:gd name="connsiteX12" fmla="*/ 8100944 w 12206514"/>
              <a:gd name="connsiteY12" fmla="*/ 1061780 h 4049162"/>
              <a:gd name="connsiteX13" fmla="*/ 8064882 w 12206514"/>
              <a:gd name="connsiteY13" fmla="*/ 953803 h 4049162"/>
              <a:gd name="connsiteX14" fmla="*/ 8479599 w 12206514"/>
              <a:gd name="connsiteY14" fmla="*/ 971799 h 4049162"/>
              <a:gd name="connsiteX15" fmla="*/ 9272971 w 12206514"/>
              <a:gd name="connsiteY15" fmla="*/ 953803 h 4049162"/>
              <a:gd name="connsiteX16" fmla="*/ 9741781 w 12206514"/>
              <a:gd name="connsiteY16" fmla="*/ 845825 h 4049162"/>
              <a:gd name="connsiteX17" fmla="*/ 10048311 w 12206514"/>
              <a:gd name="connsiteY17" fmla="*/ 755844 h 4049162"/>
              <a:gd name="connsiteX18" fmla="*/ 10390903 w 12206514"/>
              <a:gd name="connsiteY18" fmla="*/ 845825 h 4049162"/>
              <a:gd name="connsiteX19" fmla="*/ 10390903 w 12206514"/>
              <a:gd name="connsiteY19" fmla="*/ 737847 h 4049162"/>
              <a:gd name="connsiteX20" fmla="*/ 10733496 w 12206514"/>
              <a:gd name="connsiteY20" fmla="*/ 665862 h 4049162"/>
              <a:gd name="connsiteX21" fmla="*/ 10535153 w 12206514"/>
              <a:gd name="connsiteY21" fmla="*/ 629870 h 4049162"/>
              <a:gd name="connsiteX22" fmla="*/ 10733496 w 12206514"/>
              <a:gd name="connsiteY22" fmla="*/ 575881 h 4049162"/>
              <a:gd name="connsiteX23" fmla="*/ 10751527 w 12206514"/>
              <a:gd name="connsiteY23" fmla="*/ 665862 h 4049162"/>
              <a:gd name="connsiteX24" fmla="*/ 11382618 w 12206514"/>
              <a:gd name="connsiteY24" fmla="*/ 539888 h 4049162"/>
              <a:gd name="connsiteX25" fmla="*/ 11058057 w 12206514"/>
              <a:gd name="connsiteY25" fmla="*/ 503896 h 4049162"/>
              <a:gd name="connsiteX26" fmla="*/ 11653086 w 12206514"/>
              <a:gd name="connsiteY26" fmla="*/ 323933 h 4049162"/>
              <a:gd name="connsiteX27" fmla="*/ 11598992 w 12206514"/>
              <a:gd name="connsiteY27" fmla="*/ 431911 h 4049162"/>
              <a:gd name="connsiteX28" fmla="*/ 11833397 w 12206514"/>
              <a:gd name="connsiteY28" fmla="*/ 377922 h 4049162"/>
              <a:gd name="connsiteX29" fmla="*/ 11869460 w 12206514"/>
              <a:gd name="connsiteY29" fmla="*/ 503896 h 4049162"/>
              <a:gd name="connsiteX30" fmla="*/ 12121896 w 12206514"/>
              <a:gd name="connsiteY30" fmla="*/ 503896 h 4049162"/>
              <a:gd name="connsiteX31" fmla="*/ 11905522 w 12206514"/>
              <a:gd name="connsiteY31" fmla="*/ 611873 h 4049162"/>
              <a:gd name="connsiteX32" fmla="*/ 12103865 w 12206514"/>
              <a:gd name="connsiteY32" fmla="*/ 629870 h 4049162"/>
              <a:gd name="connsiteX33" fmla="*/ 11995678 w 12206514"/>
              <a:gd name="connsiteY33" fmla="*/ 827829 h 4049162"/>
              <a:gd name="connsiteX34" fmla="*/ 11238369 w 12206514"/>
              <a:gd name="connsiteY34" fmla="*/ 971799 h 4049162"/>
              <a:gd name="connsiteX35" fmla="*/ 11184275 w 12206514"/>
              <a:gd name="connsiteY35" fmla="*/ 1079777 h 4049162"/>
              <a:gd name="connsiteX36" fmla="*/ 11562930 w 12206514"/>
              <a:gd name="connsiteY36" fmla="*/ 1079777 h 4049162"/>
              <a:gd name="connsiteX37" fmla="*/ 12103865 w 12206514"/>
              <a:gd name="connsiteY37" fmla="*/ 1043784 h 4049162"/>
              <a:gd name="connsiteX38" fmla="*/ 11923553 w 12206514"/>
              <a:gd name="connsiteY38" fmla="*/ 1223747 h 4049162"/>
              <a:gd name="connsiteX39" fmla="*/ 12175990 w 12206514"/>
              <a:gd name="connsiteY39" fmla="*/ 1313728 h 4049162"/>
              <a:gd name="connsiteX40" fmla="*/ 11815366 w 12206514"/>
              <a:gd name="connsiteY40" fmla="*/ 1493691 h 4049162"/>
              <a:gd name="connsiteX41" fmla="*/ 12067803 w 12206514"/>
              <a:gd name="connsiteY41" fmla="*/ 1403710 h 4049162"/>
              <a:gd name="connsiteX42" fmla="*/ 12174299 w 12206514"/>
              <a:gd name="connsiteY42" fmla="*/ 1423639 h 4049162"/>
              <a:gd name="connsiteX43" fmla="*/ 12206514 w 12206514"/>
              <a:gd name="connsiteY43" fmla="*/ 1427310 h 4049162"/>
              <a:gd name="connsiteX44" fmla="*/ 12206514 w 12206514"/>
              <a:gd name="connsiteY44" fmla="*/ 2837064 h 4049162"/>
              <a:gd name="connsiteX45" fmla="*/ 12162466 w 12206514"/>
              <a:gd name="connsiteY45" fmla="*/ 2852409 h 4049162"/>
              <a:gd name="connsiteX46" fmla="*/ 12049771 w 12206514"/>
              <a:gd name="connsiteY46" fmla="*/ 2897400 h 4049162"/>
              <a:gd name="connsiteX47" fmla="*/ 12199972 w 12206514"/>
              <a:gd name="connsiteY47" fmla="*/ 2945554 h 4049162"/>
              <a:gd name="connsiteX48" fmla="*/ 12206514 w 12206514"/>
              <a:gd name="connsiteY48" fmla="*/ 2951418 h 4049162"/>
              <a:gd name="connsiteX49" fmla="*/ 12206514 w 12206514"/>
              <a:gd name="connsiteY49" fmla="*/ 3024201 h 4049162"/>
              <a:gd name="connsiteX50" fmla="*/ 12158979 w 12206514"/>
              <a:gd name="connsiteY50" fmla="*/ 3025870 h 4049162"/>
              <a:gd name="connsiteX51" fmla="*/ 11797335 w 12206514"/>
              <a:gd name="connsiteY51" fmla="*/ 3167344 h 4049162"/>
              <a:gd name="connsiteX52" fmla="*/ 11833397 w 12206514"/>
              <a:gd name="connsiteY52" fmla="*/ 3059367 h 4049162"/>
              <a:gd name="connsiteX53" fmla="*/ 10661371 w 12206514"/>
              <a:gd name="connsiteY53" fmla="*/ 3149348 h 4049162"/>
              <a:gd name="connsiteX54" fmla="*/ 10607277 w 12206514"/>
              <a:gd name="connsiteY54" fmla="*/ 3239330 h 4049162"/>
              <a:gd name="connsiteX55" fmla="*/ 10823652 w 12206514"/>
              <a:gd name="connsiteY55" fmla="*/ 3239330 h 4049162"/>
              <a:gd name="connsiteX56" fmla="*/ 10841683 w 12206514"/>
              <a:gd name="connsiteY56" fmla="*/ 3329311 h 4049162"/>
              <a:gd name="connsiteX57" fmla="*/ 11076088 w 12206514"/>
              <a:gd name="connsiteY57" fmla="*/ 3347307 h 4049162"/>
              <a:gd name="connsiteX58" fmla="*/ 11310493 w 12206514"/>
              <a:gd name="connsiteY58" fmla="*/ 3185341 h 4049162"/>
              <a:gd name="connsiteX59" fmla="*/ 11202306 w 12206514"/>
              <a:gd name="connsiteY59" fmla="*/ 3491277 h 4049162"/>
              <a:gd name="connsiteX60" fmla="*/ 10625309 w 12206514"/>
              <a:gd name="connsiteY60" fmla="*/ 3419292 h 4049162"/>
              <a:gd name="connsiteX61" fmla="*/ 10354841 w 12206514"/>
              <a:gd name="connsiteY61" fmla="*/ 3365303 h 4049162"/>
              <a:gd name="connsiteX62" fmla="*/ 10444997 w 12206514"/>
              <a:gd name="connsiteY62" fmla="*/ 3383300 h 4049162"/>
              <a:gd name="connsiteX63" fmla="*/ 10228623 w 12206514"/>
              <a:gd name="connsiteY63" fmla="*/ 3725229 h 4049162"/>
              <a:gd name="connsiteX64" fmla="*/ 10318779 w 12206514"/>
              <a:gd name="connsiteY64" fmla="*/ 3743225 h 4049162"/>
              <a:gd name="connsiteX65" fmla="*/ 10084373 w 12206514"/>
              <a:gd name="connsiteY65" fmla="*/ 3959180 h 4049162"/>
              <a:gd name="connsiteX66" fmla="*/ 10012249 w 12206514"/>
              <a:gd name="connsiteY66" fmla="*/ 3833207 h 4049162"/>
              <a:gd name="connsiteX67" fmla="*/ 10120436 w 12206514"/>
              <a:gd name="connsiteY67" fmla="*/ 3815210 h 4049162"/>
              <a:gd name="connsiteX68" fmla="*/ 9381158 w 12206514"/>
              <a:gd name="connsiteY68" fmla="*/ 3743225 h 4049162"/>
              <a:gd name="connsiteX69" fmla="*/ 9381158 w 12206514"/>
              <a:gd name="connsiteY69" fmla="*/ 3671240 h 4049162"/>
              <a:gd name="connsiteX70" fmla="*/ 9056596 w 12206514"/>
              <a:gd name="connsiteY70" fmla="*/ 3581259 h 4049162"/>
              <a:gd name="connsiteX71" fmla="*/ 9615563 w 12206514"/>
              <a:gd name="connsiteY71" fmla="*/ 3419292 h 4049162"/>
              <a:gd name="connsiteX72" fmla="*/ 9164784 w 12206514"/>
              <a:gd name="connsiteY72" fmla="*/ 3437289 h 4049162"/>
              <a:gd name="connsiteX73" fmla="*/ 9074628 w 12206514"/>
              <a:gd name="connsiteY73" fmla="*/ 3383300 h 4049162"/>
              <a:gd name="connsiteX74" fmla="*/ 8750067 w 12206514"/>
              <a:gd name="connsiteY74" fmla="*/ 3455285 h 4049162"/>
              <a:gd name="connsiteX75" fmla="*/ 8840222 w 12206514"/>
              <a:gd name="connsiteY75" fmla="*/ 3581259 h 4049162"/>
              <a:gd name="connsiteX76" fmla="*/ 8714004 w 12206514"/>
              <a:gd name="connsiteY76" fmla="*/ 3545266 h 4049162"/>
              <a:gd name="connsiteX77" fmla="*/ 8677942 w 12206514"/>
              <a:gd name="connsiteY77" fmla="*/ 3725229 h 4049162"/>
              <a:gd name="connsiteX78" fmla="*/ 7938664 w 12206514"/>
              <a:gd name="connsiteY78" fmla="*/ 3869199 h 4049162"/>
              <a:gd name="connsiteX79" fmla="*/ 7487885 w 12206514"/>
              <a:gd name="connsiteY79" fmla="*/ 3725229 h 4049162"/>
              <a:gd name="connsiteX80" fmla="*/ 7181355 w 12206514"/>
              <a:gd name="connsiteY80" fmla="*/ 3617251 h 4049162"/>
              <a:gd name="connsiteX81" fmla="*/ 6946949 w 12206514"/>
              <a:gd name="connsiteY81" fmla="*/ 3653244 h 4049162"/>
              <a:gd name="connsiteX82" fmla="*/ 6153578 w 12206514"/>
              <a:gd name="connsiteY82" fmla="*/ 3455285 h 4049162"/>
              <a:gd name="connsiteX83" fmla="*/ 6406014 w 12206514"/>
              <a:gd name="connsiteY83" fmla="*/ 3563262 h 4049162"/>
              <a:gd name="connsiteX84" fmla="*/ 7019074 w 12206514"/>
              <a:gd name="connsiteY84" fmla="*/ 3725229 h 4049162"/>
              <a:gd name="connsiteX85" fmla="*/ 7487885 w 12206514"/>
              <a:gd name="connsiteY85" fmla="*/ 3923188 h 4049162"/>
              <a:gd name="connsiteX86" fmla="*/ 8028820 w 12206514"/>
              <a:gd name="connsiteY86" fmla="*/ 3959180 h 4049162"/>
              <a:gd name="connsiteX87" fmla="*/ 8209131 w 12206514"/>
              <a:gd name="connsiteY87" fmla="*/ 3887195 h 4049162"/>
              <a:gd name="connsiteX88" fmla="*/ 8275058 w 12206514"/>
              <a:gd name="connsiteY88" fmla="*/ 4008670 h 4049162"/>
              <a:gd name="connsiteX89" fmla="*/ 8293884 w 12206514"/>
              <a:gd name="connsiteY89" fmla="*/ 4016613 h 4049162"/>
              <a:gd name="connsiteX90" fmla="*/ 8201173 w 12206514"/>
              <a:gd name="connsiteY90" fmla="*/ 4024312 h 4049162"/>
              <a:gd name="connsiteX91" fmla="*/ 7037105 w 12206514"/>
              <a:gd name="connsiteY91" fmla="*/ 4049162 h 4049162"/>
              <a:gd name="connsiteX92" fmla="*/ 7001043 w 12206514"/>
              <a:gd name="connsiteY92" fmla="*/ 3905192 h 4049162"/>
              <a:gd name="connsiteX93" fmla="*/ 6766638 w 12206514"/>
              <a:gd name="connsiteY93" fmla="*/ 3887195 h 4049162"/>
              <a:gd name="connsiteX94" fmla="*/ 6730576 w 12206514"/>
              <a:gd name="connsiteY94" fmla="*/ 3977177 h 4049162"/>
              <a:gd name="connsiteX95" fmla="*/ 6424046 w 12206514"/>
              <a:gd name="connsiteY95" fmla="*/ 3923188 h 4049162"/>
              <a:gd name="connsiteX96" fmla="*/ 6676482 w 12206514"/>
              <a:gd name="connsiteY96" fmla="*/ 3887195 h 4049162"/>
              <a:gd name="connsiteX97" fmla="*/ 6369952 w 12206514"/>
              <a:gd name="connsiteY97" fmla="*/ 3743225 h 4049162"/>
              <a:gd name="connsiteX98" fmla="*/ 6333890 w 12206514"/>
              <a:gd name="connsiteY98" fmla="*/ 3869199 h 4049162"/>
              <a:gd name="connsiteX99" fmla="*/ 6117515 w 12206514"/>
              <a:gd name="connsiteY99" fmla="*/ 3833207 h 4049162"/>
              <a:gd name="connsiteX100" fmla="*/ 6261765 w 12206514"/>
              <a:gd name="connsiteY100" fmla="*/ 3743225 h 4049162"/>
              <a:gd name="connsiteX101" fmla="*/ 6171609 w 12206514"/>
              <a:gd name="connsiteY101" fmla="*/ 3707233 h 4049162"/>
              <a:gd name="connsiteX102" fmla="*/ 6099485 w 12206514"/>
              <a:gd name="connsiteY102" fmla="*/ 3815210 h 4049162"/>
              <a:gd name="connsiteX103" fmla="*/ 5270050 w 12206514"/>
              <a:gd name="connsiteY103" fmla="*/ 3599255 h 4049162"/>
              <a:gd name="connsiteX104" fmla="*/ 5089738 w 12206514"/>
              <a:gd name="connsiteY104" fmla="*/ 3545266 h 4049162"/>
              <a:gd name="connsiteX105" fmla="*/ 4260305 w 12206514"/>
              <a:gd name="connsiteY105" fmla="*/ 3275322 h 4049162"/>
              <a:gd name="connsiteX106" fmla="*/ 3466933 w 12206514"/>
              <a:gd name="connsiteY106" fmla="*/ 3203337 h 4049162"/>
              <a:gd name="connsiteX107" fmla="*/ 2114595 w 12206514"/>
              <a:gd name="connsiteY107" fmla="*/ 3581259 h 4049162"/>
              <a:gd name="connsiteX108" fmla="*/ 1681846 w 12206514"/>
              <a:gd name="connsiteY108" fmla="*/ 3383300 h 4049162"/>
              <a:gd name="connsiteX109" fmla="*/ 1735940 w 12206514"/>
              <a:gd name="connsiteY109" fmla="*/ 3185341 h 4049162"/>
              <a:gd name="connsiteX110" fmla="*/ 1411379 w 12206514"/>
              <a:gd name="connsiteY110" fmla="*/ 3293318 h 4049162"/>
              <a:gd name="connsiteX111" fmla="*/ 1050755 w 12206514"/>
              <a:gd name="connsiteY111" fmla="*/ 3131352 h 4049162"/>
              <a:gd name="connsiteX112" fmla="*/ 311477 w 12206514"/>
              <a:gd name="connsiteY112" fmla="*/ 2339516 h 4049162"/>
              <a:gd name="connsiteX113" fmla="*/ 47772 w 12206514"/>
              <a:gd name="connsiteY113" fmla="*/ 2238287 h 4049162"/>
              <a:gd name="connsiteX114" fmla="*/ 0 w 12206514"/>
              <a:gd name="connsiteY114" fmla="*/ 2172949 h 4049162"/>
              <a:gd name="connsiteX115" fmla="*/ 0 w 12206514"/>
              <a:gd name="connsiteY115" fmla="*/ 2019852 h 4049162"/>
              <a:gd name="connsiteX116" fmla="*/ 46926 w 12206514"/>
              <a:gd name="connsiteY116" fmla="*/ 2013896 h 4049162"/>
              <a:gd name="connsiteX117" fmla="*/ 77072 w 12206514"/>
              <a:gd name="connsiteY117" fmla="*/ 1997587 h 4049162"/>
              <a:gd name="connsiteX118" fmla="*/ 18752 w 12206514"/>
              <a:gd name="connsiteY118" fmla="*/ 1886234 h 4049162"/>
              <a:gd name="connsiteX119" fmla="*/ 0 w 12206514"/>
              <a:gd name="connsiteY119" fmla="*/ 1867022 h 4049162"/>
              <a:gd name="connsiteX120" fmla="*/ 0 w 12206514"/>
              <a:gd name="connsiteY120" fmla="*/ 1847232 h 4049162"/>
              <a:gd name="connsiteX121" fmla="*/ 15512 w 12206514"/>
              <a:gd name="connsiteY121" fmla="*/ 1839662 h 4049162"/>
              <a:gd name="connsiteX122" fmla="*/ 239352 w 12206514"/>
              <a:gd name="connsiteY122" fmla="*/ 1889609 h 4049162"/>
              <a:gd name="connsiteX123" fmla="*/ 293446 w 12206514"/>
              <a:gd name="connsiteY123" fmla="*/ 2051575 h 4049162"/>
              <a:gd name="connsiteX124" fmla="*/ 437695 w 12206514"/>
              <a:gd name="connsiteY124" fmla="*/ 1961594 h 4049162"/>
              <a:gd name="connsiteX125" fmla="*/ 690132 w 12206514"/>
              <a:gd name="connsiteY125" fmla="*/ 2069572 h 4049162"/>
              <a:gd name="connsiteX126" fmla="*/ 672101 w 12206514"/>
              <a:gd name="connsiteY126" fmla="*/ 2141557 h 4049162"/>
              <a:gd name="connsiteX127" fmla="*/ 419664 w 12206514"/>
              <a:gd name="connsiteY127" fmla="*/ 2249534 h 4049162"/>
              <a:gd name="connsiteX128" fmla="*/ 960599 w 12206514"/>
              <a:gd name="connsiteY128" fmla="*/ 2177549 h 4049162"/>
              <a:gd name="connsiteX129" fmla="*/ 690132 w 12206514"/>
              <a:gd name="connsiteY129" fmla="*/ 2069572 h 4049162"/>
              <a:gd name="connsiteX130" fmla="*/ 455726 w 12206514"/>
              <a:gd name="connsiteY130" fmla="*/ 1763635 h 4049162"/>
              <a:gd name="connsiteX131" fmla="*/ 86087 w 12206514"/>
              <a:gd name="connsiteY131" fmla="*/ 1720894 h 4049162"/>
              <a:gd name="connsiteX132" fmla="*/ 0 w 12206514"/>
              <a:gd name="connsiteY132" fmla="*/ 1739351 h 4049162"/>
              <a:gd name="connsiteX133" fmla="*/ 0 w 12206514"/>
              <a:gd name="connsiteY133" fmla="*/ 1376648 h 4049162"/>
              <a:gd name="connsiteX134" fmla="*/ 35938 w 12206514"/>
              <a:gd name="connsiteY134" fmla="*/ 1401179 h 4049162"/>
              <a:gd name="connsiteX135" fmla="*/ 203290 w 12206514"/>
              <a:gd name="connsiteY135" fmla="*/ 1403710 h 4049162"/>
              <a:gd name="connsiteX136" fmla="*/ 149197 w 12206514"/>
              <a:gd name="connsiteY136" fmla="*/ 1259739 h 4049162"/>
              <a:gd name="connsiteX137" fmla="*/ 455726 w 12206514"/>
              <a:gd name="connsiteY137" fmla="*/ 1151762 h 4049162"/>
              <a:gd name="connsiteX138" fmla="*/ 221321 w 12206514"/>
              <a:gd name="connsiteY138" fmla="*/ 1061780 h 4049162"/>
              <a:gd name="connsiteX139" fmla="*/ 618007 w 12206514"/>
              <a:gd name="connsiteY139" fmla="*/ 899814 h 4049162"/>
              <a:gd name="connsiteX140" fmla="*/ 221321 w 12206514"/>
              <a:gd name="connsiteY140" fmla="*/ 863821 h 4049162"/>
              <a:gd name="connsiteX141" fmla="*/ 221321 w 12206514"/>
              <a:gd name="connsiteY141" fmla="*/ 1007792 h 4049162"/>
              <a:gd name="connsiteX142" fmla="*/ 15935 w 12206514"/>
              <a:gd name="connsiteY142" fmla="*/ 987546 h 4049162"/>
              <a:gd name="connsiteX143" fmla="*/ 0 w 12206514"/>
              <a:gd name="connsiteY143" fmla="*/ 987977 h 4049162"/>
              <a:gd name="connsiteX144" fmla="*/ 0 w 12206514"/>
              <a:gd name="connsiteY144" fmla="*/ 926871 h 4049162"/>
              <a:gd name="connsiteX145" fmla="*/ 19034 w 12206514"/>
              <a:gd name="connsiteY145" fmla="*/ 913874 h 4049162"/>
              <a:gd name="connsiteX146" fmla="*/ 41009 w 12206514"/>
              <a:gd name="connsiteY146" fmla="*/ 881818 h 4049162"/>
              <a:gd name="connsiteX147" fmla="*/ 7201 w 12206514"/>
              <a:gd name="connsiteY147" fmla="*/ 844982 h 4049162"/>
              <a:gd name="connsiteX148" fmla="*/ 0 w 12206514"/>
              <a:gd name="connsiteY148" fmla="*/ 843219 h 4049162"/>
              <a:gd name="connsiteX149" fmla="*/ 0 w 12206514"/>
              <a:gd name="connsiteY149" fmla="*/ 377653 h 4049162"/>
              <a:gd name="connsiteX150" fmla="*/ 299820 w 12206514"/>
              <a:gd name="connsiteY150" fmla="*/ 371490 h 4049162"/>
              <a:gd name="connsiteX151" fmla="*/ 2294906 w 12206514"/>
              <a:gd name="connsiteY151" fmla="*/ 107978 h 4049162"/>
              <a:gd name="connsiteX152" fmla="*/ 3268590 w 12206514"/>
              <a:gd name="connsiteY152" fmla="*/ 0 h 404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2206514" h="4049162">
                <a:moveTo>
                  <a:pt x="8335350" y="4013169"/>
                </a:moveTo>
                <a:cubicBezTo>
                  <a:pt x="8319573" y="4017668"/>
                  <a:pt x="8307176" y="4019074"/>
                  <a:pt x="8297386" y="4018090"/>
                </a:cubicBezTo>
                <a:lnTo>
                  <a:pt x="8293884" y="4016613"/>
                </a:lnTo>
                <a:close/>
                <a:moveTo>
                  <a:pt x="3268590" y="0"/>
                </a:moveTo>
                <a:cubicBezTo>
                  <a:pt x="3575120" y="0"/>
                  <a:pt x="3863618" y="71985"/>
                  <a:pt x="4188180" y="35993"/>
                </a:cubicBezTo>
                <a:cubicBezTo>
                  <a:pt x="4025899" y="269944"/>
                  <a:pt x="3557088" y="35993"/>
                  <a:pt x="3124340" y="89981"/>
                </a:cubicBezTo>
                <a:cubicBezTo>
                  <a:pt x="2925998" y="125974"/>
                  <a:pt x="2565374" y="161967"/>
                  <a:pt x="2349000" y="233952"/>
                </a:cubicBezTo>
                <a:cubicBezTo>
                  <a:pt x="3719369" y="359926"/>
                  <a:pt x="4909428" y="989795"/>
                  <a:pt x="6333890" y="1115769"/>
                </a:cubicBezTo>
                <a:cubicBezTo>
                  <a:pt x="6640420" y="1151762"/>
                  <a:pt x="6964981" y="1115769"/>
                  <a:pt x="7307573" y="1115769"/>
                </a:cubicBezTo>
                <a:cubicBezTo>
                  <a:pt x="7397729" y="1115769"/>
                  <a:pt x="7451822" y="1151762"/>
                  <a:pt x="7541978" y="1133765"/>
                </a:cubicBezTo>
                <a:cubicBezTo>
                  <a:pt x="7650165" y="1115769"/>
                  <a:pt x="7830477" y="1115769"/>
                  <a:pt x="8010788" y="1133765"/>
                </a:cubicBezTo>
                <a:cubicBezTo>
                  <a:pt x="8082913" y="1115769"/>
                  <a:pt x="8028820" y="1061780"/>
                  <a:pt x="8064882" y="1025788"/>
                </a:cubicBezTo>
                <a:cubicBezTo>
                  <a:pt x="8082913" y="1025788"/>
                  <a:pt x="8082913" y="1061780"/>
                  <a:pt x="8100944" y="1061780"/>
                </a:cubicBezTo>
                <a:cubicBezTo>
                  <a:pt x="8155038" y="1043784"/>
                  <a:pt x="8118975" y="935806"/>
                  <a:pt x="8064882" y="953803"/>
                </a:cubicBezTo>
                <a:cubicBezTo>
                  <a:pt x="8191100" y="845825"/>
                  <a:pt x="8317318" y="953803"/>
                  <a:pt x="8479599" y="971799"/>
                </a:cubicBezTo>
                <a:cubicBezTo>
                  <a:pt x="8732035" y="971799"/>
                  <a:pt x="9074628" y="881818"/>
                  <a:pt x="9272971" y="953803"/>
                </a:cubicBezTo>
                <a:cubicBezTo>
                  <a:pt x="9363126" y="809833"/>
                  <a:pt x="9579501" y="881818"/>
                  <a:pt x="9741781" y="845825"/>
                </a:cubicBezTo>
                <a:cubicBezTo>
                  <a:pt x="9849968" y="827829"/>
                  <a:pt x="9922093" y="755844"/>
                  <a:pt x="10048311" y="755844"/>
                </a:cubicBezTo>
                <a:cubicBezTo>
                  <a:pt x="10192560" y="755844"/>
                  <a:pt x="10246654" y="863821"/>
                  <a:pt x="10390903" y="845825"/>
                </a:cubicBezTo>
                <a:cubicBezTo>
                  <a:pt x="10444997" y="845825"/>
                  <a:pt x="10372872" y="791836"/>
                  <a:pt x="10390903" y="737847"/>
                </a:cubicBezTo>
                <a:cubicBezTo>
                  <a:pt x="10499090" y="701855"/>
                  <a:pt x="10679402" y="719851"/>
                  <a:pt x="10733496" y="665862"/>
                </a:cubicBezTo>
                <a:cubicBezTo>
                  <a:pt x="10607277" y="593877"/>
                  <a:pt x="10643340" y="719851"/>
                  <a:pt x="10535153" y="629870"/>
                </a:cubicBezTo>
                <a:cubicBezTo>
                  <a:pt x="10589246" y="611873"/>
                  <a:pt x="10661371" y="593877"/>
                  <a:pt x="10733496" y="575881"/>
                </a:cubicBezTo>
                <a:cubicBezTo>
                  <a:pt x="10751527" y="593877"/>
                  <a:pt x="10751527" y="629870"/>
                  <a:pt x="10751527" y="665862"/>
                </a:cubicBezTo>
                <a:cubicBezTo>
                  <a:pt x="10949870" y="575881"/>
                  <a:pt x="11382618" y="701855"/>
                  <a:pt x="11382618" y="539888"/>
                </a:cubicBezTo>
                <a:cubicBezTo>
                  <a:pt x="11400649" y="377922"/>
                  <a:pt x="11112150" y="485900"/>
                  <a:pt x="11058057" y="503896"/>
                </a:cubicBezTo>
                <a:cubicBezTo>
                  <a:pt x="11202306" y="395918"/>
                  <a:pt x="11418680" y="359926"/>
                  <a:pt x="11653086" y="323933"/>
                </a:cubicBezTo>
                <a:cubicBezTo>
                  <a:pt x="11617023" y="359926"/>
                  <a:pt x="11580961" y="359926"/>
                  <a:pt x="11598992" y="431911"/>
                </a:cubicBezTo>
                <a:cubicBezTo>
                  <a:pt x="11725210" y="449907"/>
                  <a:pt x="11725210" y="377922"/>
                  <a:pt x="11833397" y="377922"/>
                </a:cubicBezTo>
                <a:cubicBezTo>
                  <a:pt x="11869460" y="413914"/>
                  <a:pt x="11869460" y="449907"/>
                  <a:pt x="11869460" y="503896"/>
                </a:cubicBezTo>
                <a:cubicBezTo>
                  <a:pt x="11941584" y="503896"/>
                  <a:pt x="12031740" y="503896"/>
                  <a:pt x="12121896" y="503896"/>
                </a:cubicBezTo>
                <a:cubicBezTo>
                  <a:pt x="12085834" y="557885"/>
                  <a:pt x="11995678" y="593877"/>
                  <a:pt x="11905522" y="611873"/>
                </a:cubicBezTo>
                <a:cubicBezTo>
                  <a:pt x="11941584" y="647866"/>
                  <a:pt x="12031740" y="593877"/>
                  <a:pt x="12103865" y="629870"/>
                </a:cubicBezTo>
                <a:cubicBezTo>
                  <a:pt x="12031740" y="683859"/>
                  <a:pt x="12031740" y="773840"/>
                  <a:pt x="11995678" y="827829"/>
                </a:cubicBezTo>
                <a:cubicBezTo>
                  <a:pt x="11689148" y="791836"/>
                  <a:pt x="11562930" y="935806"/>
                  <a:pt x="11238369" y="971799"/>
                </a:cubicBezTo>
                <a:cubicBezTo>
                  <a:pt x="11220337" y="1025788"/>
                  <a:pt x="11166244" y="1043784"/>
                  <a:pt x="11184275" y="1079777"/>
                </a:cubicBezTo>
                <a:cubicBezTo>
                  <a:pt x="11202306" y="1259739"/>
                  <a:pt x="11490805" y="989795"/>
                  <a:pt x="11562930" y="1079777"/>
                </a:cubicBezTo>
                <a:cubicBezTo>
                  <a:pt x="11671117" y="917810"/>
                  <a:pt x="11923553" y="1115769"/>
                  <a:pt x="12103865" y="1043784"/>
                </a:cubicBezTo>
                <a:cubicBezTo>
                  <a:pt x="12139927" y="1169758"/>
                  <a:pt x="11923553" y="1115769"/>
                  <a:pt x="11923553" y="1223747"/>
                </a:cubicBezTo>
                <a:cubicBezTo>
                  <a:pt x="11941584" y="1277736"/>
                  <a:pt x="12031740" y="1295732"/>
                  <a:pt x="12175990" y="1313728"/>
                </a:cubicBezTo>
                <a:cubicBezTo>
                  <a:pt x="12031740" y="1349721"/>
                  <a:pt x="11779304" y="1295732"/>
                  <a:pt x="11815366" y="1493691"/>
                </a:cubicBezTo>
                <a:cubicBezTo>
                  <a:pt x="11941584" y="1583672"/>
                  <a:pt x="11995678" y="1439702"/>
                  <a:pt x="12067803" y="1403710"/>
                </a:cubicBezTo>
                <a:cubicBezTo>
                  <a:pt x="12088088" y="1403710"/>
                  <a:pt x="12131194" y="1416363"/>
                  <a:pt x="12174299" y="1423639"/>
                </a:cubicBezTo>
                <a:lnTo>
                  <a:pt x="12206514" y="1427310"/>
                </a:lnTo>
                <a:lnTo>
                  <a:pt x="12206514" y="2837064"/>
                </a:lnTo>
                <a:lnTo>
                  <a:pt x="12162466" y="2852409"/>
                </a:lnTo>
                <a:cubicBezTo>
                  <a:pt x="12126404" y="2865907"/>
                  <a:pt x="12094849" y="2879404"/>
                  <a:pt x="12049771" y="2897400"/>
                </a:cubicBezTo>
                <a:cubicBezTo>
                  <a:pt x="12094849" y="2919896"/>
                  <a:pt x="12161057" y="2921302"/>
                  <a:pt x="12199972" y="2945554"/>
                </a:cubicBezTo>
                <a:lnTo>
                  <a:pt x="12206514" y="2951418"/>
                </a:lnTo>
                <a:lnTo>
                  <a:pt x="12206514" y="3024201"/>
                </a:lnTo>
                <a:lnTo>
                  <a:pt x="12158979" y="3025870"/>
                </a:lnTo>
                <a:cubicBezTo>
                  <a:pt x="12014272" y="3051212"/>
                  <a:pt x="12002439" y="3198838"/>
                  <a:pt x="11797335" y="3167344"/>
                </a:cubicBezTo>
                <a:cubicBezTo>
                  <a:pt x="11815366" y="3131352"/>
                  <a:pt x="11851429" y="3113356"/>
                  <a:pt x="11833397" y="3059367"/>
                </a:cubicBezTo>
                <a:cubicBezTo>
                  <a:pt x="11400649" y="2951389"/>
                  <a:pt x="11166244" y="3221333"/>
                  <a:pt x="10661371" y="3149348"/>
                </a:cubicBezTo>
                <a:cubicBezTo>
                  <a:pt x="10607277" y="3149348"/>
                  <a:pt x="10643340" y="3239330"/>
                  <a:pt x="10607277" y="3239330"/>
                </a:cubicBezTo>
                <a:cubicBezTo>
                  <a:pt x="10697433" y="3275322"/>
                  <a:pt x="10715465" y="3239330"/>
                  <a:pt x="10823652" y="3239330"/>
                </a:cubicBezTo>
                <a:cubicBezTo>
                  <a:pt x="10805620" y="3293318"/>
                  <a:pt x="10841683" y="3293318"/>
                  <a:pt x="10841683" y="3329311"/>
                </a:cubicBezTo>
                <a:cubicBezTo>
                  <a:pt x="10931839" y="3329311"/>
                  <a:pt x="11040026" y="3311315"/>
                  <a:pt x="11076088" y="3347307"/>
                </a:cubicBezTo>
                <a:cubicBezTo>
                  <a:pt x="11166244" y="3293318"/>
                  <a:pt x="11184275" y="3203337"/>
                  <a:pt x="11310493" y="3185341"/>
                </a:cubicBezTo>
                <a:cubicBezTo>
                  <a:pt x="11292462" y="3257326"/>
                  <a:pt x="11220337" y="3383300"/>
                  <a:pt x="11202306" y="3491277"/>
                </a:cubicBezTo>
                <a:cubicBezTo>
                  <a:pt x="11130182" y="3347307"/>
                  <a:pt x="10805620" y="3329311"/>
                  <a:pt x="10625309" y="3419292"/>
                </a:cubicBezTo>
                <a:cubicBezTo>
                  <a:pt x="10553184" y="3383300"/>
                  <a:pt x="10426966" y="3293318"/>
                  <a:pt x="10354841" y="3365303"/>
                </a:cubicBezTo>
                <a:cubicBezTo>
                  <a:pt x="10372872" y="3419292"/>
                  <a:pt x="10390903" y="3383300"/>
                  <a:pt x="10444997" y="3383300"/>
                </a:cubicBezTo>
                <a:cubicBezTo>
                  <a:pt x="10318779" y="3455285"/>
                  <a:pt x="10372872" y="3671240"/>
                  <a:pt x="10228623" y="3725229"/>
                </a:cubicBezTo>
                <a:cubicBezTo>
                  <a:pt x="10246654" y="3761221"/>
                  <a:pt x="10282716" y="3743225"/>
                  <a:pt x="10318779" y="3743225"/>
                </a:cubicBezTo>
                <a:cubicBezTo>
                  <a:pt x="10282716" y="3851203"/>
                  <a:pt x="10192560" y="3923188"/>
                  <a:pt x="10084373" y="3959180"/>
                </a:cubicBezTo>
                <a:cubicBezTo>
                  <a:pt x="10030280" y="3959180"/>
                  <a:pt x="10084373" y="3869199"/>
                  <a:pt x="10012249" y="3833207"/>
                </a:cubicBezTo>
                <a:cubicBezTo>
                  <a:pt x="10048311" y="3833207"/>
                  <a:pt x="10102405" y="3833207"/>
                  <a:pt x="10120436" y="3815210"/>
                </a:cubicBezTo>
                <a:cubicBezTo>
                  <a:pt x="10030280" y="3617251"/>
                  <a:pt x="9543438" y="3779218"/>
                  <a:pt x="9381158" y="3743225"/>
                </a:cubicBezTo>
                <a:cubicBezTo>
                  <a:pt x="9381158" y="3725229"/>
                  <a:pt x="9381158" y="3707233"/>
                  <a:pt x="9381158" y="3671240"/>
                </a:cubicBezTo>
                <a:cubicBezTo>
                  <a:pt x="9254939" y="3725229"/>
                  <a:pt x="9128721" y="3617251"/>
                  <a:pt x="9056596" y="3581259"/>
                </a:cubicBezTo>
                <a:cubicBezTo>
                  <a:pt x="9200846" y="3491277"/>
                  <a:pt x="9543438" y="3563262"/>
                  <a:pt x="9615563" y="3419292"/>
                </a:cubicBezTo>
                <a:cubicBezTo>
                  <a:pt x="9453282" y="3347307"/>
                  <a:pt x="9291002" y="3437289"/>
                  <a:pt x="9164784" y="3437289"/>
                </a:cubicBezTo>
                <a:cubicBezTo>
                  <a:pt x="9146752" y="3437289"/>
                  <a:pt x="9092659" y="3383300"/>
                  <a:pt x="9074628" y="3383300"/>
                </a:cubicBezTo>
                <a:cubicBezTo>
                  <a:pt x="9020534" y="3383300"/>
                  <a:pt x="8876285" y="3491277"/>
                  <a:pt x="8750067" y="3455285"/>
                </a:cubicBezTo>
                <a:cubicBezTo>
                  <a:pt x="8695973" y="3563262"/>
                  <a:pt x="8840222" y="3509274"/>
                  <a:pt x="8840222" y="3581259"/>
                </a:cubicBezTo>
                <a:cubicBezTo>
                  <a:pt x="8768098" y="3599255"/>
                  <a:pt x="8750067" y="3563262"/>
                  <a:pt x="8714004" y="3545266"/>
                </a:cubicBezTo>
                <a:cubicBezTo>
                  <a:pt x="8677942" y="3581259"/>
                  <a:pt x="8677942" y="3653244"/>
                  <a:pt x="8677942" y="3725229"/>
                </a:cubicBezTo>
                <a:cubicBezTo>
                  <a:pt x="8443537" y="3869199"/>
                  <a:pt x="8155038" y="3779218"/>
                  <a:pt x="7938664" y="3869199"/>
                </a:cubicBezTo>
                <a:cubicBezTo>
                  <a:pt x="7884570" y="3707233"/>
                  <a:pt x="7722290" y="3761221"/>
                  <a:pt x="7487885" y="3725229"/>
                </a:cubicBezTo>
                <a:cubicBezTo>
                  <a:pt x="7361666" y="3707233"/>
                  <a:pt x="7253479" y="3617251"/>
                  <a:pt x="7181355" y="3617251"/>
                </a:cubicBezTo>
                <a:cubicBezTo>
                  <a:pt x="7109230" y="3599255"/>
                  <a:pt x="7037105" y="3653244"/>
                  <a:pt x="6946949" y="3653244"/>
                </a:cubicBezTo>
                <a:cubicBezTo>
                  <a:pt x="6676482" y="3653244"/>
                  <a:pt x="6442076" y="3437289"/>
                  <a:pt x="6153578" y="3455285"/>
                </a:cubicBezTo>
                <a:cubicBezTo>
                  <a:pt x="6117515" y="3509274"/>
                  <a:pt x="6279796" y="3581259"/>
                  <a:pt x="6406014" y="3563262"/>
                </a:cubicBezTo>
                <a:cubicBezTo>
                  <a:pt x="6478139" y="3725229"/>
                  <a:pt x="6784669" y="3761221"/>
                  <a:pt x="7019074" y="3725229"/>
                </a:cubicBezTo>
                <a:cubicBezTo>
                  <a:pt x="7109230" y="3887195"/>
                  <a:pt x="7361666" y="3833207"/>
                  <a:pt x="7487885" y="3923188"/>
                </a:cubicBezTo>
                <a:cubicBezTo>
                  <a:pt x="7686227" y="3869199"/>
                  <a:pt x="7866539" y="3923188"/>
                  <a:pt x="8028820" y="3959180"/>
                </a:cubicBezTo>
                <a:cubicBezTo>
                  <a:pt x="8118975" y="3959180"/>
                  <a:pt x="8137007" y="3905192"/>
                  <a:pt x="8209131" y="3887195"/>
                </a:cubicBezTo>
                <a:cubicBezTo>
                  <a:pt x="8276748" y="3887195"/>
                  <a:pt x="8242940" y="3978302"/>
                  <a:pt x="8275058" y="4008670"/>
                </a:cubicBezTo>
                <a:lnTo>
                  <a:pt x="8293884" y="4016613"/>
                </a:lnTo>
                <a:lnTo>
                  <a:pt x="8201173" y="4024312"/>
                </a:lnTo>
                <a:cubicBezTo>
                  <a:pt x="7847663" y="4031447"/>
                  <a:pt x="7242210" y="3923188"/>
                  <a:pt x="7037105" y="4049162"/>
                </a:cubicBezTo>
                <a:cubicBezTo>
                  <a:pt x="6983012" y="4031166"/>
                  <a:pt x="7001043" y="3959180"/>
                  <a:pt x="7001043" y="3905192"/>
                </a:cubicBezTo>
                <a:cubicBezTo>
                  <a:pt x="6892856" y="3923188"/>
                  <a:pt x="6856793" y="3887195"/>
                  <a:pt x="6766638" y="3887195"/>
                </a:cubicBezTo>
                <a:cubicBezTo>
                  <a:pt x="6676482" y="3905192"/>
                  <a:pt x="6748607" y="3923188"/>
                  <a:pt x="6730576" y="3977177"/>
                </a:cubicBezTo>
                <a:cubicBezTo>
                  <a:pt x="6586326" y="4013169"/>
                  <a:pt x="6550263" y="3923188"/>
                  <a:pt x="6424046" y="3923188"/>
                </a:cubicBezTo>
                <a:cubicBezTo>
                  <a:pt x="6532232" y="3905192"/>
                  <a:pt x="6604357" y="3851203"/>
                  <a:pt x="6676482" y="3887195"/>
                </a:cubicBezTo>
                <a:cubicBezTo>
                  <a:pt x="6622388" y="3797214"/>
                  <a:pt x="6532232" y="3743225"/>
                  <a:pt x="6369952" y="3743225"/>
                </a:cubicBezTo>
                <a:cubicBezTo>
                  <a:pt x="6315858" y="3779218"/>
                  <a:pt x="6369952" y="3797214"/>
                  <a:pt x="6333890" y="3869199"/>
                </a:cubicBezTo>
                <a:cubicBezTo>
                  <a:pt x="6243734" y="3851203"/>
                  <a:pt x="6225702" y="3851203"/>
                  <a:pt x="6117515" y="3833207"/>
                </a:cubicBezTo>
                <a:cubicBezTo>
                  <a:pt x="6135546" y="3779218"/>
                  <a:pt x="6261765" y="3815210"/>
                  <a:pt x="6261765" y="3743225"/>
                </a:cubicBezTo>
                <a:cubicBezTo>
                  <a:pt x="6261765" y="3725229"/>
                  <a:pt x="6225702" y="3707233"/>
                  <a:pt x="6171609" y="3707233"/>
                </a:cubicBezTo>
                <a:cubicBezTo>
                  <a:pt x="6081453" y="3725229"/>
                  <a:pt x="6081453" y="3761221"/>
                  <a:pt x="6099485" y="3815210"/>
                </a:cubicBezTo>
                <a:cubicBezTo>
                  <a:pt x="5847048" y="3725229"/>
                  <a:pt x="5612643" y="3617251"/>
                  <a:pt x="5270050" y="3599255"/>
                </a:cubicBezTo>
                <a:cubicBezTo>
                  <a:pt x="5594611" y="3527270"/>
                  <a:pt x="5324144" y="3347307"/>
                  <a:pt x="5089738" y="3545266"/>
                </a:cubicBezTo>
                <a:cubicBezTo>
                  <a:pt x="4855334" y="3401296"/>
                  <a:pt x="4458647" y="3419292"/>
                  <a:pt x="4260305" y="3275322"/>
                </a:cubicBezTo>
                <a:cubicBezTo>
                  <a:pt x="3953774" y="3257326"/>
                  <a:pt x="3719369" y="3311315"/>
                  <a:pt x="3466933" y="3203337"/>
                </a:cubicBezTo>
                <a:cubicBezTo>
                  <a:pt x="3142372" y="3437289"/>
                  <a:pt x="2294906" y="3239330"/>
                  <a:pt x="2114595" y="3581259"/>
                </a:cubicBezTo>
                <a:cubicBezTo>
                  <a:pt x="1898220" y="3581259"/>
                  <a:pt x="1844127" y="3437289"/>
                  <a:pt x="1681846" y="3383300"/>
                </a:cubicBezTo>
                <a:cubicBezTo>
                  <a:pt x="1735940" y="3347307"/>
                  <a:pt x="1735940" y="3275322"/>
                  <a:pt x="1735940" y="3185341"/>
                </a:cubicBezTo>
                <a:cubicBezTo>
                  <a:pt x="1573659" y="3167344"/>
                  <a:pt x="1519566" y="3257326"/>
                  <a:pt x="1411379" y="3293318"/>
                </a:cubicBezTo>
                <a:cubicBezTo>
                  <a:pt x="1267129" y="3257326"/>
                  <a:pt x="1285161" y="3095359"/>
                  <a:pt x="1050755" y="3131352"/>
                </a:cubicBezTo>
                <a:cubicBezTo>
                  <a:pt x="762256" y="2897400"/>
                  <a:pt x="581945" y="2573467"/>
                  <a:pt x="311477" y="2339516"/>
                </a:cubicBezTo>
                <a:cubicBezTo>
                  <a:pt x="185259" y="2348514"/>
                  <a:pt x="104119" y="2299024"/>
                  <a:pt x="47772" y="2238287"/>
                </a:cubicBezTo>
                <a:lnTo>
                  <a:pt x="0" y="2172949"/>
                </a:lnTo>
                <a:lnTo>
                  <a:pt x="0" y="2019852"/>
                </a:lnTo>
                <a:lnTo>
                  <a:pt x="46926" y="2013896"/>
                </a:lnTo>
                <a:cubicBezTo>
                  <a:pt x="61295" y="2011084"/>
                  <a:pt x="72564" y="2006585"/>
                  <a:pt x="77072" y="1997587"/>
                </a:cubicBezTo>
                <a:cubicBezTo>
                  <a:pt x="90595" y="1930101"/>
                  <a:pt x="53406" y="1913229"/>
                  <a:pt x="18752" y="1886234"/>
                </a:cubicBezTo>
                <a:lnTo>
                  <a:pt x="0" y="1867022"/>
                </a:lnTo>
                <a:lnTo>
                  <a:pt x="0" y="1847232"/>
                </a:lnTo>
                <a:lnTo>
                  <a:pt x="15512" y="1839662"/>
                </a:lnTo>
                <a:cubicBezTo>
                  <a:pt x="85524" y="1820717"/>
                  <a:pt x="176244" y="1889609"/>
                  <a:pt x="239352" y="1889609"/>
                </a:cubicBezTo>
                <a:cubicBezTo>
                  <a:pt x="275415" y="1943598"/>
                  <a:pt x="257384" y="2015583"/>
                  <a:pt x="293446" y="2051575"/>
                </a:cubicBezTo>
                <a:cubicBezTo>
                  <a:pt x="401633" y="2069572"/>
                  <a:pt x="383602" y="1979590"/>
                  <a:pt x="437695" y="1961594"/>
                </a:cubicBezTo>
                <a:cubicBezTo>
                  <a:pt x="491789" y="2051575"/>
                  <a:pt x="599976" y="1997587"/>
                  <a:pt x="690132" y="2069572"/>
                </a:cubicBezTo>
                <a:cubicBezTo>
                  <a:pt x="672101" y="2087568"/>
                  <a:pt x="672101" y="2105564"/>
                  <a:pt x="672101" y="2141557"/>
                </a:cubicBezTo>
                <a:cubicBezTo>
                  <a:pt x="581945" y="2177549"/>
                  <a:pt x="347539" y="2141557"/>
                  <a:pt x="419664" y="2249534"/>
                </a:cubicBezTo>
                <a:cubicBezTo>
                  <a:pt x="581945" y="2285527"/>
                  <a:pt x="852412" y="2321520"/>
                  <a:pt x="960599" y="2177549"/>
                </a:cubicBezTo>
                <a:cubicBezTo>
                  <a:pt x="924537" y="2105564"/>
                  <a:pt x="762256" y="2123560"/>
                  <a:pt x="690132" y="2069572"/>
                </a:cubicBezTo>
                <a:cubicBezTo>
                  <a:pt x="816350" y="1925602"/>
                  <a:pt x="690132" y="1565676"/>
                  <a:pt x="455726" y="1763635"/>
                </a:cubicBezTo>
                <a:cubicBezTo>
                  <a:pt x="338524" y="1673654"/>
                  <a:pt x="221321" y="1691650"/>
                  <a:pt x="86087" y="1720894"/>
                </a:cubicBezTo>
                <a:lnTo>
                  <a:pt x="0" y="1739351"/>
                </a:lnTo>
                <a:lnTo>
                  <a:pt x="0" y="1376648"/>
                </a:lnTo>
                <a:lnTo>
                  <a:pt x="35938" y="1401179"/>
                </a:lnTo>
                <a:cubicBezTo>
                  <a:pt x="81580" y="1427330"/>
                  <a:pt x="122150" y="1430704"/>
                  <a:pt x="203290" y="1403710"/>
                </a:cubicBezTo>
                <a:cubicBezTo>
                  <a:pt x="239352" y="1313728"/>
                  <a:pt x="149197" y="1331724"/>
                  <a:pt x="149197" y="1259739"/>
                </a:cubicBezTo>
                <a:cubicBezTo>
                  <a:pt x="257384" y="1241743"/>
                  <a:pt x="293446" y="1205751"/>
                  <a:pt x="455726" y="1151762"/>
                </a:cubicBezTo>
                <a:cubicBezTo>
                  <a:pt x="401633" y="1115769"/>
                  <a:pt x="221321" y="1169758"/>
                  <a:pt x="221321" y="1061780"/>
                </a:cubicBezTo>
                <a:cubicBezTo>
                  <a:pt x="437695" y="1115769"/>
                  <a:pt x="455726" y="953803"/>
                  <a:pt x="618007" y="899814"/>
                </a:cubicBezTo>
                <a:cubicBezTo>
                  <a:pt x="527851" y="845825"/>
                  <a:pt x="365571" y="845825"/>
                  <a:pt x="221321" y="863821"/>
                </a:cubicBezTo>
                <a:cubicBezTo>
                  <a:pt x="221321" y="935806"/>
                  <a:pt x="275415" y="953803"/>
                  <a:pt x="221321" y="1007792"/>
                </a:cubicBezTo>
                <a:cubicBezTo>
                  <a:pt x="140181" y="1021289"/>
                  <a:pt x="89469" y="994295"/>
                  <a:pt x="15935" y="987546"/>
                </a:cubicBezTo>
                <a:lnTo>
                  <a:pt x="0" y="987977"/>
                </a:lnTo>
                <a:lnTo>
                  <a:pt x="0" y="926871"/>
                </a:lnTo>
                <a:lnTo>
                  <a:pt x="19034" y="913874"/>
                </a:lnTo>
                <a:cubicBezTo>
                  <a:pt x="28613" y="905438"/>
                  <a:pt x="36501" y="895315"/>
                  <a:pt x="41009" y="881818"/>
                </a:cubicBezTo>
                <a:cubicBezTo>
                  <a:pt x="36501" y="863822"/>
                  <a:pt x="24105" y="852574"/>
                  <a:pt x="7201" y="844982"/>
                </a:cubicBezTo>
                <a:lnTo>
                  <a:pt x="0" y="843219"/>
                </a:lnTo>
                <a:lnTo>
                  <a:pt x="0" y="377653"/>
                </a:lnTo>
                <a:lnTo>
                  <a:pt x="299820" y="371490"/>
                </a:lnTo>
                <a:cubicBezTo>
                  <a:pt x="1018919" y="342211"/>
                  <a:pt x="1663815" y="218205"/>
                  <a:pt x="2294906" y="107978"/>
                </a:cubicBezTo>
                <a:cubicBezTo>
                  <a:pt x="2619468" y="71985"/>
                  <a:pt x="2925998" y="0"/>
                  <a:pt x="3268590" y="0"/>
                </a:cubicBezTo>
                <a:close/>
              </a:path>
            </a:pathLst>
          </a:custGeom>
          <a:solidFill>
            <a:srgbClr val="000000">
              <a:alpha val="9000"/>
            </a:srgbClr>
          </a:solidFill>
          <a:ln>
            <a:noFill/>
          </a:ln>
        </p:spPr>
        <p:txBody>
          <a:bodyPr vert="horz" wrap="square" lIns="80186" tIns="40093" rIns="80186" bIns="40093" numCol="1" anchor="t" anchorCtr="0" compatLnSpc="1">
            <a:noAutofit/>
          </a:bodyPr>
          <a:p>
            <a:endParaRPr lang="zh-CN" altLang="en-US" sz="1580" dirty="0">
              <a:latin typeface="MiSans Light" panose="00000400000000000000" pitchFamily="2" charset="-122"/>
              <a:ea typeface="MiSans Light" panose="00000400000000000000" pitchFamily="2" charset="-122"/>
            </a:endParaRPr>
          </a:p>
        </p:txBody>
      </p:sp>
      <p:sp>
        <p:nvSpPr>
          <p:cNvPr id="43" name="文本框 42"/>
          <p:cNvSpPr txBox="1"/>
          <p:nvPr>
            <p:custDataLst>
              <p:tags r:id="rId27"/>
            </p:custDataLst>
          </p:nvPr>
        </p:nvSpPr>
        <p:spPr>
          <a:xfrm>
            <a:off x="501015" y="10215245"/>
            <a:ext cx="10015855" cy="2399665"/>
          </a:xfrm>
          <a:prstGeom prst="rect">
            <a:avLst/>
          </a:prstGeom>
          <a:noFill/>
          <a:ln>
            <a:solidFill>
              <a:schemeClr val="accent1">
                <a:lumMod val="60000"/>
                <a:lumOff val="40000"/>
              </a:schemeClr>
            </a:solidFill>
          </a:ln>
        </p:spPr>
        <p:txBody>
          <a:bodyPr wrap="square" rtlCol="0">
            <a:spAutoFit/>
          </a:bodyPr>
          <a:p>
            <a:pPr marR="0" lvl="0" indent="508000" defTabSz="914400" rtl="0" fontAlgn="auto">
              <a:lnSpc>
                <a:spcPct val="150000"/>
              </a:lnSpc>
              <a:spcBef>
                <a:spcPts val="0"/>
              </a:spcBef>
              <a:spcAft>
                <a:spcPts val="0"/>
              </a:spcAft>
              <a:buClrTx/>
              <a:buSzTx/>
              <a:buFontTx/>
              <a:buNone/>
              <a:defRPr/>
              <a:extLst>
                <a:ext uri="{35155182-B16C-46BC-9424-99874614C6A1}">
                  <wpsdc:indentchars xmlns:wpsdc="http://www.wps.cn/officeDocument/2017/drawingmlCustomData" val="200" checksum="282533468"/>
                </a:ext>
              </a:extLst>
            </a:pPr>
            <a:r>
              <a:rPr lang="zh-CN" altLang="en-US" sz="2000" b="1" noProof="0" dirty="0">
                <a:ln>
                  <a:noFill/>
                </a:ln>
                <a:effectLst/>
                <a:uLnTx/>
                <a:uFillTx/>
                <a:latin typeface="仿宋" panose="02010609060101010101" charset="-122"/>
                <a:ea typeface="仿宋" panose="02010609060101010101" charset="-122"/>
                <a:cs typeface="仿宋" panose="02010609060101010101" charset="-122"/>
                <a:sym typeface="+mn-ea"/>
              </a:rPr>
              <a:t>优化</a:t>
            </a:r>
            <a:r>
              <a:rPr kumimoji="0" lang="zh-CN" altLang="en-US" sz="2000" b="1" i="0" u="none" strike="noStrike" kern="1200" cap="none" spc="0" normalizeH="0" baseline="0" noProof="0" dirty="0">
                <a:ln>
                  <a:noFill/>
                </a:ln>
                <a:solidFill>
                  <a:schemeClr val="tx1"/>
                </a:solidFill>
                <a:effectLst/>
                <a:uLnTx/>
                <a:uFillTx/>
                <a:latin typeface="仿宋" panose="02010609060101010101" charset="-122"/>
                <a:ea typeface="仿宋" panose="02010609060101010101" charset="-122"/>
                <a:cs typeface="仿宋" panose="02010609060101010101" charset="-122"/>
              </a:rPr>
              <a:t>产业结构调整，</a:t>
            </a:r>
            <a:r>
              <a:rPr lang="zh-CN" altLang="en-US" sz="2000" b="1" noProof="0" dirty="0">
                <a:ln>
                  <a:noFill/>
                </a:ln>
                <a:effectLst/>
                <a:uLnTx/>
                <a:uFillTx/>
                <a:latin typeface="仿宋" panose="02010609060101010101" charset="-122"/>
                <a:ea typeface="仿宋" panose="02010609060101010101" charset="-122"/>
                <a:cs typeface="仿宋" panose="02010609060101010101" charset="-122"/>
                <a:sym typeface="+mn-ea"/>
              </a:rPr>
              <a:t>推进农业产业转型升级。</a:t>
            </a:r>
            <a:r>
              <a:rPr kumimoji="0" lang="zh-CN" altLang="en-US" sz="2000" b="1" i="0" u="none" strike="noStrike" kern="1200" cap="none" spc="0" normalizeH="0" baseline="0" noProof="0" dirty="0">
                <a:ln>
                  <a:noFill/>
                </a:ln>
                <a:solidFill>
                  <a:schemeClr val="tx1"/>
                </a:solidFill>
                <a:effectLst/>
                <a:uLnTx/>
                <a:uFillTx/>
                <a:latin typeface="仿宋" panose="02010609060101010101" charset="-122"/>
                <a:ea typeface="仿宋" panose="02010609060101010101" charset="-122"/>
                <a:cs typeface="仿宋" panose="02010609060101010101" charset="-122"/>
              </a:rPr>
              <a:t>因地制宜念好“山字经”、唱好“烤烟戏”、打好“林果牌”，以产业振兴吸引资源、留住人才、带旺乡村。逐步形成一、二、三产相促进相融合的产业化发展格局，以“产业兴旺、生态宜居”为重点，坚持产业发展与美丽乡村相结合，依托生态资源禀赋，打造经济发展与生态保护有机契合的生态彝乡。</a:t>
            </a:r>
            <a:endParaRPr kumimoji="0" lang="zh-CN" altLang="en-US" sz="2000" b="1" i="0" u="none" strike="noStrike" kern="1200" cap="none" spc="0" normalizeH="0" baseline="0" noProof="0" dirty="0">
              <a:ln>
                <a:noFill/>
              </a:ln>
              <a:solidFill>
                <a:schemeClr val="tx1"/>
              </a:solidFill>
              <a:effectLst/>
              <a:uLnTx/>
              <a:uFillTx/>
              <a:latin typeface="仿宋" panose="02010609060101010101" charset="-122"/>
              <a:ea typeface="仿宋" panose="02010609060101010101" charset="-122"/>
              <a:cs typeface="仿宋" panose="02010609060101010101" charset="-122"/>
            </a:endParaRPr>
          </a:p>
        </p:txBody>
      </p:sp>
      <p:sp>
        <p:nvSpPr>
          <p:cNvPr id="44" name="文本框 43"/>
          <p:cNvSpPr txBox="1"/>
          <p:nvPr>
            <p:custDataLst>
              <p:tags r:id="rId28"/>
            </p:custDataLst>
          </p:nvPr>
        </p:nvSpPr>
        <p:spPr>
          <a:xfrm flipH="1">
            <a:off x="501015" y="9727565"/>
            <a:ext cx="3065780" cy="460375"/>
          </a:xfrm>
          <a:prstGeom prst="rect">
            <a:avLst/>
          </a:prstGeom>
          <a:solidFill>
            <a:schemeClr val="accent1">
              <a:lumMod val="60000"/>
              <a:lumOff val="40000"/>
            </a:schemeClr>
          </a:solidFill>
          <a:ln>
            <a:noFill/>
          </a:ln>
        </p:spPr>
        <p:txBody>
          <a:bodyPr wrap="square" rtlCol="0">
            <a:spAutoFit/>
          </a:bodyPr>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2025</a:t>
            </a:r>
            <a:r>
              <a:rPr kumimoji="0" lang="zh-CN" altLang="en-US"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年近期目标</a:t>
            </a:r>
            <a:endParaRPr kumimoji="0" lang="zh-CN" altLang="en-US"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endParaRPr>
          </a:p>
        </p:txBody>
      </p:sp>
      <p:sp>
        <p:nvSpPr>
          <p:cNvPr id="7" name="文本框 6"/>
          <p:cNvSpPr txBox="1"/>
          <p:nvPr>
            <p:custDataLst>
              <p:tags r:id="rId29"/>
            </p:custDataLst>
          </p:nvPr>
        </p:nvSpPr>
        <p:spPr>
          <a:xfrm>
            <a:off x="501015" y="13239115"/>
            <a:ext cx="10015855" cy="1476375"/>
          </a:xfrm>
          <a:prstGeom prst="rect">
            <a:avLst/>
          </a:prstGeom>
          <a:noFill/>
          <a:ln>
            <a:solidFill>
              <a:schemeClr val="accent6">
                <a:lumMod val="60000"/>
                <a:lumOff val="40000"/>
              </a:schemeClr>
            </a:solidFill>
          </a:ln>
        </p:spPr>
        <p:txBody>
          <a:bodyPr wrap="square" rtlCol="0">
            <a:spAutoFit/>
          </a:bodyPr>
          <a:p>
            <a:pPr marR="0" lvl="0" indent="508000" defTabSz="914400" rtl="0" fontAlgn="auto">
              <a:lnSpc>
                <a:spcPct val="150000"/>
              </a:lnSpc>
              <a:spcBef>
                <a:spcPts val="0"/>
              </a:spcBef>
              <a:spcAft>
                <a:spcPts val="0"/>
              </a:spcAft>
              <a:buClrTx/>
              <a:buSzTx/>
              <a:buFontTx/>
              <a:buNone/>
              <a:defRPr/>
              <a:extLst>
                <a:ext uri="{35155182-B16C-46BC-9424-99874614C6A1}">
                  <wpsdc:indentchars xmlns:wpsdc="http://www.wps.cn/officeDocument/2017/drawingmlCustomData" val="200" checksum="282533468"/>
                </a:ext>
              </a:extLst>
            </a:pPr>
            <a:r>
              <a:rPr kumimoji="0" lang="zh-CN" altLang="en-US" sz="2000" b="1" i="0" u="none" strike="noStrike" kern="1200" cap="none" spc="0" normalizeH="0" baseline="0" noProof="0" dirty="0">
                <a:ln>
                  <a:noFill/>
                </a:ln>
                <a:solidFill>
                  <a:schemeClr val="tx1"/>
                </a:solidFill>
                <a:effectLst/>
                <a:uLnTx/>
                <a:uFillTx/>
                <a:latin typeface="仿宋" panose="02010609060101010101" charset="-122"/>
                <a:ea typeface="仿宋" panose="02010609060101010101" charset="-122"/>
                <a:cs typeface="+mn-cs"/>
              </a:rPr>
              <a:t>城乡一体化发展水平大幅提高，绿色发展、创新驱动开放型产业体系基本建立，</a:t>
            </a:r>
            <a:r>
              <a:rPr lang="zh-CN" altLang="en-US" sz="2000" b="1" noProof="0" dirty="0">
                <a:ln>
                  <a:noFill/>
                </a:ln>
                <a:effectLst/>
                <a:uLnTx/>
                <a:uFillTx/>
                <a:latin typeface="仿宋" panose="02010609060101010101" charset="-122"/>
                <a:ea typeface="仿宋" panose="02010609060101010101" charset="-122"/>
                <a:sym typeface="+mn-ea"/>
              </a:rPr>
              <a:t>高原河谷原生态农业之乡逐步成型，社会综合治理、服务保障体系稳步推进，完备</a:t>
            </a:r>
            <a:r>
              <a:rPr kumimoji="0" lang="zh-CN" altLang="en-US" sz="2000" b="1" i="0" u="none" strike="noStrike" kern="1200" cap="none" spc="0" normalizeH="0" baseline="0" noProof="0" dirty="0">
                <a:ln>
                  <a:noFill/>
                </a:ln>
                <a:solidFill>
                  <a:schemeClr val="tx1"/>
                </a:solidFill>
                <a:effectLst/>
                <a:uLnTx/>
                <a:uFillTx/>
                <a:latin typeface="仿宋" panose="02010609060101010101" charset="-122"/>
                <a:ea typeface="仿宋" panose="02010609060101010101" charset="-122"/>
                <a:cs typeface="+mn-cs"/>
              </a:rPr>
              <a:t>高水平、高质量发展的重要支撑，空间治理体系和治理能力现代化基本实现。</a:t>
            </a:r>
            <a:endParaRPr kumimoji="0" lang="zh-CN" altLang="en-US" sz="2000" b="1" i="0" u="none" strike="noStrike" kern="1200" cap="none" spc="0" normalizeH="0" baseline="0" noProof="0" dirty="0">
              <a:ln>
                <a:noFill/>
              </a:ln>
              <a:solidFill>
                <a:schemeClr val="tx1"/>
              </a:solidFill>
              <a:effectLst/>
              <a:uLnTx/>
              <a:uFillTx/>
              <a:latin typeface="仿宋" panose="02010609060101010101" charset="-122"/>
              <a:ea typeface="仿宋" panose="02010609060101010101" charset="-122"/>
              <a:cs typeface="+mn-cs"/>
            </a:endParaRPr>
          </a:p>
        </p:txBody>
      </p:sp>
      <p:sp>
        <p:nvSpPr>
          <p:cNvPr id="9" name="文本框 8"/>
          <p:cNvSpPr txBox="1"/>
          <p:nvPr>
            <p:custDataLst>
              <p:tags r:id="rId30"/>
            </p:custDataLst>
          </p:nvPr>
        </p:nvSpPr>
        <p:spPr>
          <a:xfrm flipH="1">
            <a:off x="501650" y="12759690"/>
            <a:ext cx="3066415" cy="460375"/>
          </a:xfrm>
          <a:prstGeom prst="rect">
            <a:avLst/>
          </a:prstGeom>
          <a:solidFill>
            <a:schemeClr val="accent6">
              <a:lumMod val="60000"/>
              <a:lumOff val="40000"/>
            </a:schemeClr>
          </a:solidFill>
          <a:ln>
            <a:noFill/>
          </a:ln>
        </p:spPr>
        <p:txBody>
          <a:bodyPr wrap="square" rtlCol="0">
            <a:spAutoFit/>
          </a:bodyPr>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2035</a:t>
            </a:r>
            <a:r>
              <a:rPr kumimoji="0" lang="zh-CN" altLang="en-US"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rPr>
              <a:t>年远期目标</a:t>
            </a:r>
            <a:endParaRPr kumimoji="0" lang="zh-CN" altLang="en-US" sz="2400" b="1" i="0" u="none" strike="noStrike" kern="1200" cap="none" spc="0" normalizeH="0" baseline="0" noProof="0" dirty="0">
              <a:ln>
                <a:noFill/>
              </a:ln>
              <a:solidFill>
                <a:schemeClr val="bg1"/>
              </a:solidFill>
              <a:effectLst/>
              <a:uLnTx/>
              <a:uFillTx/>
              <a:latin typeface="HYYakuHei 65W" panose="020B0604020202020204" pitchFamily="34" charset="-122"/>
              <a:ea typeface="HYYakuHei 65W" panose="020B0604020202020204" pitchFamily="34" charset="-122"/>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descr="D:/云金地/02楚雄市/02大河口乡镇规划/03过程数据/07公示稿/风景5.jpg风景5"/>
          <p:cNvPicPr>
            <a:picLocks noChangeAspect="1"/>
          </p:cNvPicPr>
          <p:nvPr>
            <p:custDataLst>
              <p:tags r:id="rId1"/>
            </p:custDataLst>
          </p:nvPr>
        </p:nvPicPr>
        <p:blipFill>
          <a:blip r:embed="rId2">
            <a:lum bright="-6000" contrast="24000"/>
          </a:blip>
          <a:srcRect/>
          <a:stretch>
            <a:fillRect/>
          </a:stretch>
        </p:blipFill>
        <p:spPr>
          <a:xfrm>
            <a:off x="0" y="788035"/>
            <a:ext cx="10692130" cy="14335760"/>
          </a:xfrm>
          <a:prstGeom prst="rect">
            <a:avLst/>
          </a:prstGeom>
          <a:effectLst/>
        </p:spPr>
      </p:pic>
      <p:cxnSp>
        <p:nvCxnSpPr>
          <p:cNvPr id="5" name="直接连接符 4"/>
          <p:cNvCxnSpPr/>
          <p:nvPr/>
        </p:nvCxnSpPr>
        <p:spPr>
          <a:xfrm flipH="1">
            <a:off x="4293870" y="671830"/>
            <a:ext cx="6223000" cy="0"/>
          </a:xfrm>
          <a:prstGeom prst="line">
            <a:avLst/>
          </a:prstGeom>
          <a:ln w="41275">
            <a:solidFill>
              <a:srgbClr val="54A5C7"/>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3"/>
            </p:custDataLst>
          </p:nvPr>
        </p:nvCxnSpPr>
        <p:spPr>
          <a:xfrm flipH="1">
            <a:off x="161925" y="788035"/>
            <a:ext cx="5181600" cy="0"/>
          </a:xfrm>
          <a:prstGeom prst="line">
            <a:avLst/>
          </a:prstGeom>
          <a:ln w="31750">
            <a:solidFill>
              <a:schemeClr val="bg2">
                <a:lumMod val="75000"/>
              </a:schemeClr>
            </a:solidFill>
            <a:prstDash val="sysDash"/>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61925" y="419735"/>
            <a:ext cx="4176395" cy="368300"/>
          </a:xfrm>
          <a:prstGeom prst="rect">
            <a:avLst/>
          </a:prstGeom>
          <a:noFill/>
        </p:spPr>
        <p:txBody>
          <a:bodyPr wrap="square" rtlCol="0">
            <a:spAutoFit/>
          </a:bodyPr>
          <a:p>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大河口乡国土空间规划（</a:t>
            </a:r>
            <a:r>
              <a:rPr lang="en-US" altLang="zh-CN" sz="1800" b="1">
                <a:solidFill>
                  <a:schemeClr val="bg2">
                    <a:lumMod val="75000"/>
                  </a:schemeClr>
                </a:solidFill>
                <a:latin typeface="微软雅黑" panose="020B0503020204020204" charset="-122"/>
                <a:ea typeface="微软雅黑" panose="020B0503020204020204" charset="-122"/>
                <a:cs typeface="微软雅黑" panose="020B0503020204020204" charset="-122"/>
              </a:rPr>
              <a:t>2021-2035</a:t>
            </a:r>
            <a:r>
              <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1800" b="1">
              <a:solidFill>
                <a:schemeClr val="bg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 name="矩形 1"/>
          <p:cNvSpPr/>
          <p:nvPr>
            <p:custDataLst>
              <p:tags r:id="rId4"/>
            </p:custDataLst>
          </p:nvPr>
        </p:nvSpPr>
        <p:spPr>
          <a:xfrm>
            <a:off x="-635" y="788035"/>
            <a:ext cx="10691495" cy="9723755"/>
          </a:xfrm>
          <a:prstGeom prst="rect">
            <a:avLst/>
          </a:prstGeom>
          <a:gradFill>
            <a:gsLst>
              <a:gs pos="28000">
                <a:srgbClr val="FFFFFF">
                  <a:alpha val="0"/>
                  <a:lumMod val="85000"/>
                  <a:lumOff val="15000"/>
                </a:srgbClr>
              </a:gs>
              <a:gs pos="100000">
                <a:schemeClr val="bg1">
                  <a:alpha val="0"/>
                </a:schemeClr>
              </a:gs>
              <a:gs pos="0">
                <a:schemeClr val="bg1"/>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5" name="组合 14"/>
          <p:cNvGrpSpPr/>
          <p:nvPr/>
        </p:nvGrpSpPr>
        <p:grpSpPr>
          <a:xfrm>
            <a:off x="466852" y="3646303"/>
            <a:ext cx="1347216" cy="1106805"/>
            <a:chOff x="5416296" y="1087904"/>
            <a:chExt cx="1347216" cy="1106805"/>
          </a:xfrm>
        </p:grpSpPr>
        <p:sp>
          <p:nvSpPr>
            <p:cNvPr id="16" name="椭圆 15"/>
            <p:cNvSpPr/>
            <p:nvPr>
              <p:custDataLst>
                <p:tags r:id="rId5"/>
              </p:custDataLst>
            </p:nvPr>
          </p:nvSpPr>
          <p:spPr>
            <a:xfrm>
              <a:off x="5547360" y="1102328"/>
              <a:ext cx="1085088" cy="1085088"/>
            </a:xfrm>
            <a:prstGeom prst="ellipse">
              <a:avLst/>
            </a:prstGeom>
            <a:solidFill>
              <a:schemeClr val="bg1"/>
            </a:solidFill>
            <a:ln>
              <a:gradFill>
                <a:gsLst>
                  <a:gs pos="0">
                    <a:srgbClr val="79BA31"/>
                  </a:gs>
                  <a:gs pos="100000">
                    <a:srgbClr val="278B35"/>
                  </a:gs>
                </a:gsLst>
                <a:lin ang="5400000" scaled="1"/>
              </a:gradFill>
            </a:ln>
            <a:effectLst>
              <a:outerShdw blurRad="190500" dist="38100" dir="5400000" algn="t" rotWithShape="0">
                <a:srgbClr val="066106">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custDataLst>
                <p:tags r:id="rId6"/>
              </p:custDataLst>
            </p:nvPr>
          </p:nvSpPr>
          <p:spPr>
            <a:xfrm>
              <a:off x="5416296" y="1087904"/>
              <a:ext cx="1347216" cy="1106805"/>
            </a:xfrm>
            <a:prstGeom prst="rect">
              <a:avLst/>
            </a:prstGeom>
            <a:noFill/>
          </p:spPr>
          <p:txBody>
            <a:bodyPr wrap="square" rtlCol="0">
              <a:spAutoFit/>
            </a:bodyPr>
            <a:p>
              <a:pPr algn="ctr"/>
              <a:r>
                <a:rPr lang="en-US" altLang="zh-CN" sz="66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rPr>
                <a:t>03</a:t>
              </a:r>
              <a:endParaRPr lang="en-US" altLang="zh-CN" sz="6600" dirty="0">
                <a:gradFill>
                  <a:gsLst>
                    <a:gs pos="0">
                      <a:srgbClr val="79BA31"/>
                    </a:gs>
                    <a:gs pos="100000">
                      <a:srgbClr val="278B35"/>
                    </a:gs>
                  </a:gsLst>
                  <a:lin ang="5400000" scaled="1"/>
                </a:gradFill>
                <a:latin typeface="鸿雷板书简体-正式版" panose="00000505000000000000" pitchFamily="2" charset="-122"/>
                <a:ea typeface="鸿雷板书简体-正式版" panose="00000505000000000000" pitchFamily="2" charset="-122"/>
              </a:endParaRPr>
            </a:p>
          </p:txBody>
        </p:sp>
      </p:grpSp>
      <p:sp>
        <p:nvSpPr>
          <p:cNvPr id="23" name="文本框 22"/>
          <p:cNvSpPr txBox="1"/>
          <p:nvPr>
            <p:custDataLst>
              <p:tags r:id="rId7"/>
            </p:custDataLst>
          </p:nvPr>
        </p:nvSpPr>
        <p:spPr>
          <a:xfrm>
            <a:off x="1926590" y="4540250"/>
            <a:ext cx="5285740" cy="1198880"/>
          </a:xfrm>
          <a:prstGeom prst="rect">
            <a:avLst/>
          </a:prstGeom>
          <a:noFill/>
        </p:spPr>
        <p:txBody>
          <a:bodyPr wrap="square" rtlCol="0">
            <a:spAutoFit/>
          </a:bodyPr>
          <a:lstStyle>
            <a:defPPr>
              <a:defRPr lang="zh-CN"/>
            </a:defPPr>
            <a:lvl1pPr algn="ctr">
              <a:defRPr sz="9600" b="1">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defRPr>
            </a:lvl1pPr>
          </a:lstStyle>
          <a:p>
            <a:pPr algn="l"/>
            <a:r>
              <a:rPr lang="en-US" altLang="zh-CN" sz="3600" dirty="0">
                <a:solidFill>
                  <a:schemeClr val="bg1"/>
                </a:solidFill>
                <a:effectLst/>
              </a:rPr>
              <a:t>3.1 </a:t>
            </a:r>
            <a:r>
              <a:rPr lang="zh-CN" altLang="en-US" sz="3600" dirty="0">
                <a:solidFill>
                  <a:schemeClr val="bg1"/>
                </a:solidFill>
                <a:effectLst/>
              </a:rPr>
              <a:t>强化空间底线管控</a:t>
            </a:r>
            <a:endParaRPr lang="zh-CN" altLang="en-US" sz="3600" dirty="0">
              <a:solidFill>
                <a:schemeClr val="bg1"/>
              </a:solidFill>
              <a:effectLst/>
            </a:endParaRPr>
          </a:p>
          <a:p>
            <a:pPr algn="l"/>
            <a:r>
              <a:rPr lang="en-US" altLang="zh-CN" sz="3600" dirty="0">
                <a:solidFill>
                  <a:schemeClr val="bg1"/>
                </a:solidFill>
                <a:effectLst/>
              </a:rPr>
              <a:t>3.2 </a:t>
            </a:r>
            <a:r>
              <a:rPr lang="zh-CN" altLang="en-US" sz="3600" dirty="0">
                <a:solidFill>
                  <a:schemeClr val="bg1"/>
                </a:solidFill>
                <a:effectLst/>
              </a:rPr>
              <a:t>规划分区</a:t>
            </a:r>
            <a:endParaRPr lang="zh-CN" altLang="en-US" sz="3600" dirty="0">
              <a:solidFill>
                <a:schemeClr val="bg1"/>
              </a:solidFill>
              <a:effectLst/>
            </a:endParaRPr>
          </a:p>
        </p:txBody>
      </p:sp>
      <p:cxnSp>
        <p:nvCxnSpPr>
          <p:cNvPr id="48" name="直接连接符 47"/>
          <p:cNvCxnSpPr/>
          <p:nvPr>
            <p:custDataLst>
              <p:tags r:id="rId8"/>
            </p:custDataLst>
          </p:nvPr>
        </p:nvCxnSpPr>
        <p:spPr>
          <a:xfrm flipV="1">
            <a:off x="2032000" y="5892800"/>
            <a:ext cx="3635375" cy="11430"/>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sp>
        <p:nvSpPr>
          <p:cNvPr id="21" name="文本框 20"/>
          <p:cNvSpPr txBox="1"/>
          <p:nvPr>
            <p:custDataLst>
              <p:tags r:id="rId9"/>
            </p:custDataLst>
          </p:nvPr>
        </p:nvSpPr>
        <p:spPr>
          <a:xfrm>
            <a:off x="1682750" y="3092450"/>
            <a:ext cx="5920105" cy="922020"/>
          </a:xfrm>
          <a:prstGeom prst="rect">
            <a:avLst/>
          </a:prstGeom>
          <a:noFill/>
        </p:spPr>
        <p:txBody>
          <a:bodyPr wrap="square" rtlCol="0">
            <a:spAutoFit/>
          </a:bodyPr>
          <a:lstStyle>
            <a:defPPr>
              <a:defRPr lang="zh-CN"/>
            </a:defPPr>
            <a:lvl1pPr algn="ctr">
              <a:defRPr sz="9600" b="1">
                <a:gradFill>
                  <a:gsLst>
                    <a:gs pos="0">
                      <a:srgbClr val="79BA31"/>
                    </a:gs>
                    <a:gs pos="100000">
                      <a:srgbClr val="066106"/>
                    </a:gs>
                  </a:gsLst>
                  <a:lin ang="5400000" scaled="1"/>
                </a:gradFill>
                <a:latin typeface="鸿雷板书简体-正式版" panose="00000505000000000000" pitchFamily="2" charset="-122"/>
                <a:ea typeface="鸿雷板书简体-正式版" panose="00000505000000000000" pitchFamily="2" charset="-122"/>
              </a:defRPr>
            </a:lvl1pPr>
          </a:lstStyle>
          <a:p>
            <a:r>
              <a:rPr lang="zh-CN" altLang="en-US" sz="5400" dirty="0">
                <a:solidFill>
                  <a:schemeClr val="bg1"/>
                </a:solidFill>
              </a:rPr>
              <a:t>优化国土空间布局</a:t>
            </a:r>
            <a:endParaRPr lang="zh-CN" altLang="en-US" sz="5400" dirty="0">
              <a:solidFill>
                <a:schemeClr val="bg1"/>
              </a:solidFill>
            </a:endParaRPr>
          </a:p>
        </p:txBody>
      </p:sp>
      <p:cxnSp>
        <p:nvCxnSpPr>
          <p:cNvPr id="4" name="直接连接符 3"/>
          <p:cNvCxnSpPr/>
          <p:nvPr>
            <p:custDataLst>
              <p:tags r:id="rId10"/>
            </p:custDataLst>
          </p:nvPr>
        </p:nvCxnSpPr>
        <p:spPr>
          <a:xfrm flipV="1">
            <a:off x="2032000" y="4271645"/>
            <a:ext cx="3635375" cy="11430"/>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UNIT_PLACING_PICTURE_USER_VIEWPORT" val="{&quot;height&quot;:22576,&quot;width&quot;:16838}"/>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UNIT_PLACING_PICTURE_USER_VIEWPORT" val="{&quot;height&quot;:22576,&quot;width&quot;:16838}"/>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TABLE_ENDDRAG_ORIGIN_RECT" val="760*337"/>
  <p:tag name="TABLE_ENDDRAG_RECT" val="39*257*760*337"/>
</p:tagLst>
</file>

<file path=ppt/tags/tag214.xml><?xml version="1.0" encoding="utf-8"?>
<p:tagLst xmlns:p="http://schemas.openxmlformats.org/presentationml/2006/main">
  <p:tag name="KSO_WM_UNIT_PLACING_PICTURE_USER_VIEWPORT" val="{&quot;height&quot;:22576,&quot;width&quot;:16838}"/>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UNIT_PLACING_PICTURE_USER_VIEWPORT" val="{&quot;height&quot;:22576,&quot;width&quot;:16838}"/>
</p:tagLst>
</file>

<file path=ppt/tags/tag522.xml><?xml version="1.0" encoding="utf-8"?>
<p:tagLst xmlns:p="http://schemas.openxmlformats.org/presentationml/2006/main">
  <p:tag name="KSO_WM_BEAUTIFY_FLAG" va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 name="KSO_WM_DIAGRAM_VIRTUALLY_FRAME" val="{&quot;height&quot;:212.14937007874013,&quot;left&quot;:16.75,&quot;top&quot;:156.95062992125983,&quot;width&quot;:794.1500000000001}"/>
</p:tagLst>
</file>

<file path=ppt/tags/tag533.xml><?xml version="1.0" encoding="utf-8"?>
<p:tagLst xmlns:p="http://schemas.openxmlformats.org/presentationml/2006/main">
  <p:tag name="KSO_WM_BEAUTIFY_FLAG" val=""/>
  <p:tag name="KSO_WM_DIAGRAM_VIRTUALLY_FRAME" val="{&quot;height&quot;:212.14937007874013,&quot;left&quot;:16.75,&quot;top&quot;:156.95062992125983,&quot;width&quot;:794.1500000000001}"/>
</p:tagLst>
</file>

<file path=ppt/tags/tag534.xml><?xml version="1.0" encoding="utf-8"?>
<p:tagLst xmlns:p="http://schemas.openxmlformats.org/presentationml/2006/main">
  <p:tag name="KSO_WM_BEAUTIFY_FLAG" val=""/>
  <p:tag name="KSO_WM_DIAGRAM_VIRTUALLY_FRAME" val="{&quot;height&quot;:212.14937007874013,&quot;left&quot;:16.75,&quot;top&quot;:156.95062992125983,&quot;width&quot;:794.1500000000001}"/>
</p:tagLst>
</file>

<file path=ppt/tags/tag535.xml><?xml version="1.0" encoding="utf-8"?>
<p:tagLst xmlns:p="http://schemas.openxmlformats.org/presentationml/2006/main">
  <p:tag name="KSO_WM_BEAUTIFY_FLAG" val=""/>
  <p:tag name="KSO_WM_DIAGRAM_VIRTUALLY_FRAME" val="{&quot;height&quot;:212.14937007874013,&quot;left&quot;:16.75,&quot;top&quot;:156.95062992125983,&quot;width&quot;:794.1500000000001}"/>
</p:tagLst>
</file>

<file path=ppt/tags/tag536.xml><?xml version="1.0" encoding="utf-8"?>
<p:tagLst xmlns:p="http://schemas.openxmlformats.org/presentationml/2006/main">
  <p:tag name="KSO_WM_BEAUTIFY_FLAG" val=""/>
  <p:tag name="KSO_WM_DIAGRAM_VIRTUALLY_FRAME" val="{&quot;height&quot;:212.14937007874013,&quot;left&quot;:16.75,&quot;top&quot;:156.95062992125983,&quot;width&quot;:794.1500000000001}"/>
</p:tagLst>
</file>

<file path=ppt/tags/tag537.xml><?xml version="1.0" encoding="utf-8"?>
<p:tagLst xmlns:p="http://schemas.openxmlformats.org/presentationml/2006/main">
  <p:tag name="KSO_WM_BEAUTIFY_FLAG" val=""/>
  <p:tag name="KSO_WM_DIAGRAM_VIRTUALLY_FRAME" val="{&quot;height&quot;:212.14937007874013,&quot;left&quot;:16.75,&quot;top&quot;:156.95062992125983,&quot;width&quot;:794.1500000000001}"/>
</p:tagLst>
</file>

<file path=ppt/tags/tag538.xml><?xml version="1.0" encoding="utf-8"?>
<p:tagLst xmlns:p="http://schemas.openxmlformats.org/presentationml/2006/main">
  <p:tag name="KSO_WM_BEAUTIFY_FLAG" val=""/>
  <p:tag name="KSO_WM_DIAGRAM_VIRTUALLY_FRAME" val="{&quot;height&quot;:212.14937007874013,&quot;left&quot;:16.75,&quot;top&quot;:156.95062992125983,&quot;width&quot;:794.1500000000001}"/>
</p:tagLst>
</file>

<file path=ppt/tags/tag539.xml><?xml version="1.0" encoding="utf-8"?>
<p:tagLst xmlns:p="http://schemas.openxmlformats.org/presentationml/2006/main">
  <p:tag name="KSO_WM_BEAUTIFY_FLAG" val=""/>
  <p:tag name="KSO_WM_DIAGRAM_VIRTUALLY_FRAME" val="{&quot;height&quot;:212.14937007874013,&quot;left&quot;:16.75,&quot;top&quot;:156.95062992125983,&quot;width&quot;:794.150000000000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0.xml><?xml version="1.0" encoding="utf-8"?>
<p:tagLst xmlns:p="http://schemas.openxmlformats.org/presentationml/2006/main">
  <p:tag name="KSO_WM_BEAUTIFY_FLAG" val=""/>
  <p:tag name="KSO_WM_DIAGRAM_VIRTUALLY_FRAME" val="{&quot;height&quot;:212.14937007874013,&quot;left&quot;:16.75,&quot;top&quot;:156.95062992125983,&quot;width&quot;:794.1500000000001}"/>
</p:tagLst>
</file>

<file path=ppt/tags/tag541.xml><?xml version="1.0" encoding="utf-8"?>
<p:tagLst xmlns:p="http://schemas.openxmlformats.org/presentationml/2006/main">
  <p:tag name="KSO_WM_BEAUTIFY_FLAG" val=""/>
  <p:tag name="KSO_WM_DIAGRAM_VIRTUALLY_FRAME" val="{&quot;height&quot;:212.14937007874013,&quot;left&quot;:16.75,&quot;top&quot;:156.95062992125983,&quot;width&quot;:794.1500000000001}"/>
</p:tagLst>
</file>

<file path=ppt/tags/tag542.xml><?xml version="1.0" encoding="utf-8"?>
<p:tagLst xmlns:p="http://schemas.openxmlformats.org/presentationml/2006/main">
  <p:tag name="KSO_WM_BEAUTIFY_FLAG" val=""/>
  <p:tag name="KSO_WM_DIAGRAM_VIRTUALLY_FRAME" val="{&quot;height&quot;:212.14937007874013,&quot;left&quot;:16.75,&quot;top&quot;:156.95062992125983,&quot;width&quot;:794.1500000000001}"/>
</p:tagLst>
</file>

<file path=ppt/tags/tag543.xml><?xml version="1.0" encoding="utf-8"?>
<p:tagLst xmlns:p="http://schemas.openxmlformats.org/presentationml/2006/main">
  <p:tag name="KSO_WM_BEAUTIFY_FLAG" val=""/>
  <p:tag name="KSO_WM_DIAGRAM_VIRTUALLY_FRAME" val="{&quot;height&quot;:212.14937007874013,&quot;left&quot;:16.75,&quot;top&quot;:156.95062992125983,&quot;width&quot;:794.1500000000001}"/>
</p:tagLst>
</file>

<file path=ppt/tags/tag544.xml><?xml version="1.0" encoding="utf-8"?>
<p:tagLst xmlns:p="http://schemas.openxmlformats.org/presentationml/2006/main">
  <p:tag name="KSO_WM_BEAUTIFY_FLAG" val=""/>
  <p:tag name="KSO_WM_DIAGRAM_VIRTUALLY_FRAME" val="{&quot;height&quot;:212.14937007874013,&quot;left&quot;:16.75,&quot;top&quot;:156.95062992125983,&quot;width&quot;:794.1500000000001}"/>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KSO_WM_BEAUTIFY_FLAG" val=""/>
</p:tagLst>
</file>

<file path=ppt/tags/tag547.xml><?xml version="1.0" encoding="utf-8"?>
<p:tagLst xmlns:p="http://schemas.openxmlformats.org/presentationml/2006/main">
  <p:tag name="KSO_WM_BEAUTIFY_FLAG" val=""/>
</p:tagLst>
</file>

<file path=ppt/tags/tag548.xml><?xml version="1.0" encoding="utf-8"?>
<p:tagLst xmlns:p="http://schemas.openxmlformats.org/presentationml/2006/main">
  <p:tag name="KSO_WM_BEAUTIFY_FLAG" val=""/>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0.xml><?xml version="1.0" encoding="utf-8"?>
<p:tagLst xmlns:p="http://schemas.openxmlformats.org/presentationml/2006/main">
  <p:tag name="KSO_WM_BEAUTIFY_FLAG" val=""/>
</p:tagLst>
</file>

<file path=ppt/tags/tag551.xml><?xml version="1.0" encoding="utf-8"?>
<p:tagLst xmlns:p="http://schemas.openxmlformats.org/presentationml/2006/main">
  <p:tag name="KSO_WM_BEAUTIFY_FLAG" val=""/>
</p:tagLst>
</file>

<file path=ppt/tags/tag552.xml><?xml version="1.0" encoding="utf-8"?>
<p:tagLst xmlns:p="http://schemas.openxmlformats.org/presentationml/2006/main">
  <p:tag name="KSO_WM_BEAUTIFY_FLAG" val=""/>
</p:tagLst>
</file>

<file path=ppt/tags/tag553.xml><?xml version="1.0" encoding="utf-8"?>
<p:tagLst xmlns:p="http://schemas.openxmlformats.org/presentationml/2006/main">
  <p:tag name="KSO_WM_BEAUTIFY_FLAG" val=""/>
</p:tagLst>
</file>

<file path=ppt/tags/tag554.xml><?xml version="1.0" encoding="utf-8"?>
<p:tagLst xmlns:p="http://schemas.openxmlformats.org/presentationml/2006/main">
  <p:tag name="KSO_WM_BEAUTIFY_FLAG" val=""/>
</p:tagLst>
</file>

<file path=ppt/tags/tag555.xml><?xml version="1.0" encoding="utf-8"?>
<p:tagLst xmlns:p="http://schemas.openxmlformats.org/presentationml/2006/main">
  <p:tag name="KSO_WM_BEAUTIFY_FLAG" val=""/>
</p:tagLst>
</file>

<file path=ppt/tags/tag556.xml><?xml version="1.0" encoding="utf-8"?>
<p:tagLst xmlns:p="http://schemas.openxmlformats.org/presentationml/2006/main">
  <p:tag name="KSO_WM_BEAUTIFY_FLAG" val=""/>
</p:tagLst>
</file>

<file path=ppt/tags/tag557.xml><?xml version="1.0" encoding="utf-8"?>
<p:tagLst xmlns:p="http://schemas.openxmlformats.org/presentationml/2006/main">
  <p:tag name="KSO_WM_BEAUTIFY_FLAG" val=""/>
</p:tagLst>
</file>

<file path=ppt/tags/tag558.xml><?xml version="1.0" encoding="utf-8"?>
<p:tagLst xmlns:p="http://schemas.openxmlformats.org/presentationml/2006/main">
  <p:tag name="KSO_WM_BEAUTIFY_FLAG" val=""/>
</p:tagLst>
</file>

<file path=ppt/tags/tag559.xml><?xml version="1.0" encoding="utf-8"?>
<p:tagLst xmlns:p="http://schemas.openxmlformats.org/presentationml/2006/main">
  <p:tag name="KSO_WM_BEAUTIFY_FLAG" val=""/>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0.xml><?xml version="1.0" encoding="utf-8"?>
<p:tagLst xmlns:p="http://schemas.openxmlformats.org/presentationml/2006/main">
  <p:tag name="KSO_WM_BEAUTIFY_FLAG" val=""/>
</p:tagLst>
</file>

<file path=ppt/tags/tag561.xml><?xml version="1.0" encoding="utf-8"?>
<p:tagLst xmlns:p="http://schemas.openxmlformats.org/presentationml/2006/main">
  <p:tag name="KSO_WM_BEAUTIFY_FLAG" val=""/>
</p:tagLst>
</file>

<file path=ppt/tags/tag562.xml><?xml version="1.0" encoding="utf-8"?>
<p:tagLst xmlns:p="http://schemas.openxmlformats.org/presentationml/2006/main">
  <p:tag name="KSO_WM_BEAUTIFY_FLAG" val=""/>
</p:tagLst>
</file>

<file path=ppt/tags/tag563.xml><?xml version="1.0" encoding="utf-8"?>
<p:tagLst xmlns:p="http://schemas.openxmlformats.org/presentationml/2006/main">
  <p:tag name="KSO_WM_BEAUTIFY_FLAG" val=""/>
</p:tagLst>
</file>

<file path=ppt/tags/tag564.xml><?xml version="1.0" encoding="utf-8"?>
<p:tagLst xmlns:p="http://schemas.openxmlformats.org/presentationml/2006/main">
  <p:tag name="KSO_WM_BEAUTIFY_FLAG" val=""/>
</p:tagLst>
</file>

<file path=ppt/tags/tag565.xml><?xml version="1.0" encoding="utf-8"?>
<p:tagLst xmlns:p="http://schemas.openxmlformats.org/presentationml/2006/main">
  <p:tag name="KSO_WM_BEAUTIFY_FLAG" val=""/>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
</p:tagLst>
</file>

<file path=ppt/tags/tag568.xml><?xml version="1.0" encoding="utf-8"?>
<p:tagLst xmlns:p="http://schemas.openxmlformats.org/presentationml/2006/main">
  <p:tag name="KSO_WM_BEAUTIFY_FLAG" val=""/>
</p:tagLst>
</file>

<file path=ppt/tags/tag569.xml><?xml version="1.0" encoding="utf-8"?>
<p:tagLst xmlns:p="http://schemas.openxmlformats.org/presentationml/2006/main">
  <p:tag name="KSO_WM_BEAUTIFY_FLAG" val=""/>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70.xml><?xml version="1.0" encoding="utf-8"?>
<p:tagLst xmlns:p="http://schemas.openxmlformats.org/presentationml/2006/main">
  <p:tag name="KSO_WM_BEAUTIFY_FLAG" val=""/>
</p:tagLst>
</file>

<file path=ppt/tags/tag571.xml><?xml version="1.0" encoding="utf-8"?>
<p:tagLst xmlns:p="http://schemas.openxmlformats.org/presentationml/2006/main">
  <p:tag name="KSO_WM_BEAUTIFY_FLAG" val=""/>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BEAUTIFY_FLAG" val=""/>
</p:tagLst>
</file>

<file path=ppt/tags/tag576.xml><?xml version="1.0" encoding="utf-8"?>
<p:tagLst xmlns:p="http://schemas.openxmlformats.org/presentationml/2006/main">
  <p:tag name="KSO_WM_BEAUTIFY_FLAG" val=""/>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BEAUTIFY_FLAG" val=""/>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0.xml><?xml version="1.0" encoding="utf-8"?>
<p:tagLst xmlns:p="http://schemas.openxmlformats.org/presentationml/2006/main">
  <p:tag name="KSO_WM_BEAUTIFY_FLAG" val=""/>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BEAUTIFY_FLAG" val=""/>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KSO_WM_BEAUTIFY_FLAG" val=""/>
</p:tagLst>
</file>

<file path=ppt/tags/tag585.xml><?xml version="1.0" encoding="utf-8"?>
<p:tagLst xmlns:p="http://schemas.openxmlformats.org/presentationml/2006/main">
  <p:tag name="KSO_WM_BEAUTIFY_FLAG" val=""/>
</p:tagLst>
</file>

<file path=ppt/tags/tag586.xml><?xml version="1.0" encoding="utf-8"?>
<p:tagLst xmlns:p="http://schemas.openxmlformats.org/presentationml/2006/main">
  <p:tag name="KSO_WM_BEAUTIFY_FLAG" val=""/>
</p:tagLst>
</file>

<file path=ppt/tags/tag587.xml><?xml version="1.0" encoding="utf-8"?>
<p:tagLst xmlns:p="http://schemas.openxmlformats.org/presentationml/2006/main">
  <p:tag name="KSO_WM_BEAUTIFY_FLAG" val=""/>
</p:tagLst>
</file>

<file path=ppt/tags/tag588.xml><?xml version="1.0" encoding="utf-8"?>
<p:tagLst xmlns:p="http://schemas.openxmlformats.org/presentationml/2006/main">
  <p:tag name="KSO_WM_BEAUTIFY_FLAG" val=""/>
</p:tagLst>
</file>

<file path=ppt/tags/tag589.xml><?xml version="1.0" encoding="utf-8"?>
<p:tagLst xmlns:p="http://schemas.openxmlformats.org/presentationml/2006/main">
  <p:tag name="KSO_WM_BEAUTIFY_FLAG" val=""/>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0.xml><?xml version="1.0" encoding="utf-8"?>
<p:tagLst xmlns:p="http://schemas.openxmlformats.org/presentationml/2006/main">
  <p:tag name="KSO_WM_BEAUTIFY_FLAG" val=""/>
</p:tagLst>
</file>

<file path=ppt/tags/tag591.xml><?xml version="1.0" encoding="utf-8"?>
<p:tagLst xmlns:p="http://schemas.openxmlformats.org/presentationml/2006/main">
  <p:tag name="KSO_WM_BEAUTIFY_FLAG" val=""/>
</p:tagLst>
</file>

<file path=ppt/tags/tag592.xml><?xml version="1.0" encoding="utf-8"?>
<p:tagLst xmlns:p="http://schemas.openxmlformats.org/presentationml/2006/main">
  <p:tag name="KSO_WM_BEAUTIFY_FLAG" val=""/>
</p:tagLst>
</file>

<file path=ppt/tags/tag593.xml><?xml version="1.0" encoding="utf-8"?>
<p:tagLst xmlns:p="http://schemas.openxmlformats.org/presentationml/2006/main">
  <p:tag name="KSO_WM_BEAUTIFY_FLAG" val=""/>
</p:tagLst>
</file>

<file path=ppt/tags/tag594.xml><?xml version="1.0" encoding="utf-8"?>
<p:tagLst xmlns:p="http://schemas.openxmlformats.org/presentationml/2006/main">
  <p:tag name="KSO_WM_BEAUTIFY_FLAG" val=""/>
</p:tagLst>
</file>

<file path=ppt/tags/tag595.xml><?xml version="1.0" encoding="utf-8"?>
<p:tagLst xmlns:p="http://schemas.openxmlformats.org/presentationml/2006/main">
  <p:tag name="KSO_WM_BEAUTIFY_FLAG" val=""/>
</p:tagLst>
</file>

<file path=ppt/tags/tag596.xml><?xml version="1.0" encoding="utf-8"?>
<p:tagLst xmlns:p="http://schemas.openxmlformats.org/presentationml/2006/main">
  <p:tag name="KSO_WM_BEAUTIFY_FLAG" val=""/>
</p:tagLst>
</file>

<file path=ppt/tags/tag597.xml><?xml version="1.0" encoding="utf-8"?>
<p:tagLst xmlns:p="http://schemas.openxmlformats.org/presentationml/2006/main">
  <p:tag name="KSO_WM_BEAUTIFY_FLAG" val=""/>
</p:tagLst>
</file>

<file path=ppt/tags/tag598.xml><?xml version="1.0" encoding="utf-8"?>
<p:tagLst xmlns:p="http://schemas.openxmlformats.org/presentationml/2006/main">
  <p:tag name="KSO_WM_BEAUTIFY_FLAG" val=""/>
</p:tagLst>
</file>

<file path=ppt/tags/tag599.xml><?xml version="1.0" encoding="utf-8"?>
<p:tagLst xmlns:p="http://schemas.openxmlformats.org/presentationml/2006/main">
  <p:tag name="KSO_WM_BEAUTIFY_FLAG" val=""/>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0.xml><?xml version="1.0" encoding="utf-8"?>
<p:tagLst xmlns:p="http://schemas.openxmlformats.org/presentationml/2006/main">
  <p:tag name="KSO_WM_BEAUTIFY_FLAG" val=""/>
</p:tagLst>
</file>

<file path=ppt/tags/tag601.xml><?xml version="1.0" encoding="utf-8"?>
<p:tagLst xmlns:p="http://schemas.openxmlformats.org/presentationml/2006/main">
  <p:tag name="KSO_WM_BEAUTIFY_FLAG" val=""/>
</p:tagLst>
</file>

<file path=ppt/tags/tag602.xml><?xml version="1.0" encoding="utf-8"?>
<p:tagLst xmlns:p="http://schemas.openxmlformats.org/presentationml/2006/main">
  <p:tag name="KSO_WM_BEAUTIFY_FLAG" val=""/>
</p:tagLst>
</file>

<file path=ppt/tags/tag603.xml><?xml version="1.0" encoding="utf-8"?>
<p:tagLst xmlns:p="http://schemas.openxmlformats.org/presentationml/2006/main">
  <p:tag name="KSO_WM_BEAUTIFY_FLAG" val=""/>
</p:tagLst>
</file>

<file path=ppt/tags/tag604.xml><?xml version="1.0" encoding="utf-8"?>
<p:tagLst xmlns:p="http://schemas.openxmlformats.org/presentationml/2006/main">
  <p:tag name="KSO_WM_BEAUTIFY_FLAG" val=""/>
</p:tagLst>
</file>

<file path=ppt/tags/tag605.xml><?xml version="1.0" encoding="utf-8"?>
<p:tagLst xmlns:p="http://schemas.openxmlformats.org/presentationml/2006/main">
  <p:tag name="KSO_WM_BEAUTIFY_FLAG" val=""/>
</p:tagLst>
</file>

<file path=ppt/tags/tag606.xml><?xml version="1.0" encoding="utf-8"?>
<p:tagLst xmlns:p="http://schemas.openxmlformats.org/presentationml/2006/main">
  <p:tag name="KSO_WM_BEAUTIFY_FLAG" val=""/>
</p:tagLst>
</file>

<file path=ppt/tags/tag607.xml><?xml version="1.0" encoding="utf-8"?>
<p:tagLst xmlns:p="http://schemas.openxmlformats.org/presentationml/2006/main">
  <p:tag name="KSO_WM_BEAUTIFY_FLAG" val=""/>
</p:tagLst>
</file>

<file path=ppt/tags/tag608.xml><?xml version="1.0" encoding="utf-8"?>
<p:tagLst xmlns:p="http://schemas.openxmlformats.org/presentationml/2006/main">
  <p:tag name="KSO_WM_BEAUTIFY_FLAG" val=""/>
</p:tagLst>
</file>

<file path=ppt/tags/tag609.xml><?xml version="1.0" encoding="utf-8"?>
<p:tagLst xmlns:p="http://schemas.openxmlformats.org/presentationml/2006/main">
  <p:tag name="KSO_WM_DIAGRAM_VIRTUALLY_FRAME" val="{&quot;height&quot;:905.95,&quot;left&quot;:26.95,&quot;top&quot;:152.25,&quot;width&quot;:749.55}"/>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0.xml><?xml version="1.0" encoding="utf-8"?>
<p:tagLst xmlns:p="http://schemas.openxmlformats.org/presentationml/2006/main">
  <p:tag name="KSO_WM_BEAUTIFY_FLAG" val=""/>
  <p:tag name="KSO_WM_DIAGRAM_VIRTUALLY_FRAME" val="{&quot;height&quot;:905.95,&quot;left&quot;:26.95,&quot;top&quot;:152.25,&quot;width&quot;:749.55}"/>
</p:tagLst>
</file>

<file path=ppt/tags/tag611.xml><?xml version="1.0" encoding="utf-8"?>
<p:tagLst xmlns:p="http://schemas.openxmlformats.org/presentationml/2006/main">
  <p:tag name="KSO_WM_BEAUTIFY_FLAG" val=""/>
  <p:tag name="KSO_WM_DIAGRAM_VIRTUALLY_FRAME" val="{&quot;height&quot;:905.95,&quot;left&quot;:26.95,&quot;top&quot;:152.25,&quot;width&quot;:749.55}"/>
</p:tagLst>
</file>

<file path=ppt/tags/tag612.xml><?xml version="1.0" encoding="utf-8"?>
<p:tagLst xmlns:p="http://schemas.openxmlformats.org/presentationml/2006/main">
  <p:tag name="KSO_WM_BEAUTIFY_FLAG" val=""/>
  <p:tag name="KSO_WM_DIAGRAM_VIRTUALLY_FRAME" val="{&quot;height&quot;:905.95,&quot;left&quot;:26.95,&quot;top&quot;:152.25,&quot;width&quot;:749.55}"/>
</p:tagLst>
</file>

<file path=ppt/tags/tag613.xml><?xml version="1.0" encoding="utf-8"?>
<p:tagLst xmlns:p="http://schemas.openxmlformats.org/presentationml/2006/main">
  <p:tag name="KSO_WM_BEAUTIFY_FLAG" val=""/>
  <p:tag name="KSO_WM_DIAGRAM_VIRTUALLY_FRAME" val="{&quot;height&quot;:905.95,&quot;left&quot;:26.95,&quot;top&quot;:152.25,&quot;width&quot;:749.55}"/>
</p:tagLst>
</file>

<file path=ppt/tags/tag614.xml><?xml version="1.0" encoding="utf-8"?>
<p:tagLst xmlns:p="http://schemas.openxmlformats.org/presentationml/2006/main">
  <p:tag name="KSO_WM_DIAGRAM_VIRTUALLY_FRAME" val="{&quot;height&quot;:905.95,&quot;left&quot;:26.95,&quot;top&quot;:152.25,&quot;width&quot;:749.55}"/>
</p:tagLst>
</file>

<file path=ppt/tags/tag615.xml><?xml version="1.0" encoding="utf-8"?>
<p:tagLst xmlns:p="http://schemas.openxmlformats.org/presentationml/2006/main">
  <p:tag name="KSO_WM_BEAUTIFY_FLAG" val=""/>
  <p:tag name="KSO_WM_DIAGRAM_VIRTUALLY_FRAME" val="{&quot;height&quot;:905.95,&quot;left&quot;:26.95,&quot;top&quot;:152.25,&quot;width&quot;:749.55}"/>
</p:tagLst>
</file>

<file path=ppt/tags/tag616.xml><?xml version="1.0" encoding="utf-8"?>
<p:tagLst xmlns:p="http://schemas.openxmlformats.org/presentationml/2006/main">
  <p:tag name="KSO_WM_BEAUTIFY_FLAG" val=""/>
  <p:tag name="KSO_WM_DIAGRAM_VIRTUALLY_FRAME" val="{&quot;height&quot;:905.95,&quot;left&quot;:26.95,&quot;top&quot;:152.25,&quot;width&quot;:749.55}"/>
</p:tagLst>
</file>

<file path=ppt/tags/tag617.xml><?xml version="1.0" encoding="utf-8"?>
<p:tagLst xmlns:p="http://schemas.openxmlformats.org/presentationml/2006/main">
  <p:tag name="KSO_WM_BEAUTIFY_FLAG" val=""/>
  <p:tag name="KSO_WM_DIAGRAM_VIRTUALLY_FRAME" val="{&quot;height&quot;:905.95,&quot;left&quot;:26.95,&quot;top&quot;:152.25,&quot;width&quot;:749.55}"/>
</p:tagLst>
</file>

<file path=ppt/tags/tag618.xml><?xml version="1.0" encoding="utf-8"?>
<p:tagLst xmlns:p="http://schemas.openxmlformats.org/presentationml/2006/main">
  <p:tag name="KSO_WM_BEAUTIFY_FLAG" val=""/>
  <p:tag name="KSO_WM_DIAGRAM_VIRTUALLY_FRAME" val="{&quot;height&quot;:905.95,&quot;left&quot;:26.95,&quot;top&quot;:152.25,&quot;width&quot;:749.55}"/>
</p:tagLst>
</file>

<file path=ppt/tags/tag619.xml><?xml version="1.0" encoding="utf-8"?>
<p:tagLst xmlns:p="http://schemas.openxmlformats.org/presentationml/2006/main">
  <p:tag name="KSO_WM_DIAGRAM_VIRTUALLY_FRAME" val="{&quot;height&quot;:905.95,&quot;left&quot;:26.95,&quot;top&quot;:152.25,&quot;width&quot;:749.55}"/>
</p:tagLst>
</file>

<file path=ppt/tags/tag62.xml><?xml version="1.0" encoding="utf-8"?>
<p:tagLst xmlns:p="http://schemas.openxmlformats.org/presentationml/2006/main">
  <p:tag name="KSO_WM_BEAUTIFY_FLAG" val=""/>
</p:tagLst>
</file>

<file path=ppt/tags/tag620.xml><?xml version="1.0" encoding="utf-8"?>
<p:tagLst xmlns:p="http://schemas.openxmlformats.org/presentationml/2006/main">
  <p:tag name="KSO_WM_BEAUTIFY_FLAG" val=""/>
  <p:tag name="KSO_WM_DIAGRAM_VIRTUALLY_FRAME" val="{&quot;height&quot;:905.95,&quot;left&quot;:26.95,&quot;top&quot;:152.25,&quot;width&quot;:749.55}"/>
</p:tagLst>
</file>

<file path=ppt/tags/tag621.xml><?xml version="1.0" encoding="utf-8"?>
<p:tagLst xmlns:p="http://schemas.openxmlformats.org/presentationml/2006/main">
  <p:tag name="KSO_WM_BEAUTIFY_FLAG" val=""/>
  <p:tag name="KSO_WM_DIAGRAM_VIRTUALLY_FRAME" val="{&quot;height&quot;:905.95,&quot;left&quot;:26.95,&quot;top&quot;:152.25,&quot;width&quot;:749.55}"/>
</p:tagLst>
</file>

<file path=ppt/tags/tag622.xml><?xml version="1.0" encoding="utf-8"?>
<p:tagLst xmlns:p="http://schemas.openxmlformats.org/presentationml/2006/main">
  <p:tag name="KSO_WM_BEAUTIFY_FLAG" val=""/>
  <p:tag name="KSO_WM_DIAGRAM_VIRTUALLY_FRAME" val="{&quot;height&quot;:905.95,&quot;left&quot;:26.95,&quot;top&quot;:152.25,&quot;width&quot;:749.55}"/>
</p:tagLst>
</file>

<file path=ppt/tags/tag623.xml><?xml version="1.0" encoding="utf-8"?>
<p:tagLst xmlns:p="http://schemas.openxmlformats.org/presentationml/2006/main">
  <p:tag name="KSO_WM_BEAUTIFY_FLAG" val=""/>
  <p:tag name="KSO_WM_DIAGRAM_VIRTUALLY_FRAME" val="{&quot;height&quot;:905.95,&quot;left&quot;:26.95,&quot;top&quot;:152.25,&quot;width&quot;:749.55}"/>
</p:tagLst>
</file>

<file path=ppt/tags/tag624.xml><?xml version="1.0" encoding="utf-8"?>
<p:tagLst xmlns:p="http://schemas.openxmlformats.org/presentationml/2006/main">
  <p:tag name="KSO_WM_DIAGRAM_VIRTUALLY_FRAME" val="{&quot;height&quot;:905.95,&quot;left&quot;:26.95,&quot;top&quot;:152.25,&quot;width&quot;:749.55}"/>
</p:tagLst>
</file>

<file path=ppt/tags/tag625.xml><?xml version="1.0" encoding="utf-8"?>
<p:tagLst xmlns:p="http://schemas.openxmlformats.org/presentationml/2006/main">
  <p:tag name="KSO_WM_BEAUTIFY_FLAG" val=""/>
  <p:tag name="KSO_WM_DIAGRAM_VIRTUALLY_FRAME" val="{&quot;height&quot;:905.95,&quot;left&quot;:26.95,&quot;top&quot;:152.25,&quot;width&quot;:749.55}"/>
</p:tagLst>
</file>

<file path=ppt/tags/tag626.xml><?xml version="1.0" encoding="utf-8"?>
<p:tagLst xmlns:p="http://schemas.openxmlformats.org/presentationml/2006/main">
  <p:tag name="KSO_WM_BEAUTIFY_FLAG" val=""/>
  <p:tag name="KSO_WM_DIAGRAM_VIRTUALLY_FRAME" val="{&quot;height&quot;:905.95,&quot;left&quot;:26.95,&quot;top&quot;:152.25,&quot;width&quot;:749.55}"/>
</p:tagLst>
</file>

<file path=ppt/tags/tag627.xml><?xml version="1.0" encoding="utf-8"?>
<p:tagLst xmlns:p="http://schemas.openxmlformats.org/presentationml/2006/main">
  <p:tag name="KSO_WM_BEAUTIFY_FLAG" val=""/>
  <p:tag name="KSO_WM_DIAGRAM_VIRTUALLY_FRAME" val="{&quot;height&quot;:905.95,&quot;left&quot;:26.95,&quot;top&quot;:152.25,&quot;width&quot;:749.55}"/>
</p:tagLst>
</file>

<file path=ppt/tags/tag628.xml><?xml version="1.0" encoding="utf-8"?>
<p:tagLst xmlns:p="http://schemas.openxmlformats.org/presentationml/2006/main">
  <p:tag name="KSO_WM_BEAUTIFY_FLAG" val=""/>
  <p:tag name="KSO_WM_DIAGRAM_VIRTUALLY_FRAME" val="{&quot;height&quot;:905.95,&quot;left&quot;:26.95,&quot;top&quot;:152.25,&quot;width&quot;:749.55}"/>
</p:tagLst>
</file>

<file path=ppt/tags/tag629.xml><?xml version="1.0" encoding="utf-8"?>
<p:tagLst xmlns:p="http://schemas.openxmlformats.org/presentationml/2006/main">
  <p:tag name="KSO_WM_DIAGRAM_VIRTUALLY_FRAME" val="{&quot;height&quot;:905.95,&quot;left&quot;:26.95,&quot;top&quot;:152.25,&quot;width&quot;:749.55}"/>
</p:tagLst>
</file>

<file path=ppt/tags/tag63.xml><?xml version="1.0" encoding="utf-8"?>
<p:tagLst xmlns:p="http://schemas.openxmlformats.org/presentationml/2006/main">
  <p:tag name="KSO_WM_BEAUTIFY_FLAG" val=""/>
</p:tagLst>
</file>

<file path=ppt/tags/tag630.xml><?xml version="1.0" encoding="utf-8"?>
<p:tagLst xmlns:p="http://schemas.openxmlformats.org/presentationml/2006/main">
  <p:tag name="KSO_WM_BEAUTIFY_FLAG" val=""/>
  <p:tag name="KSO_WM_DIAGRAM_VIRTUALLY_FRAME" val="{&quot;height&quot;:905.95,&quot;left&quot;:26.95,&quot;top&quot;:152.25,&quot;width&quot;:749.55}"/>
</p:tagLst>
</file>

<file path=ppt/tags/tag631.xml><?xml version="1.0" encoding="utf-8"?>
<p:tagLst xmlns:p="http://schemas.openxmlformats.org/presentationml/2006/main">
  <p:tag name="KSO_WM_BEAUTIFY_FLAG" val=""/>
  <p:tag name="KSO_WM_DIAGRAM_VIRTUALLY_FRAME" val="{&quot;height&quot;:905.95,&quot;left&quot;:26.95,&quot;top&quot;:152.25,&quot;width&quot;:749.55}"/>
</p:tagLst>
</file>

<file path=ppt/tags/tag632.xml><?xml version="1.0" encoding="utf-8"?>
<p:tagLst xmlns:p="http://schemas.openxmlformats.org/presentationml/2006/main">
  <p:tag name="KSO_WM_BEAUTIFY_FLAG" val=""/>
  <p:tag name="KSO_WM_DIAGRAM_VIRTUALLY_FRAME" val="{&quot;height&quot;:905.95,&quot;left&quot;:26.95,&quot;top&quot;:152.25,&quot;width&quot;:749.55}"/>
</p:tagLst>
</file>

<file path=ppt/tags/tag633.xml><?xml version="1.0" encoding="utf-8"?>
<p:tagLst xmlns:p="http://schemas.openxmlformats.org/presentationml/2006/main">
  <p:tag name="KSO_WM_BEAUTIFY_FLAG" val=""/>
  <p:tag name="KSO_WM_DIAGRAM_VIRTUALLY_FRAME" val="{&quot;height&quot;:905.95,&quot;left&quot;:26.95,&quot;top&quot;:152.25,&quot;width&quot;:749.55}"/>
</p:tagLst>
</file>

<file path=ppt/tags/tag634.xml><?xml version="1.0" encoding="utf-8"?>
<p:tagLst xmlns:p="http://schemas.openxmlformats.org/presentationml/2006/main">
  <p:tag name="KSO_WM_DIAGRAM_VIRTUALLY_FRAME" val="{&quot;height&quot;:905.95,&quot;left&quot;:26.95,&quot;top&quot;:152.25,&quot;width&quot;:749.55}"/>
</p:tagLst>
</file>

<file path=ppt/tags/tag635.xml><?xml version="1.0" encoding="utf-8"?>
<p:tagLst xmlns:p="http://schemas.openxmlformats.org/presentationml/2006/main">
  <p:tag name="KSO_WM_DIAGRAM_VIRTUALLY_FRAME" val="{&quot;height&quot;:905.95,&quot;left&quot;:26.95,&quot;top&quot;:152.25,&quot;width&quot;:749.55}"/>
</p:tagLst>
</file>

<file path=ppt/tags/tag636.xml><?xml version="1.0" encoding="utf-8"?>
<p:tagLst xmlns:p="http://schemas.openxmlformats.org/presentationml/2006/main">
  <p:tag name="KSO_WM_DIAGRAM_VIRTUALLY_FRAME" val="{&quot;height&quot;:905.95,&quot;left&quot;:26.95,&quot;top&quot;:152.25,&quot;width&quot;:749.55}"/>
</p:tagLst>
</file>

<file path=ppt/tags/tag637.xml><?xml version="1.0" encoding="utf-8"?>
<p:tagLst xmlns:p="http://schemas.openxmlformats.org/presentationml/2006/main">
  <p:tag name="KSO_WM_DIAGRAM_VIRTUALLY_FRAME" val="{&quot;height&quot;:905.95,&quot;left&quot;:26.95,&quot;top&quot;:152.25,&quot;width&quot;:749.55}"/>
</p:tagLst>
</file>

<file path=ppt/tags/tag638.xml><?xml version="1.0" encoding="utf-8"?>
<p:tagLst xmlns:p="http://schemas.openxmlformats.org/presentationml/2006/main">
  <p:tag name="KSO_WM_DIAGRAM_VIRTUALLY_FRAME" val="{&quot;height&quot;:905.95,&quot;left&quot;:26.95,&quot;top&quot;:152.25,&quot;width&quot;:749.55}"/>
</p:tagLst>
</file>

<file path=ppt/tags/tag639.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40.xml><?xml version="1.0" encoding="utf-8"?>
<p:tagLst xmlns:p="http://schemas.openxmlformats.org/presentationml/2006/main">
  <p:tag name="KSO_WM_BEAUTIFY_FLAG" val=""/>
  <p:tag name="KSO_WM_DIAGRAM_VIRTUALLY_FRAME" val="{&quot;height&quot;:396.4854330708661,&quot;left&quot;:39.90267716535432,&quot;top&quot;:458.9391338582677,&quot;width&quot;:703.0381102362205}"/>
</p:tagLst>
</file>

<file path=ppt/tags/tag641.xml><?xml version="1.0" encoding="utf-8"?>
<p:tagLst xmlns:p="http://schemas.openxmlformats.org/presentationml/2006/main">
  <p:tag name="KSO_WM_BEAUTIFY_FLAG" val=""/>
</p:tagLst>
</file>

<file path=ppt/tags/tag642.xml><?xml version="1.0" encoding="utf-8"?>
<p:tagLst xmlns:p="http://schemas.openxmlformats.org/presentationml/2006/main">
  <p:tag name="KSO_WM_BEAUTIFY_FLAG" val=""/>
</p:tagLst>
</file>

<file path=ppt/tags/tag643.xml><?xml version="1.0" encoding="utf-8"?>
<p:tagLst xmlns:p="http://schemas.openxmlformats.org/presentationml/2006/main">
  <p:tag name="KSO_WM_BEAUTIFY_FLAG" val=""/>
</p:tagLst>
</file>

<file path=ppt/tags/tag644.xml><?xml version="1.0" encoding="utf-8"?>
<p:tagLst xmlns:p="http://schemas.openxmlformats.org/presentationml/2006/main">
  <p:tag name="KSO_WM_BEAUTIFY_FLAG" val=""/>
</p:tagLst>
</file>

<file path=ppt/tags/tag645.xml><?xml version="1.0" encoding="utf-8"?>
<p:tagLst xmlns:p="http://schemas.openxmlformats.org/presentationml/2006/main">
  <p:tag name="KSO_WM_BEAUTIFY_FLAG" val=""/>
  <p:tag name="KSO_WM_DIAGRAM_VIRTUALLY_FRAME" val="{&quot;height&quot;:396.4854330708661,&quot;left&quot;:39.90267716535432,&quot;top&quot;:458.9391338582677,&quot;width&quot;:703.0381102362205}"/>
</p:tagLst>
</file>

<file path=ppt/tags/tag646.xml><?xml version="1.0" encoding="utf-8"?>
<p:tagLst xmlns:p="http://schemas.openxmlformats.org/presentationml/2006/main">
  <p:tag name="KSO_WM_BEAUTIFY_FLAG" val=""/>
</p:tagLst>
</file>

<file path=ppt/tags/tag647.xml><?xml version="1.0" encoding="utf-8"?>
<p:tagLst xmlns:p="http://schemas.openxmlformats.org/presentationml/2006/main">
  <p:tag name="KSO_WM_BEAUTIFY_FLAG" val=""/>
  <p:tag name="KSO_WM_DIAGRAM_VIRTUALLY_FRAME" val="{&quot;height&quot;:396.4854330708661,&quot;left&quot;:39.90267716535432,&quot;top&quot;:458.9391338582677,&quot;width&quot;:703.0381102362205}"/>
</p:tagLst>
</file>

<file path=ppt/tags/tag648.xml><?xml version="1.0" encoding="utf-8"?>
<p:tagLst xmlns:p="http://schemas.openxmlformats.org/presentationml/2006/main">
  <p:tag name="KSO_WM_BEAUTIFY_FLAG" val=""/>
</p:tagLst>
</file>

<file path=ppt/tags/tag649.xml><?xml version="1.0" encoding="utf-8"?>
<p:tagLst xmlns:p="http://schemas.openxmlformats.org/presentationml/2006/main">
  <p:tag name="KSO_WM_BEAUTIFY_FLAG" val=""/>
  <p:tag name="KSO_WM_DIAGRAM_VIRTUALLY_FRAME" val="{&quot;height&quot;:396.4854330708661,&quot;left&quot;:39.90267716535432,&quot;top&quot;:458.9391338582677,&quot;width&quot;:703.0381102362205}"/>
</p:tagLst>
</file>

<file path=ppt/tags/tag65.xml><?xml version="1.0" encoding="utf-8"?>
<p:tagLst xmlns:p="http://schemas.openxmlformats.org/presentationml/2006/main">
  <p:tag name="KSO_WM_BEAUTIFY_FLAG" val=""/>
</p:tagLst>
</file>

<file path=ppt/tags/tag650.xml><?xml version="1.0" encoding="utf-8"?>
<p:tagLst xmlns:p="http://schemas.openxmlformats.org/presentationml/2006/main">
  <p:tag name="KSO_WM_BEAUTIFY_FLAG" val=""/>
</p:tagLst>
</file>

<file path=ppt/tags/tag651.xml><?xml version="1.0" encoding="utf-8"?>
<p:tagLst xmlns:p="http://schemas.openxmlformats.org/presentationml/2006/main">
  <p:tag name="KSO_WM_BEAUTIFY_FLAG" val=""/>
  <p:tag name="KSO_WM_DIAGRAM_VIRTUALLY_FRAME" val="{&quot;height&quot;:396.4854330708661,&quot;left&quot;:39.90267716535432,&quot;top&quot;:458.9391338582677,&quot;width&quot;:703.0381102362205}"/>
</p:tagLst>
</file>

<file path=ppt/tags/tag652.xml><?xml version="1.0" encoding="utf-8"?>
<p:tagLst xmlns:p="http://schemas.openxmlformats.org/presentationml/2006/main">
  <p:tag name="KSO_WM_BEAUTIFY_FLAG" val=""/>
</p:tagLst>
</file>

<file path=ppt/tags/tag653.xml><?xml version="1.0" encoding="utf-8"?>
<p:tagLst xmlns:p="http://schemas.openxmlformats.org/presentationml/2006/main">
  <p:tag name="KSO_WM_BEAUTIFY_FLAG" val=""/>
  <p:tag name="KSO_WM_DIAGRAM_VIRTUALLY_FRAME" val="{&quot;height&quot;:396.4854330708661,&quot;left&quot;:39.90267716535432,&quot;top&quot;:458.9391338582677,&quot;width&quot;:703.0381102362205}"/>
</p:tagLst>
</file>

<file path=ppt/tags/tag654.xml><?xml version="1.0" encoding="utf-8"?>
<p:tagLst xmlns:p="http://schemas.openxmlformats.org/presentationml/2006/main">
  <p:tag name="KSO_WM_BEAUTIFY_FLAG" val=""/>
</p:tagLst>
</file>

<file path=ppt/tags/tag655.xml><?xml version="1.0" encoding="utf-8"?>
<p:tagLst xmlns:p="http://schemas.openxmlformats.org/presentationml/2006/main">
  <p:tag name="KSO_WM_BEAUTIFY_FLAG" val=""/>
  <p:tag name="KSO_WM_DIAGRAM_VIRTUALLY_FRAME" val="{&quot;height&quot;:396.4854330708661,&quot;left&quot;:39.90267716535432,&quot;top&quot;:458.9391338582677,&quot;width&quot;:703.0381102362205}"/>
</p:tagLst>
</file>

<file path=ppt/tags/tag656.xml><?xml version="1.0" encoding="utf-8"?>
<p:tagLst xmlns:p="http://schemas.openxmlformats.org/presentationml/2006/main">
  <p:tag name="KSO_WM_BEAUTIFY_FLAG" val=""/>
</p:tagLst>
</file>

<file path=ppt/tags/tag657.xml><?xml version="1.0" encoding="utf-8"?>
<p:tagLst xmlns:p="http://schemas.openxmlformats.org/presentationml/2006/main">
  <p:tag name="KSO_WM_BEAUTIFY_FLAG" val=""/>
</p:tagLst>
</file>

<file path=ppt/tags/tag658.xml><?xml version="1.0" encoding="utf-8"?>
<p:tagLst xmlns:p="http://schemas.openxmlformats.org/presentationml/2006/main">
  <p:tag name="KSO_WM_BEAUTIFY_FLAG" val=""/>
  <p:tag name="KSO_WM_DIAGRAM_VIRTUALLY_FRAME" val="{&quot;height&quot;:396.4854330708661,&quot;left&quot;:39.90267716535432,&quot;top&quot;:458.9391338582677,&quot;width&quot;:703.0381102362205}"/>
</p:tagLst>
</file>

<file path=ppt/tags/tag659.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60.xml><?xml version="1.0" encoding="utf-8"?>
<p:tagLst xmlns:p="http://schemas.openxmlformats.org/presentationml/2006/main">
  <p:tag name="KSO_WM_BEAUTIFY_FLAG" val=""/>
</p:tagLst>
</file>

<file path=ppt/tags/tag661.xml><?xml version="1.0" encoding="utf-8"?>
<p:tagLst xmlns:p="http://schemas.openxmlformats.org/presentationml/2006/main">
  <p:tag name="KSO_WM_BEAUTIFY_FLAG" val=""/>
</p:tagLst>
</file>

<file path=ppt/tags/tag662.xml><?xml version="1.0" encoding="utf-8"?>
<p:tagLst xmlns:p="http://schemas.openxmlformats.org/presentationml/2006/main">
  <p:tag name="KSO_WM_BEAUTIFY_FLAG" val=""/>
</p:tagLst>
</file>

<file path=ppt/tags/tag663.xml><?xml version="1.0" encoding="utf-8"?>
<p:tagLst xmlns:p="http://schemas.openxmlformats.org/presentationml/2006/main">
  <p:tag name="KSO_WM_BEAUTIFY_FLAG" val=""/>
</p:tagLst>
</file>

<file path=ppt/tags/tag664.xml><?xml version="1.0" encoding="utf-8"?>
<p:tagLst xmlns:p="http://schemas.openxmlformats.org/presentationml/2006/main">
  <p:tag name="KSO_WM_BEAUTIFY_FLAG" val=""/>
</p:tagLst>
</file>

<file path=ppt/tags/tag665.xml><?xml version="1.0" encoding="utf-8"?>
<p:tagLst xmlns:p="http://schemas.openxmlformats.org/presentationml/2006/main">
  <p:tag name="KSO_WM_BEAUTIFY_FLAG" val=""/>
</p:tagLst>
</file>

<file path=ppt/tags/tag666.xml><?xml version="1.0" encoding="utf-8"?>
<p:tagLst xmlns:p="http://schemas.openxmlformats.org/presentationml/2006/main">
  <p:tag name="KSO_WM_BEAUTIFY_FLAG" val=""/>
</p:tagLst>
</file>

<file path=ppt/tags/tag667.xml><?xml version="1.0" encoding="utf-8"?>
<p:tagLst xmlns:p="http://schemas.openxmlformats.org/presentationml/2006/main">
  <p:tag name="KSO_WM_BEAUTIFY_FLAG" val=""/>
</p:tagLst>
</file>

<file path=ppt/tags/tag668.xml><?xml version="1.0" encoding="utf-8"?>
<p:tagLst xmlns:p="http://schemas.openxmlformats.org/presentationml/2006/main">
  <p:tag name="KSO_WM_BEAUTIFY_FLAG" val=""/>
</p:tagLst>
</file>

<file path=ppt/tags/tag669.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70.xml><?xml version="1.0" encoding="utf-8"?>
<p:tagLst xmlns:p="http://schemas.openxmlformats.org/presentationml/2006/main">
  <p:tag name="KSO_WM_DIAGRAM_VIRTUALLY_FRAME" val="{&quot;height&quot;:897.85,&quot;left&quot;:357.4,&quot;top&quot;:204.85,&quot;width&quot;:452.3}"/>
  <p:tag name="KSO_WM_BEAUTIFY_FLAG" val=""/>
</p:tagLst>
</file>

<file path=ppt/tags/tag671.xml><?xml version="1.0" encoding="utf-8"?>
<p:tagLst xmlns:p="http://schemas.openxmlformats.org/presentationml/2006/main">
  <p:tag name="KSO_WM_DIAGRAM_VIRTUALLY_FRAME" val="{&quot;height&quot;:897.85,&quot;left&quot;:357.4,&quot;top&quot;:204.85,&quot;width&quot;:452.3}"/>
  <p:tag name="KSO_WM_BEAUTIFY_FLAG" val=""/>
</p:tagLst>
</file>

<file path=ppt/tags/tag672.xml><?xml version="1.0" encoding="utf-8"?>
<p:tagLst xmlns:p="http://schemas.openxmlformats.org/presentationml/2006/main">
  <p:tag name="KSO_WM_BEAUTIFY_FLAG" val=""/>
</p:tagLst>
</file>

<file path=ppt/tags/tag673.xml><?xml version="1.0" encoding="utf-8"?>
<p:tagLst xmlns:p="http://schemas.openxmlformats.org/presentationml/2006/main">
  <p:tag name="KSO_WM_BEAUTIFY_FLAG" val=""/>
</p:tagLst>
</file>

<file path=ppt/tags/tag674.xml><?xml version="1.0" encoding="utf-8"?>
<p:tagLst xmlns:p="http://schemas.openxmlformats.org/presentationml/2006/main">
  <p:tag name="KSO_WM_BEAUTIFY_FLAG" val=""/>
</p:tagLst>
</file>

<file path=ppt/tags/tag675.xml><?xml version="1.0" encoding="utf-8"?>
<p:tagLst xmlns:p="http://schemas.openxmlformats.org/presentationml/2006/main">
  <p:tag name="KSO_WM_BEAUTIFY_FLAG" val=""/>
</p:tagLst>
</file>

<file path=ppt/tags/tag676.xml><?xml version="1.0" encoding="utf-8"?>
<p:tagLst xmlns:p="http://schemas.openxmlformats.org/presentationml/2006/main">
  <p:tag name="KSO_WM_DIAGRAM_VIRTUALLY_FRAME" val="{&quot;height&quot;:897.85,&quot;left&quot;:357.4,&quot;top&quot;:204.85,&quot;width&quot;:452.3}"/>
  <p:tag name="KSO_WM_BEAUTIFY_FLAG" val=""/>
</p:tagLst>
</file>

<file path=ppt/tags/tag677.xml><?xml version="1.0" encoding="utf-8"?>
<p:tagLst xmlns:p="http://schemas.openxmlformats.org/presentationml/2006/main">
  <p:tag name="KSO_WM_DIAGRAM_VIRTUALLY_FRAME" val="{&quot;height&quot;:897.85,&quot;left&quot;:357.4,&quot;top&quot;:204.85,&quot;width&quot;:452.3}"/>
  <p:tag name="KSO_WM_BEAUTIFY_FLAG" val=""/>
</p:tagLst>
</file>

<file path=ppt/tags/tag678.xml><?xml version="1.0" encoding="utf-8"?>
<p:tagLst xmlns:p="http://schemas.openxmlformats.org/presentationml/2006/main">
  <p:tag name="KSO_WM_BEAUTIFY_FLAG" val=""/>
</p:tagLst>
</file>

<file path=ppt/tags/tag679.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80.xml><?xml version="1.0" encoding="utf-8"?>
<p:tagLst xmlns:p="http://schemas.openxmlformats.org/presentationml/2006/main">
  <p:tag name="KSO_WM_BEAUTIFY_FLAG" val=""/>
</p:tagLst>
</file>

<file path=ppt/tags/tag681.xml><?xml version="1.0" encoding="utf-8"?>
<p:tagLst xmlns:p="http://schemas.openxmlformats.org/presentationml/2006/main">
  <p:tag name="KSO_WM_BEAUTIFY_FLAG" val=""/>
</p:tagLst>
</file>

<file path=ppt/tags/tag682.xml><?xml version="1.0" encoding="utf-8"?>
<p:tagLst xmlns:p="http://schemas.openxmlformats.org/presentationml/2006/main">
  <p:tag name="KSO_WM_DIAGRAM_VIRTUALLY_FRAME" val="{&quot;height&quot;:897.85,&quot;left&quot;:357.4,&quot;top&quot;:204.85,&quot;width&quot;:452.3}"/>
  <p:tag name="KSO_WM_BEAUTIFY_FLAG" val=""/>
</p:tagLst>
</file>

<file path=ppt/tags/tag683.xml><?xml version="1.0" encoding="utf-8"?>
<p:tagLst xmlns:p="http://schemas.openxmlformats.org/presentationml/2006/main">
  <p:tag name="KSO_WM_DIAGRAM_VIRTUALLY_FRAME" val="{&quot;height&quot;:897.85,&quot;left&quot;:357.4,&quot;top&quot;:204.85,&quot;width&quot;:452.3}"/>
  <p:tag name="KSO_WM_BEAUTIFY_FLAG" val=""/>
</p:tagLst>
</file>

<file path=ppt/tags/tag684.xml><?xml version="1.0" encoding="utf-8"?>
<p:tagLst xmlns:p="http://schemas.openxmlformats.org/presentationml/2006/main">
  <p:tag name="KSO_WM_BEAUTIFY_FLAG" val=""/>
</p:tagLst>
</file>

<file path=ppt/tags/tag685.xml><?xml version="1.0" encoding="utf-8"?>
<p:tagLst xmlns:p="http://schemas.openxmlformats.org/presentationml/2006/main">
  <p:tag name="KSO_WM_BEAUTIFY_FLAG" val=""/>
</p:tagLst>
</file>

<file path=ppt/tags/tag686.xml><?xml version="1.0" encoding="utf-8"?>
<p:tagLst xmlns:p="http://schemas.openxmlformats.org/presentationml/2006/main">
  <p:tag name="KSO_WM_BEAUTIFY_FLAG" val=""/>
</p:tagLst>
</file>

<file path=ppt/tags/tag687.xml><?xml version="1.0" encoding="utf-8"?>
<p:tagLst xmlns:p="http://schemas.openxmlformats.org/presentationml/2006/main">
  <p:tag name="KSO_WM_BEAUTIFY_FLAG" val=""/>
</p:tagLst>
</file>

<file path=ppt/tags/tag688.xml><?xml version="1.0" encoding="utf-8"?>
<p:tagLst xmlns:p="http://schemas.openxmlformats.org/presentationml/2006/main">
  <p:tag name="KSO_WM_BEAUTIFY_FLAG" val=""/>
</p:tagLst>
</file>

<file path=ppt/tags/tag689.xml><?xml version="1.0" encoding="utf-8"?>
<p:tagLst xmlns:p="http://schemas.openxmlformats.org/presentationml/2006/main">
  <p:tag name="KSO_WM_DIAGRAM_VIRTUALLY_FRAME" val="{&quot;height&quot;:879.128188976378,&quot;left&quot;:39.35,&quot;top&quot;:181.09999999999994,&quot;width&quot;:750.95}"/>
</p:tagLst>
</file>

<file path=ppt/tags/tag69.xml><?xml version="1.0" encoding="utf-8"?>
<p:tagLst xmlns:p="http://schemas.openxmlformats.org/presentationml/2006/main">
  <p:tag name="KSO_WM_BEAUTIFY_FLAG" val=""/>
</p:tagLst>
</file>

<file path=ppt/tags/tag690.xml><?xml version="1.0" encoding="utf-8"?>
<p:tagLst xmlns:p="http://schemas.openxmlformats.org/presentationml/2006/main">
  <p:tag name="KSO_WM_BEAUTIFY_FLAG" val=""/>
  <p:tag name="KSO_WM_DIAGRAM_VIRTUALLY_FRAME" val="{&quot;height&quot;:879.128188976378,&quot;left&quot;:39.35,&quot;top&quot;:181.09999999999994,&quot;width&quot;:750.95}"/>
</p:tagLst>
</file>

<file path=ppt/tags/tag691.xml><?xml version="1.0" encoding="utf-8"?>
<p:tagLst xmlns:p="http://schemas.openxmlformats.org/presentationml/2006/main">
  <p:tag name="KSO_WM_BEAUTIFY_FLAG" val=""/>
  <p:tag name="KSO_WM_DIAGRAM_VIRTUALLY_FRAME" val="{&quot;height&quot;:879.128188976378,&quot;left&quot;:39.35,&quot;top&quot;:181.09999999999994,&quot;width&quot;:750.95}"/>
</p:tagLst>
</file>

<file path=ppt/tags/tag692.xml><?xml version="1.0" encoding="utf-8"?>
<p:tagLst xmlns:p="http://schemas.openxmlformats.org/presentationml/2006/main">
  <p:tag name="KSO_WM_BEAUTIFY_FLAG" val=""/>
  <p:tag name="KSO_WM_DIAGRAM_VIRTUALLY_FRAME" val="{&quot;height&quot;:879.128188976378,&quot;left&quot;:39.35,&quot;top&quot;:181.09999999999994,&quot;width&quot;:750.95}"/>
</p:tagLst>
</file>

<file path=ppt/tags/tag693.xml><?xml version="1.0" encoding="utf-8"?>
<p:tagLst xmlns:p="http://schemas.openxmlformats.org/presentationml/2006/main">
  <p:tag name="KSO_WM_BEAUTIFY_FLAG" val=""/>
  <p:tag name="KSO_WM_DIAGRAM_VIRTUALLY_FRAME" val="{&quot;height&quot;:879.128188976378,&quot;left&quot;:39.35,&quot;top&quot;:181.09999999999994,&quot;width&quot;:750.95}"/>
</p:tagLst>
</file>

<file path=ppt/tags/tag694.xml><?xml version="1.0" encoding="utf-8"?>
<p:tagLst xmlns:p="http://schemas.openxmlformats.org/presentationml/2006/main">
  <p:tag name="KSO_WM_BEAUTIFY_FLAG" val=""/>
  <p:tag name="KSO_WM_DIAGRAM_VIRTUALLY_FRAME" val="{&quot;height&quot;:879.128188976378,&quot;left&quot;:39.35,&quot;top&quot;:181.09999999999994,&quot;width&quot;:750.95}"/>
</p:tagLst>
</file>

<file path=ppt/tags/tag695.xml><?xml version="1.0" encoding="utf-8"?>
<p:tagLst xmlns:p="http://schemas.openxmlformats.org/presentationml/2006/main">
  <p:tag name="KSO_WM_BEAUTIFY_FLAG" val=""/>
  <p:tag name="KSO_WM_DIAGRAM_VIRTUALLY_FRAME" val="{&quot;height&quot;:879.128188976378,&quot;left&quot;:39.35,&quot;top&quot;:181.09999999999994,&quot;width&quot;:750.95}"/>
</p:tagLst>
</file>

<file path=ppt/tags/tag696.xml><?xml version="1.0" encoding="utf-8"?>
<p:tagLst xmlns:p="http://schemas.openxmlformats.org/presentationml/2006/main">
  <p:tag name="KSO_WM_BEAUTIFY_FLAG" val=""/>
  <p:tag name="KSO_WM_DIAGRAM_VIRTUALLY_FRAME" val="{&quot;height&quot;:879.128188976378,&quot;left&quot;:39.35,&quot;top&quot;:181.09999999999994,&quot;width&quot;:750.95}"/>
</p:tagLst>
</file>

<file path=ppt/tags/tag697.xml><?xml version="1.0" encoding="utf-8"?>
<p:tagLst xmlns:p="http://schemas.openxmlformats.org/presentationml/2006/main">
  <p:tag name="KSO_WM_BEAUTIFY_FLAG" val=""/>
  <p:tag name="KSO_WM_DIAGRAM_VIRTUALLY_FRAME" val="{&quot;height&quot;:879.128188976378,&quot;left&quot;:39.35,&quot;top&quot;:181.09999999999994,&quot;width&quot;:750.95}"/>
</p:tagLst>
</file>

<file path=ppt/tags/tag698.xml><?xml version="1.0" encoding="utf-8"?>
<p:tagLst xmlns:p="http://schemas.openxmlformats.org/presentationml/2006/main">
  <p:tag name="KSO_WM_DIAGRAM_VIRTUALLY_FRAME" val="{&quot;height&quot;:879.128188976378,&quot;left&quot;:39.35,&quot;top&quot;:181.09999999999994,&quot;width&quot;:750.95}"/>
</p:tagLst>
</file>

<file path=ppt/tags/tag699.xml><?xml version="1.0" encoding="utf-8"?>
<p:tagLst xmlns:p="http://schemas.openxmlformats.org/presentationml/2006/main">
  <p:tag name="KSO_WM_BEAUTIFY_FLAG" val=""/>
  <p:tag name="KSO_WM_DIAGRAM_VIRTUALLY_FRAME" val="{&quot;height&quot;:879.128188976378,&quot;left&quot;:39.35,&quot;top&quot;:181.09999999999994,&quot;width&quot;:750.95}"/>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00.xml><?xml version="1.0" encoding="utf-8"?>
<p:tagLst xmlns:p="http://schemas.openxmlformats.org/presentationml/2006/main">
  <p:tag name="KSO_WM_BEAUTIFY_FLAG" val=""/>
  <p:tag name="KSO_WM_DIAGRAM_VIRTUALLY_FRAME" val="{&quot;height&quot;:879.128188976378,&quot;left&quot;:39.35,&quot;top&quot;:181.09999999999994,&quot;width&quot;:750.95}"/>
</p:tagLst>
</file>

<file path=ppt/tags/tag701.xml><?xml version="1.0" encoding="utf-8"?>
<p:tagLst xmlns:p="http://schemas.openxmlformats.org/presentationml/2006/main">
  <p:tag name="KSO_WM_BEAUTIFY_FLAG" val=""/>
  <p:tag name="KSO_WM_DIAGRAM_VIRTUALLY_FRAME" val="{&quot;height&quot;:879.128188976378,&quot;left&quot;:39.35,&quot;top&quot;:181.09999999999994,&quot;width&quot;:750.95}"/>
</p:tagLst>
</file>

<file path=ppt/tags/tag702.xml><?xml version="1.0" encoding="utf-8"?>
<p:tagLst xmlns:p="http://schemas.openxmlformats.org/presentationml/2006/main">
  <p:tag name="KSO_WM_BEAUTIFY_FLAG" val=""/>
  <p:tag name="KSO_WM_DIAGRAM_VIRTUALLY_FRAME" val="{&quot;height&quot;:879.128188976378,&quot;left&quot;:39.35,&quot;top&quot;:181.09999999999994,&quot;width&quot;:750.95}"/>
</p:tagLst>
</file>

<file path=ppt/tags/tag703.xml><?xml version="1.0" encoding="utf-8"?>
<p:tagLst xmlns:p="http://schemas.openxmlformats.org/presentationml/2006/main">
  <p:tag name="KSO_WM_BEAUTIFY_FLAG" val=""/>
  <p:tag name="KSO_WM_DIAGRAM_VIRTUALLY_FRAME" val="{&quot;height&quot;:879.128188976378,&quot;left&quot;:39.35,&quot;top&quot;:181.09999999999994,&quot;width&quot;:750.95}"/>
</p:tagLst>
</file>

<file path=ppt/tags/tag704.xml><?xml version="1.0" encoding="utf-8"?>
<p:tagLst xmlns:p="http://schemas.openxmlformats.org/presentationml/2006/main">
  <p:tag name="KSO_WM_BEAUTIFY_FLAG" val=""/>
  <p:tag name="KSO_WM_DIAGRAM_VIRTUALLY_FRAME" val="{&quot;height&quot;:879.128188976378,&quot;left&quot;:39.35,&quot;top&quot;:181.09999999999994,&quot;width&quot;:750.95}"/>
</p:tagLst>
</file>

<file path=ppt/tags/tag705.xml><?xml version="1.0" encoding="utf-8"?>
<p:tagLst xmlns:p="http://schemas.openxmlformats.org/presentationml/2006/main">
  <p:tag name="KSO_WM_BEAUTIFY_FLAG" val=""/>
  <p:tag name="KSO_WM_DIAGRAM_VIRTUALLY_FRAME" val="{&quot;height&quot;:879.128188976378,&quot;left&quot;:39.35,&quot;top&quot;:181.09999999999994,&quot;width&quot;:750.95}"/>
</p:tagLst>
</file>

<file path=ppt/tags/tag706.xml><?xml version="1.0" encoding="utf-8"?>
<p:tagLst xmlns:p="http://schemas.openxmlformats.org/presentationml/2006/main">
  <p:tag name="KSO_WM_BEAUTIFY_FLAG" val=""/>
  <p:tag name="KSO_WM_DIAGRAM_VIRTUALLY_FRAME" val="{&quot;height&quot;:879.128188976378,&quot;left&quot;:39.35,&quot;top&quot;:181.09999999999994,&quot;width&quot;:750.95}"/>
</p:tagLst>
</file>

<file path=ppt/tags/tag707.xml><?xml version="1.0" encoding="utf-8"?>
<p:tagLst xmlns:p="http://schemas.openxmlformats.org/presentationml/2006/main">
  <p:tag name="KSO_WM_BEAUTIFY_FLAG" val=""/>
</p:tagLst>
</file>

<file path=ppt/tags/tag708.xml><?xml version="1.0" encoding="utf-8"?>
<p:tagLst xmlns:p="http://schemas.openxmlformats.org/presentationml/2006/main">
  <p:tag name="KSO_WM_BEAUTIFY_FLAG" val=""/>
</p:tagLst>
</file>

<file path=ppt/tags/tag709.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10.xml><?xml version="1.0" encoding="utf-8"?>
<p:tagLst xmlns:p="http://schemas.openxmlformats.org/presentationml/2006/main">
  <p:tag name="KSO_WM_BEAUTIFY_FLAG" val=""/>
</p:tagLst>
</file>

<file path=ppt/tags/tag711.xml><?xml version="1.0" encoding="utf-8"?>
<p:tagLst xmlns:p="http://schemas.openxmlformats.org/presentationml/2006/main">
  <p:tag name="KSO_WM_BEAUTIFY_FLAG" val=""/>
</p:tagLst>
</file>

<file path=ppt/tags/tag712.xml><?xml version="1.0" encoding="utf-8"?>
<p:tagLst xmlns:p="http://schemas.openxmlformats.org/presentationml/2006/main">
  <p:tag name="KSO_WM_BEAUTIFY_FLAG" val=""/>
</p:tagLst>
</file>

<file path=ppt/tags/tag713.xml><?xml version="1.0" encoding="utf-8"?>
<p:tagLst xmlns:p="http://schemas.openxmlformats.org/presentationml/2006/main">
  <p:tag name="KSO_WM_BEAUTIFY_FLAG" val=""/>
</p:tagLst>
</file>

<file path=ppt/tags/tag714.xml><?xml version="1.0" encoding="utf-8"?>
<p:tagLst xmlns:p="http://schemas.openxmlformats.org/presentationml/2006/main">
  <p:tag name="KSO_WM_BEAUTIFY_FLAG" val=""/>
</p:tagLst>
</file>

<file path=ppt/tags/tag715.xml><?xml version="1.0" encoding="utf-8"?>
<p:tagLst xmlns:p="http://schemas.openxmlformats.org/presentationml/2006/main">
  <p:tag name="KSO_WM_BEAUTIFY_FLAG" val=""/>
</p:tagLst>
</file>

<file path=ppt/tags/tag716.xml><?xml version="1.0" encoding="utf-8"?>
<p:tagLst xmlns:p="http://schemas.openxmlformats.org/presentationml/2006/main">
  <p:tag name="KSO_WM_BEAUTIFY_FLAG" val=""/>
</p:tagLst>
</file>

<file path=ppt/tags/tag717.xml><?xml version="1.0" encoding="utf-8"?>
<p:tagLst xmlns:p="http://schemas.openxmlformats.org/presentationml/2006/main">
  <p:tag name="KSO_WM_BEAUTIFY_FLAG" val=""/>
</p:tagLst>
</file>

<file path=ppt/tags/tag718.xml><?xml version="1.0" encoding="utf-8"?>
<p:tagLst xmlns:p="http://schemas.openxmlformats.org/presentationml/2006/main">
  <p:tag name="KSO_WM_BEAUTIFY_FLAG" val=""/>
</p:tagLst>
</file>

<file path=ppt/tags/tag719.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20.xml><?xml version="1.0" encoding="utf-8"?>
<p:tagLst xmlns:p="http://schemas.openxmlformats.org/presentationml/2006/main">
  <p:tag name="KSO_WM_BEAUTIFY_FLAG" val=""/>
</p:tagLst>
</file>

<file path=ppt/tags/tag721.xml><?xml version="1.0" encoding="utf-8"?>
<p:tagLst xmlns:p="http://schemas.openxmlformats.org/presentationml/2006/main">
  <p:tag name="KSO_WM_BEAUTIFY_FLAG" val=""/>
</p:tagLst>
</file>

<file path=ppt/tags/tag722.xml><?xml version="1.0" encoding="utf-8"?>
<p:tagLst xmlns:p="http://schemas.openxmlformats.org/presentationml/2006/main">
  <p:tag name="KSO_WM_BEAUTIFY_FLAG" val=""/>
</p:tagLst>
</file>

<file path=ppt/tags/tag723.xml><?xml version="1.0" encoding="utf-8"?>
<p:tagLst xmlns:p="http://schemas.openxmlformats.org/presentationml/2006/main">
  <p:tag name="KSO_WM_BEAUTIFY_FLAG" val=""/>
</p:tagLst>
</file>

<file path=ppt/tags/tag724.xml><?xml version="1.0" encoding="utf-8"?>
<p:tagLst xmlns:p="http://schemas.openxmlformats.org/presentationml/2006/main">
  <p:tag name="KSO_WM_BEAUTIFY_FLAG" val=""/>
</p:tagLst>
</file>

<file path=ppt/tags/tag725.xml><?xml version="1.0" encoding="utf-8"?>
<p:tagLst xmlns:p="http://schemas.openxmlformats.org/presentationml/2006/main">
  <p:tag name="KSO_WM_BEAUTIFY_FLAG" val=""/>
</p:tagLst>
</file>

<file path=ppt/tags/tag726.xml><?xml version="1.0" encoding="utf-8"?>
<p:tagLst xmlns:p="http://schemas.openxmlformats.org/presentationml/2006/main">
  <p:tag name="KSO_WM_BEAUTIFY_FLAG" val=""/>
</p:tagLst>
</file>

<file path=ppt/tags/tag727.xml><?xml version="1.0" encoding="utf-8"?>
<p:tagLst xmlns:p="http://schemas.openxmlformats.org/presentationml/2006/main">
  <p:tag name="KSO_WM_BEAUTIFY_FLAG" val=""/>
</p:tagLst>
</file>

<file path=ppt/tags/tag728.xml><?xml version="1.0" encoding="utf-8"?>
<p:tagLst xmlns:p="http://schemas.openxmlformats.org/presentationml/2006/main">
  <p:tag name="KSO_WM_BEAUTIFY_FLAG" val=""/>
</p:tagLst>
</file>

<file path=ppt/tags/tag729.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30.xml><?xml version="1.0" encoding="utf-8"?>
<p:tagLst xmlns:p="http://schemas.openxmlformats.org/presentationml/2006/main">
  <p:tag name="KSO_WM_BEAUTIFY_FLAG" val=""/>
</p:tagLst>
</file>

<file path=ppt/tags/tag731.xml><?xml version="1.0" encoding="utf-8"?>
<p:tagLst xmlns:p="http://schemas.openxmlformats.org/presentationml/2006/main">
  <p:tag name="KSO_WM_BEAUTIFY_FLAG" val=""/>
</p:tagLst>
</file>

<file path=ppt/tags/tag732.xml><?xml version="1.0" encoding="utf-8"?>
<p:tagLst xmlns:p="http://schemas.openxmlformats.org/presentationml/2006/main">
  <p:tag name="KSO_WM_BEAUTIFY_FLAG" val=""/>
</p:tagLst>
</file>

<file path=ppt/tags/tag733.xml><?xml version="1.0" encoding="utf-8"?>
<p:tagLst xmlns:p="http://schemas.openxmlformats.org/presentationml/2006/main">
  <p:tag name="KSO_WM_BEAUTIFY_FLAG" val=""/>
</p:tagLst>
</file>

<file path=ppt/tags/tag734.xml><?xml version="1.0" encoding="utf-8"?>
<p:tagLst xmlns:p="http://schemas.openxmlformats.org/presentationml/2006/main">
  <p:tag name="KSO_WM_BEAUTIFY_FLAG" val=""/>
</p:tagLst>
</file>

<file path=ppt/tags/tag735.xml><?xml version="1.0" encoding="utf-8"?>
<p:tagLst xmlns:p="http://schemas.openxmlformats.org/presentationml/2006/main">
  <p:tag name="KSO_WM_BEAUTIFY_FLAG" val=""/>
</p:tagLst>
</file>

<file path=ppt/tags/tag736.xml><?xml version="1.0" encoding="utf-8"?>
<p:tagLst xmlns:p="http://schemas.openxmlformats.org/presentationml/2006/main">
  <p:tag name="KSO_WM_BEAUTIFY_FLAG" val=""/>
</p:tagLst>
</file>

<file path=ppt/tags/tag737.xml><?xml version="1.0" encoding="utf-8"?>
<p:tagLst xmlns:p="http://schemas.openxmlformats.org/presentationml/2006/main">
  <p:tag name="KSO_WM_BEAUTIFY_FLAG" val=""/>
</p:tagLst>
</file>

<file path=ppt/tags/tag738.xml><?xml version="1.0" encoding="utf-8"?>
<p:tagLst xmlns:p="http://schemas.openxmlformats.org/presentationml/2006/main">
  <p:tag name="KSO_WM_BEAUTIFY_FLAG" val=""/>
</p:tagLst>
</file>

<file path=ppt/tags/tag739.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40.xml><?xml version="1.0" encoding="utf-8"?>
<p:tagLst xmlns:p="http://schemas.openxmlformats.org/presentationml/2006/main">
  <p:tag name="KSO_WM_BEAUTIFY_FLAG" val=""/>
</p:tagLst>
</file>

<file path=ppt/tags/tag741.xml><?xml version="1.0" encoding="utf-8"?>
<p:tagLst xmlns:p="http://schemas.openxmlformats.org/presentationml/2006/main">
  <p:tag name="KSO_WM_BEAUTIFY_FLAG" val=""/>
</p:tagLst>
</file>

<file path=ppt/tags/tag742.xml><?xml version="1.0" encoding="utf-8"?>
<p:tagLst xmlns:p="http://schemas.openxmlformats.org/presentationml/2006/main">
  <p:tag name="KSO_WM_BEAUTIFY_FLAG" val=""/>
</p:tagLst>
</file>

<file path=ppt/tags/tag743.xml><?xml version="1.0" encoding="utf-8"?>
<p:tagLst xmlns:p="http://schemas.openxmlformats.org/presentationml/2006/main">
  <p:tag name="KSO_WM_BEAUTIFY_FLAG" val=""/>
</p:tagLst>
</file>

<file path=ppt/tags/tag744.xml><?xml version="1.0" encoding="utf-8"?>
<p:tagLst xmlns:p="http://schemas.openxmlformats.org/presentationml/2006/main">
  <p:tag name="KSO_WM_BEAUTIFY_FLAG" val=""/>
</p:tagLst>
</file>

<file path=ppt/tags/tag745.xml><?xml version="1.0" encoding="utf-8"?>
<p:tagLst xmlns:p="http://schemas.openxmlformats.org/presentationml/2006/main">
  <p:tag name="KSO_WM_BEAUTIFY_FLAG" val=""/>
</p:tagLst>
</file>

<file path=ppt/tags/tag746.xml><?xml version="1.0" encoding="utf-8"?>
<p:tagLst xmlns:p="http://schemas.openxmlformats.org/presentationml/2006/main">
  <p:tag name="KSO_WM_BEAUTIFY_FLAG" val=""/>
</p:tagLst>
</file>

<file path=ppt/tags/tag747.xml><?xml version="1.0" encoding="utf-8"?>
<p:tagLst xmlns:p="http://schemas.openxmlformats.org/presentationml/2006/main">
  <p:tag name="KSO_WM_BEAUTIFY_FLAG" val=""/>
</p:tagLst>
</file>

<file path=ppt/tags/tag748.xml><?xml version="1.0" encoding="utf-8"?>
<p:tagLst xmlns:p="http://schemas.openxmlformats.org/presentationml/2006/main">
  <p:tag name="KSO_WM_BEAUTIFY_FLAG" val=""/>
</p:tagLst>
</file>

<file path=ppt/tags/tag749.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50.xml><?xml version="1.0" encoding="utf-8"?>
<p:tagLst xmlns:p="http://schemas.openxmlformats.org/presentationml/2006/main">
  <p:tag name="KSO_WM_BEAUTIFY_FLAG" val=""/>
</p:tagLst>
</file>

<file path=ppt/tags/tag751.xml><?xml version="1.0" encoding="utf-8"?>
<p:tagLst xmlns:p="http://schemas.openxmlformats.org/presentationml/2006/main">
  <p:tag name="KSO_WM_BEAUTIFY_FLAG" val=""/>
</p:tagLst>
</file>

<file path=ppt/tags/tag752.xml><?xml version="1.0" encoding="utf-8"?>
<p:tagLst xmlns:p="http://schemas.openxmlformats.org/presentationml/2006/main">
  <p:tag name="KSO_WM_BEAUTIFY_FLAG" val=""/>
</p:tagLst>
</file>

<file path=ppt/tags/tag753.xml><?xml version="1.0" encoding="utf-8"?>
<p:tagLst xmlns:p="http://schemas.openxmlformats.org/presentationml/2006/main">
  <p:tag name="KSO_WM_BEAUTIFY_FLAG" val=""/>
</p:tagLst>
</file>

<file path=ppt/tags/tag754.xml><?xml version="1.0" encoding="utf-8"?>
<p:tagLst xmlns:p="http://schemas.openxmlformats.org/presentationml/2006/main">
  <p:tag name="KSO_WM_BEAUTIFY_FLAG" val=""/>
</p:tagLst>
</file>

<file path=ppt/tags/tag755.xml><?xml version="1.0" encoding="utf-8"?>
<p:tagLst xmlns:p="http://schemas.openxmlformats.org/presentationml/2006/main">
  <p:tag name="KSO_WM_BEAUTIFY_FLAG" val=""/>
</p:tagLst>
</file>

<file path=ppt/tags/tag756.xml><?xml version="1.0" encoding="utf-8"?>
<p:tagLst xmlns:p="http://schemas.openxmlformats.org/presentationml/2006/main">
  <p:tag name="KSO_WM_BEAUTIFY_FLAG" val=""/>
</p:tagLst>
</file>

<file path=ppt/tags/tag757.xml><?xml version="1.0" encoding="utf-8"?>
<p:tagLst xmlns:p="http://schemas.openxmlformats.org/presentationml/2006/main">
  <p:tag name="KSO_WM_BEAUTIFY_FLAG" val=""/>
</p:tagLst>
</file>

<file path=ppt/tags/tag758.xml><?xml version="1.0" encoding="utf-8"?>
<p:tagLst xmlns:p="http://schemas.openxmlformats.org/presentationml/2006/main">
  <p:tag name="KSO_WM_BEAUTIFY_FLAG" val=""/>
</p:tagLst>
</file>

<file path=ppt/tags/tag759.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60.xml><?xml version="1.0" encoding="utf-8"?>
<p:tagLst xmlns:p="http://schemas.openxmlformats.org/presentationml/2006/main">
  <p:tag name="KSO_WM_BEAUTIFY_FLAG" val=""/>
</p:tagLst>
</file>

<file path=ppt/tags/tag761.xml><?xml version="1.0" encoding="utf-8"?>
<p:tagLst xmlns:p="http://schemas.openxmlformats.org/presentationml/2006/main">
  <p:tag name="KSO_WM_BEAUTIFY_FLAG" val=""/>
</p:tagLst>
</file>

<file path=ppt/tags/tag762.xml><?xml version="1.0" encoding="utf-8"?>
<p:tagLst xmlns:p="http://schemas.openxmlformats.org/presentationml/2006/main">
  <p:tag name="KSO_WM_BEAUTIFY_FLAG" val=""/>
</p:tagLst>
</file>

<file path=ppt/tags/tag763.xml><?xml version="1.0" encoding="utf-8"?>
<p:tagLst xmlns:p="http://schemas.openxmlformats.org/presentationml/2006/main">
  <p:tag name="KSO_WM_BEAUTIFY_FLAG" val=""/>
</p:tagLst>
</file>

<file path=ppt/tags/tag764.xml><?xml version="1.0" encoding="utf-8"?>
<p:tagLst xmlns:p="http://schemas.openxmlformats.org/presentationml/2006/main">
  <p:tag name="KSO_WM_BEAUTIFY_FLAG" val=""/>
</p:tagLst>
</file>

<file path=ppt/tags/tag765.xml><?xml version="1.0" encoding="utf-8"?>
<p:tagLst xmlns:p="http://schemas.openxmlformats.org/presentationml/2006/main">
  <p:tag name="KSO_WM_BEAUTIFY_FLAG" val=""/>
</p:tagLst>
</file>

<file path=ppt/tags/tag766.xml><?xml version="1.0" encoding="utf-8"?>
<p:tagLst xmlns:p="http://schemas.openxmlformats.org/presentationml/2006/main">
  <p:tag name="KSO_WM_BEAUTIFY_FLAG" val=""/>
</p:tagLst>
</file>

<file path=ppt/tags/tag767.xml><?xml version="1.0" encoding="utf-8"?>
<p:tagLst xmlns:p="http://schemas.openxmlformats.org/presentationml/2006/main">
  <p:tag name="KSO_WM_BEAUTIFY_FLAG" val=""/>
</p:tagLst>
</file>

<file path=ppt/tags/tag768.xml><?xml version="1.0" encoding="utf-8"?>
<p:tagLst xmlns:p="http://schemas.openxmlformats.org/presentationml/2006/main">
  <p:tag name="KSO_WM_BEAUTIFY_FLAG" val=""/>
</p:tagLst>
</file>

<file path=ppt/tags/tag769.xml><?xml version="1.0" encoding="utf-8"?>
<p:tagLst xmlns:p="http://schemas.openxmlformats.org/presentationml/2006/main">
  <p:tag name="KSO_WM_BEAUTIFY_FLAG" val=""/>
</p:tagLst>
</file>

<file path=ppt/tags/tag77.xml><?xml version="1.0" encoding="utf-8"?>
<p:tagLst xmlns:p="http://schemas.openxmlformats.org/presentationml/2006/main">
  <p:tag name="KSO_WM_FULL_TEXT_BEAUTIFY_COPY_ID" val="3"/>
</p:tagLst>
</file>

<file path=ppt/tags/tag770.xml><?xml version="1.0" encoding="utf-8"?>
<p:tagLst xmlns:p="http://schemas.openxmlformats.org/presentationml/2006/main">
  <p:tag name="KSO_WM_BEAUTIFY_FLAG" val=""/>
</p:tagLst>
</file>

<file path=ppt/tags/tag771.xml><?xml version="1.0" encoding="utf-8"?>
<p:tagLst xmlns:p="http://schemas.openxmlformats.org/presentationml/2006/main">
  <p:tag name="KSO_WM_BEAUTIFY_FLAG" val=""/>
</p:tagLst>
</file>

<file path=ppt/tags/tag772.xml><?xml version="1.0" encoding="utf-8"?>
<p:tagLst xmlns:p="http://schemas.openxmlformats.org/presentationml/2006/main">
  <p:tag name="KSO_WM_BEAUTIFY_FLAG" val=""/>
</p:tagLst>
</file>

<file path=ppt/tags/tag773.xml><?xml version="1.0" encoding="utf-8"?>
<p:tagLst xmlns:p="http://schemas.openxmlformats.org/presentationml/2006/main">
  <p:tag name="KSO_WM_BEAUTIFY_FLAG" val=""/>
</p:tagLst>
</file>

<file path=ppt/tags/tag774.xml><?xml version="1.0" encoding="utf-8"?>
<p:tagLst xmlns:p="http://schemas.openxmlformats.org/presentationml/2006/main">
  <p:tag name="KSO_WM_BEAUTIFY_FLAG" val=""/>
</p:tagLst>
</file>

<file path=ppt/tags/tag775.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6885</Words>
  <Application>WPS 演示</Application>
  <PresentationFormat>宽屏</PresentationFormat>
  <Paragraphs>681</Paragraphs>
  <Slides>35</Slides>
  <Notes>4</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35</vt:i4>
      </vt:variant>
    </vt:vector>
  </HeadingPairs>
  <TitlesOfParts>
    <vt:vector size="56" baseType="lpstr">
      <vt:lpstr>Arial</vt:lpstr>
      <vt:lpstr>宋体</vt:lpstr>
      <vt:lpstr>Wingdings</vt:lpstr>
      <vt:lpstr>Wingdings</vt:lpstr>
      <vt:lpstr>微软雅黑</vt:lpstr>
      <vt:lpstr>楷体</vt:lpstr>
      <vt:lpstr>汉仪铸字招牌黑简</vt:lpstr>
      <vt:lpstr>黑体</vt:lpstr>
      <vt:lpstr>汉仪铸字美心体简</vt:lpstr>
      <vt:lpstr>鸿雷板书简体-正式版</vt:lpstr>
      <vt:lpstr>仿宋</vt:lpstr>
      <vt:lpstr>MiSans Bold</vt:lpstr>
      <vt:lpstr>MiSans Light</vt:lpstr>
      <vt:lpstr>HYYakuHei 65W</vt:lpstr>
      <vt:lpstr>Arial Unicode MS</vt:lpstr>
      <vt:lpstr>Calibri</vt:lpstr>
      <vt:lpstr>思源黑体 CN Light</vt:lpstr>
      <vt:lpstr>等线</vt:lpstr>
      <vt:lpstr>Arial</vt:lpstr>
      <vt:lpstr>幼圆</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Ashore</cp:lastModifiedBy>
  <cp:revision>216</cp:revision>
  <dcterms:created xsi:type="dcterms:W3CDTF">2019-06-19T02:08:00Z</dcterms:created>
  <dcterms:modified xsi:type="dcterms:W3CDTF">2024-02-06T01:33:39Z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57067326FA8D4651B14EAC73090F39F6_13</vt:lpwstr>
  </property>
</Properties>
</file>